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3DAF07-31CB-4DDA-AFE5-D960C5F460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HORT 308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551545A-29D7-4E43-BCDB-E3CAAE0A6E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MEDICINAL AND AROMATIC PLANTS</a:t>
            </a:r>
          </a:p>
        </p:txBody>
      </p:sp>
    </p:spTree>
    <p:extLst>
      <p:ext uri="{BB962C8B-B14F-4D97-AF65-F5344CB8AC3E}">
        <p14:creationId xmlns:p14="http://schemas.microsoft.com/office/powerpoint/2010/main" val="25121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preparations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Infusion</a:t>
            </a:r>
          </a:p>
          <a:p>
            <a:r>
              <a:rPr lang="en-US" sz="3200" dirty="0" smtClean="0"/>
              <a:t>Decoction</a:t>
            </a:r>
          </a:p>
          <a:p>
            <a:r>
              <a:rPr lang="en-US" sz="3200" dirty="0" smtClean="0"/>
              <a:t>Tincture</a:t>
            </a:r>
          </a:p>
          <a:p>
            <a:r>
              <a:rPr lang="en-US" sz="3200" dirty="0" smtClean="0"/>
              <a:t>Powder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00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Ginger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52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B.N. </a:t>
            </a:r>
            <a:r>
              <a:rPr lang="en-US" i="1" dirty="0" err="1" smtClean="0"/>
              <a:t>Zjngiber</a:t>
            </a:r>
            <a:r>
              <a:rPr lang="en-US" i="1" dirty="0" smtClean="0"/>
              <a:t> officinal</a:t>
            </a:r>
            <a:br>
              <a:rPr lang="en-US" i="1" dirty="0" smtClean="0"/>
            </a:br>
            <a:r>
              <a:rPr lang="en-US" dirty="0" err="1" smtClean="0"/>
              <a:t>Family:Zingibereacea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6" y="2807595"/>
            <a:ext cx="6375041" cy="270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489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 and Cultivation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Native to Asia</a:t>
            </a:r>
          </a:p>
          <a:p>
            <a:r>
              <a:rPr lang="en-US" sz="3200" dirty="0" smtClean="0"/>
              <a:t>Grown in throughout the tropics, It needs plenty of water ,fertile soil and shady places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1098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Constituents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674" y="2895600"/>
            <a:ext cx="3631841" cy="189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022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609" y="2652713"/>
            <a:ext cx="3728433" cy="231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641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Antiemetic (Motion sickness and post operative Nausea proved better than conventional medicine in London 1990)</a:t>
            </a:r>
          </a:p>
          <a:p>
            <a:r>
              <a:rPr lang="en-US" sz="3200" dirty="0" smtClean="0"/>
              <a:t>Antiseptic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3359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and Current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Digestive Problems (Indigestion, Colic ,Gas, intestinal infections</a:t>
            </a:r>
            <a:r>
              <a:rPr lang="en-US" sz="3200" i="1" dirty="0" smtClean="0"/>
              <a:t>)</a:t>
            </a:r>
          </a:p>
          <a:p>
            <a:r>
              <a:rPr lang="en-US" sz="3200" dirty="0" smtClean="0"/>
              <a:t>Circulatory Problems(Stimulate blood flow to surface specially to hands and feet)</a:t>
            </a:r>
          </a:p>
          <a:p>
            <a:r>
              <a:rPr lang="en-US" sz="3200" dirty="0" smtClean="0"/>
              <a:t>Increase sweating and reduce body temperature in fever</a:t>
            </a:r>
          </a:p>
          <a:p>
            <a:r>
              <a:rPr lang="en-US" sz="3200" dirty="0" smtClean="0"/>
              <a:t>Respiratory conditions(Cough, cold and flu etc.)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3635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Rhizomes (Fresh and dried)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5916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Preparations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Infusion</a:t>
            </a:r>
          </a:p>
          <a:p>
            <a:r>
              <a:rPr lang="en-US" sz="3200" dirty="0" smtClean="0"/>
              <a:t>Essential oil</a:t>
            </a:r>
          </a:p>
          <a:p>
            <a:r>
              <a:rPr lang="en-US" sz="3200" dirty="0" smtClean="0"/>
              <a:t>Tincture</a:t>
            </a:r>
          </a:p>
          <a:p>
            <a:r>
              <a:rPr lang="en-US" sz="3200" dirty="0" smtClean="0"/>
              <a:t>Capsules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828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Arjun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88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 not use essential oil internally.</a:t>
            </a:r>
          </a:p>
          <a:p>
            <a:r>
              <a:rPr lang="en-US" sz="3600" dirty="0" smtClean="0"/>
              <a:t>Do not ginger medicine when suffering from peptic ulcer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4797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Making Herbal </a:t>
            </a:r>
            <a:r>
              <a:rPr lang="en-US" dirty="0" err="1" smtClean="0"/>
              <a:t>Remdies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1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76" y="2881314"/>
            <a:ext cx="6819364" cy="292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764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93" y="1095375"/>
            <a:ext cx="6104586" cy="503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46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223" y="1772657"/>
            <a:ext cx="3506273" cy="308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569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761" y="2690813"/>
            <a:ext cx="5959699" cy="230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140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515" y="1252538"/>
            <a:ext cx="4549463" cy="467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585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291" y="1854559"/>
            <a:ext cx="3515932" cy="318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622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308" y="2595563"/>
            <a:ext cx="5898524" cy="269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709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491" y="1056068"/>
            <a:ext cx="4704008" cy="464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40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B.N.Terminelia</a:t>
            </a:r>
            <a:r>
              <a:rPr lang="en-US" i="1" dirty="0" smtClean="0"/>
              <a:t> </a:t>
            </a:r>
            <a:r>
              <a:rPr lang="en-US" i="1" dirty="0" err="1" smtClean="0"/>
              <a:t>arjuna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err="1" smtClean="0"/>
              <a:t>Family</a:t>
            </a:r>
            <a:r>
              <a:rPr lang="en-US" i="1" dirty="0" err="1" smtClean="0"/>
              <a:t>:</a:t>
            </a:r>
            <a:r>
              <a:rPr lang="en-US" dirty="0" err="1" smtClean="0"/>
              <a:t>Combretaceae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941" y="2884869"/>
            <a:ext cx="6326747" cy="257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270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127" y="1764407"/>
            <a:ext cx="4877873" cy="376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914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Capsules and Powders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19" y="2995613"/>
            <a:ext cx="6114245" cy="238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214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48" y="1519708"/>
            <a:ext cx="5573332" cy="390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442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Tonic Wines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99" y="2709864"/>
            <a:ext cx="6761408" cy="263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8421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28" y="1300767"/>
            <a:ext cx="6065949" cy="417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704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671" y="1725770"/>
            <a:ext cx="5669924" cy="397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02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Syrups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442" y="2600325"/>
            <a:ext cx="6094927" cy="30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331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761" y="824248"/>
            <a:ext cx="5186966" cy="513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220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332" y="2305050"/>
            <a:ext cx="5669924" cy="328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259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323" y="943497"/>
            <a:ext cx="7200897" cy="1303867"/>
          </a:xfrm>
        </p:spPr>
        <p:txBody>
          <a:bodyPr/>
          <a:lstStyle/>
          <a:p>
            <a:r>
              <a:rPr lang="en-US" dirty="0" smtClean="0"/>
              <a:t>Infused Oils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69" y="3000778"/>
            <a:ext cx="6220496" cy="264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 and Cultivation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92" y="2884868"/>
            <a:ext cx="5698901" cy="278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6062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01" y="2163652"/>
            <a:ext cx="4742645" cy="337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7707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Ointments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25" y="2581275"/>
            <a:ext cx="6094927" cy="293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1928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58" y="875764"/>
            <a:ext cx="5399467" cy="48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7646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626" y="2060621"/>
            <a:ext cx="4626735" cy="355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9498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Poultices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33" y="2938463"/>
            <a:ext cx="6181859" cy="223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6783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851" y="1751528"/>
            <a:ext cx="5776175" cy="379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2340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58" y="2590800"/>
            <a:ext cx="6732430" cy="315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7541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30" y="1403798"/>
            <a:ext cx="5843789" cy="427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6212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Compresses and Lotions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81" y="2509838"/>
            <a:ext cx="6674477" cy="327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9886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602" y="2209800"/>
            <a:ext cx="5921063" cy="318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724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Constituents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471" y="2914650"/>
            <a:ext cx="3390363" cy="154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38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45" y="3335628"/>
            <a:ext cx="2981460" cy="164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067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Through research in India since 1930 it has been proved </a:t>
            </a:r>
            <a:r>
              <a:rPr lang="en-US" sz="3600" dirty="0" err="1" smtClean="0"/>
              <a:t>Arjun</a:t>
            </a:r>
            <a:r>
              <a:rPr lang="en-US" sz="3600" dirty="0" smtClean="0"/>
              <a:t> as</a:t>
            </a:r>
          </a:p>
          <a:p>
            <a:r>
              <a:rPr lang="en-US" sz="3600" dirty="0" smtClean="0"/>
              <a:t>Cardiac Tonic</a:t>
            </a:r>
          </a:p>
          <a:p>
            <a:r>
              <a:rPr lang="en-US" sz="3600" dirty="0" smtClean="0"/>
              <a:t>Reduce blood Cholesterol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80877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and Current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Traditional Heart remedy</a:t>
            </a:r>
          </a:p>
          <a:p>
            <a:r>
              <a:rPr lang="en-US" sz="3200" dirty="0" smtClean="0"/>
              <a:t>Leaf juice for earache</a:t>
            </a:r>
          </a:p>
          <a:p>
            <a:r>
              <a:rPr lang="en-US" sz="3200" dirty="0" smtClean="0"/>
              <a:t>Decoction for Diarrhea and Dysentery</a:t>
            </a:r>
          </a:p>
          <a:p>
            <a:r>
              <a:rPr lang="en-US" sz="3200" dirty="0" smtClean="0"/>
              <a:t>For Poisoning and Scorpion sting</a:t>
            </a:r>
          </a:p>
          <a:p>
            <a:r>
              <a:rPr lang="en-US" sz="3200" dirty="0" smtClean="0"/>
              <a:t>Modern heart remedy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90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Bark</a:t>
            </a:r>
          </a:p>
          <a:p>
            <a:r>
              <a:rPr lang="en-US" sz="3200" dirty="0" smtClean="0"/>
              <a:t>Leaves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3531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</TotalTime>
  <Words>215</Words>
  <Application>Microsoft Office PowerPoint</Application>
  <PresentationFormat>On-screen Show (4:3)</PresentationFormat>
  <Paragraphs>62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Apex</vt:lpstr>
      <vt:lpstr>HORT 308</vt:lpstr>
      <vt:lpstr>Arjun</vt:lpstr>
      <vt:lpstr>B.N.Terminelia arjuna Family:Combretaceae</vt:lpstr>
      <vt:lpstr>Habitat and Cultivation</vt:lpstr>
      <vt:lpstr>Key Constituents</vt:lpstr>
      <vt:lpstr>Key Actions</vt:lpstr>
      <vt:lpstr>Research</vt:lpstr>
      <vt:lpstr>Traditional and Current uses</vt:lpstr>
      <vt:lpstr>Parts Used</vt:lpstr>
      <vt:lpstr>Key preparations</vt:lpstr>
      <vt:lpstr>Ginger</vt:lpstr>
      <vt:lpstr>B.N. Zjngiber officinal Family:Zingibereacea</vt:lpstr>
      <vt:lpstr>Habitat and Cultivation</vt:lpstr>
      <vt:lpstr>Key Constituents</vt:lpstr>
      <vt:lpstr>Key Actions</vt:lpstr>
      <vt:lpstr>Research</vt:lpstr>
      <vt:lpstr>Traditional and Current uses</vt:lpstr>
      <vt:lpstr>Parts Used</vt:lpstr>
      <vt:lpstr>Key Preparations</vt:lpstr>
      <vt:lpstr>Precautions</vt:lpstr>
      <vt:lpstr>Making Herbal Remdies</vt:lpstr>
      <vt:lpstr>Infusions</vt:lpstr>
      <vt:lpstr>PowerPoint Presentation</vt:lpstr>
      <vt:lpstr>PowerPoint Presentation</vt:lpstr>
      <vt:lpstr>Decoctions</vt:lpstr>
      <vt:lpstr>PowerPoint Presentation</vt:lpstr>
      <vt:lpstr>PowerPoint Presentation</vt:lpstr>
      <vt:lpstr>Tinctures</vt:lpstr>
      <vt:lpstr>PowerPoint Presentation</vt:lpstr>
      <vt:lpstr>PowerPoint Presentation</vt:lpstr>
      <vt:lpstr>Capsules and Powders</vt:lpstr>
      <vt:lpstr>PowerPoint Presentation</vt:lpstr>
      <vt:lpstr>Tonic Wines</vt:lpstr>
      <vt:lpstr>PowerPoint Presentation</vt:lpstr>
      <vt:lpstr>PowerPoint Presentation</vt:lpstr>
      <vt:lpstr>Syrups</vt:lpstr>
      <vt:lpstr>PowerPoint Presentation</vt:lpstr>
      <vt:lpstr>PowerPoint Presentation</vt:lpstr>
      <vt:lpstr>Infused Oils</vt:lpstr>
      <vt:lpstr>PowerPoint Presentation</vt:lpstr>
      <vt:lpstr>Ointments</vt:lpstr>
      <vt:lpstr>PowerPoint Presentation</vt:lpstr>
      <vt:lpstr>PowerPoint Presentation</vt:lpstr>
      <vt:lpstr>Poultices</vt:lpstr>
      <vt:lpstr>PowerPoint Presentation</vt:lpstr>
      <vt:lpstr>Creams</vt:lpstr>
      <vt:lpstr>PowerPoint Presentation</vt:lpstr>
      <vt:lpstr>Compresses and Lotions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HORT 308</dc:title>
  <dc:creator>Hp</dc:creator>
  <cp:lastModifiedBy>Hp</cp:lastModifiedBy>
  <cp:revision>2</cp:revision>
  <dcterms:created xsi:type="dcterms:W3CDTF">2020-04-16T15:20:31Z</dcterms:created>
  <dcterms:modified xsi:type="dcterms:W3CDTF">2020-04-17T14:00:22Z</dcterms:modified>
</cp:coreProperties>
</file>