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7" autoAdjust="0"/>
    <p:restoredTop sz="94660"/>
  </p:normalViewPr>
  <p:slideViewPr>
    <p:cSldViewPr snapToGrid="0">
      <p:cViewPr varScale="1">
        <p:scale>
          <a:sx n="43" d="100"/>
          <a:sy n="43" d="100"/>
        </p:scale>
        <p:origin x="60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529C-6DB2-4B5A-A729-39F37BEA373B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2DFA-79A7-4305-984C-0CC6B0E56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053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529C-6DB2-4B5A-A729-39F37BEA373B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2DFA-79A7-4305-984C-0CC6B0E56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761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529C-6DB2-4B5A-A729-39F37BEA373B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2DFA-79A7-4305-984C-0CC6B0E56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417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529C-6DB2-4B5A-A729-39F37BEA373B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2DFA-79A7-4305-984C-0CC6B0E56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77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529C-6DB2-4B5A-A729-39F37BEA373B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2DFA-79A7-4305-984C-0CC6B0E56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86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529C-6DB2-4B5A-A729-39F37BEA373B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2DFA-79A7-4305-984C-0CC6B0E56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562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529C-6DB2-4B5A-A729-39F37BEA373B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2DFA-79A7-4305-984C-0CC6B0E56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75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529C-6DB2-4B5A-A729-39F37BEA373B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2DFA-79A7-4305-984C-0CC6B0E56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99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529C-6DB2-4B5A-A729-39F37BEA373B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2DFA-79A7-4305-984C-0CC6B0E56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34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529C-6DB2-4B5A-A729-39F37BEA373B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2DFA-79A7-4305-984C-0CC6B0E56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542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529C-6DB2-4B5A-A729-39F37BEA373B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2DFA-79A7-4305-984C-0CC6B0E56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572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1529C-6DB2-4B5A-A729-39F37BEA373B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12DFA-79A7-4305-984C-0CC6B0E56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195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Farm Business Analysis (Physical Records)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By HANZALA ZULFIQAR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705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051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595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239"/>
            <a:ext cx="12191999" cy="6754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729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7703"/>
            <a:ext cx="12191999" cy="551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908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0"/>
            <a:ext cx="1183005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61950" y="133350"/>
            <a:ext cx="819149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A.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586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123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1446"/>
            <a:ext cx="12192000" cy="6356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297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970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Farm Business Analysis (Physical Records)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 Business Analysis (Physical Records)</dc:title>
  <dc:creator>Windows User</dc:creator>
  <cp:lastModifiedBy>Windows User</cp:lastModifiedBy>
  <cp:revision>1</cp:revision>
  <dcterms:created xsi:type="dcterms:W3CDTF">2020-05-20T05:49:59Z</dcterms:created>
  <dcterms:modified xsi:type="dcterms:W3CDTF">2020-05-20T05:50:14Z</dcterms:modified>
</cp:coreProperties>
</file>