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C338-0B50-4907-A52D-884BF656699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CD2C-D8AE-40B8-9AEE-1A7C5CEC9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C338-0B50-4907-A52D-884BF656699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CD2C-D8AE-40B8-9AEE-1A7C5CEC9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C338-0B50-4907-A52D-884BF656699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CD2C-D8AE-40B8-9AEE-1A7C5CEC9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C338-0B50-4907-A52D-884BF656699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CD2C-D8AE-40B8-9AEE-1A7C5CEC9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C338-0B50-4907-A52D-884BF656699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CD2C-D8AE-40B8-9AEE-1A7C5CEC9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C338-0B50-4907-A52D-884BF656699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CD2C-D8AE-40B8-9AEE-1A7C5CEC9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C338-0B50-4907-A52D-884BF656699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CD2C-D8AE-40B8-9AEE-1A7C5CEC9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C338-0B50-4907-A52D-884BF656699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CD2C-D8AE-40B8-9AEE-1A7C5CEC9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C338-0B50-4907-A52D-884BF656699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CD2C-D8AE-40B8-9AEE-1A7C5CEC9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C338-0B50-4907-A52D-884BF656699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CD2C-D8AE-40B8-9AEE-1A7C5CEC9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C338-0B50-4907-A52D-884BF656699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CD2C-D8AE-40B8-9AEE-1A7C5CEC9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9C338-0B50-4907-A52D-884BF656699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FCD2C-D8AE-40B8-9AEE-1A7C5CEC9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-152400"/>
            <a:ext cx="72390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438400"/>
            <a:ext cx="8458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DELL</cp:lastModifiedBy>
  <cp:revision>2</cp:revision>
  <dcterms:created xsi:type="dcterms:W3CDTF">2014-11-23T13:29:29Z</dcterms:created>
  <dcterms:modified xsi:type="dcterms:W3CDTF">2014-11-25T11:45:26Z</dcterms:modified>
</cp:coreProperties>
</file>