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E7758-13CB-4417-A42F-BEEFAA41B2EB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A995-08C7-484B-9764-3A725BC59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OSPF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Link State Routing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OSPF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1"/>
            <a:ext cx="8686800" cy="436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638800"/>
            <a:ext cx="7924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5789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126729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6570"/>
            <a:ext cx="8686800" cy="50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45720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 smtClean="0"/>
              <a:t>Multi Area OSPF</a:t>
            </a:r>
            <a:endParaRPr lang="en-US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71613"/>
            <a:ext cx="7924800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05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429000"/>
            <a:ext cx="8001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762000"/>
            <a:ext cx="7086600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8</Words>
  <Application>Microsoft Office PowerPoint</Application>
  <PresentationFormat>On-screen Show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OSPF</vt:lpstr>
      <vt:lpstr>OSPF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OSPF</dc:title>
  <dc:creator>DELL</dc:creator>
  <cp:lastModifiedBy>DELL</cp:lastModifiedBy>
  <cp:revision>4</cp:revision>
  <dcterms:created xsi:type="dcterms:W3CDTF">2014-12-01T10:32:18Z</dcterms:created>
  <dcterms:modified xsi:type="dcterms:W3CDTF">2017-11-15T12:11:25Z</dcterms:modified>
</cp:coreProperties>
</file>