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48761-DC3D-4496-8DEC-D67D7A589EC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ED534-74C4-4CC7-ABB4-C2BD52010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827" y="381000"/>
            <a:ext cx="7751173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82"/>
            <a:ext cx="7239000" cy="613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685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31242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Configuration At PC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Set IP Addresses on both PC’s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Set gateways as </a:t>
            </a:r>
            <a:r>
              <a:rPr lang="en-US" sz="2800" dirty="0" err="1" smtClean="0"/>
              <a:t>ip</a:t>
            </a:r>
            <a:r>
              <a:rPr lang="en-US" sz="2800" dirty="0" smtClean="0"/>
              <a:t> address of </a:t>
            </a:r>
            <a:r>
              <a:rPr lang="en-US" sz="2800" dirty="0" smtClean="0"/>
              <a:t>Fast </a:t>
            </a:r>
            <a:r>
              <a:rPr lang="en-US" sz="2800" dirty="0" err="1" smtClean="0"/>
              <a:t>ethernet</a:t>
            </a:r>
            <a:r>
              <a:rPr lang="en-US" sz="2800" dirty="0" smtClean="0"/>
              <a:t> </a:t>
            </a:r>
            <a:r>
              <a:rPr lang="en-US" sz="2800" dirty="0" smtClean="0"/>
              <a:t>on same router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95300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Self Study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What are the differences between RIP and EIGRP?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Why to use EIGRP instead of IGRP?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3</cp:revision>
  <dcterms:created xsi:type="dcterms:W3CDTF">2014-11-25T06:40:04Z</dcterms:created>
  <dcterms:modified xsi:type="dcterms:W3CDTF">2017-10-23T18:00:21Z</dcterms:modified>
</cp:coreProperties>
</file>