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1FFEF-A0E6-425D-9C2B-97C398AB1449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22BED-C10E-4ABF-BC90-98FBEB82F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34665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6858000" cy="264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146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30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1000"/>
            <a:ext cx="78486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638800"/>
            <a:ext cx="4800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2</cp:revision>
  <dcterms:created xsi:type="dcterms:W3CDTF">2014-10-21T06:45:19Z</dcterms:created>
  <dcterms:modified xsi:type="dcterms:W3CDTF">2014-10-27T18:32:48Z</dcterms:modified>
</cp:coreProperties>
</file>