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92D4C-C157-481D-9F06-BA2B505F891B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2A02-BCE6-40CB-B7C4-CFED1A037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92D4C-C157-481D-9F06-BA2B505F891B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2A02-BCE6-40CB-B7C4-CFED1A037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92D4C-C157-481D-9F06-BA2B505F891B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2A02-BCE6-40CB-B7C4-CFED1A037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92D4C-C157-481D-9F06-BA2B505F891B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2A02-BCE6-40CB-B7C4-CFED1A037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92D4C-C157-481D-9F06-BA2B505F891B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2A02-BCE6-40CB-B7C4-CFED1A037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92D4C-C157-481D-9F06-BA2B505F891B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2A02-BCE6-40CB-B7C4-CFED1A037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92D4C-C157-481D-9F06-BA2B505F891B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2A02-BCE6-40CB-B7C4-CFED1A037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92D4C-C157-481D-9F06-BA2B505F891B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2A02-BCE6-40CB-B7C4-CFED1A037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92D4C-C157-481D-9F06-BA2B505F891B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2A02-BCE6-40CB-B7C4-CFED1A037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92D4C-C157-481D-9F06-BA2B505F891B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2A02-BCE6-40CB-B7C4-CFED1A037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92D4C-C157-481D-9F06-BA2B505F891B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2A02-BCE6-40CB-B7C4-CFED1A037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92D4C-C157-481D-9F06-BA2B505F891B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D2A02-BCE6-40CB-B7C4-CFED1A037E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Static Routing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Connectivity of Two Branches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Ping from Router LHR</a:t>
            </a:r>
          </a:p>
          <a:p>
            <a:r>
              <a:rPr lang="en-US" dirty="0" err="1" smtClean="0"/>
              <a:t>LHR#ping</a:t>
            </a:r>
            <a:r>
              <a:rPr lang="en-US" dirty="0" smtClean="0"/>
              <a:t> 1.1.1.1</a:t>
            </a:r>
          </a:p>
          <a:p>
            <a:pPr>
              <a:buNone/>
            </a:pPr>
            <a:r>
              <a:rPr lang="en-US" sz="1800" dirty="0" smtClean="0"/>
              <a:t>Type escape sequence to abort.</a:t>
            </a:r>
          </a:p>
          <a:p>
            <a:pPr>
              <a:buNone/>
            </a:pPr>
            <a:r>
              <a:rPr lang="en-US" sz="1800" dirty="0" smtClean="0"/>
              <a:t>Sending 5, 100-byte ICMP </a:t>
            </a:r>
            <a:r>
              <a:rPr lang="en-US" sz="1800" dirty="0" err="1" smtClean="0"/>
              <a:t>Echos</a:t>
            </a:r>
            <a:r>
              <a:rPr lang="en-US" sz="1800" dirty="0" smtClean="0"/>
              <a:t> to 1.1.1.1, timeout is 2 seconds:</a:t>
            </a:r>
          </a:p>
          <a:p>
            <a:pPr>
              <a:buNone/>
            </a:pPr>
            <a:r>
              <a:rPr lang="en-US" sz="1800" dirty="0" smtClean="0"/>
              <a:t>!!!!!</a:t>
            </a:r>
          </a:p>
          <a:p>
            <a:pPr>
              <a:buNone/>
            </a:pPr>
            <a:r>
              <a:rPr lang="en-US" sz="1800" dirty="0" smtClean="0"/>
              <a:t>Success rate is 100 percent (5/5), round-trip min/</a:t>
            </a:r>
            <a:r>
              <a:rPr lang="en-US" sz="1800" dirty="0" err="1" smtClean="0"/>
              <a:t>avg</a:t>
            </a:r>
            <a:r>
              <a:rPr lang="en-US" sz="1800" dirty="0" smtClean="0"/>
              <a:t>/max = 6/7/10 ms</a:t>
            </a:r>
          </a:p>
          <a:p>
            <a:r>
              <a:rPr lang="en-US" dirty="0" err="1"/>
              <a:t>LHR#ping</a:t>
            </a:r>
            <a:r>
              <a:rPr lang="en-US" dirty="0"/>
              <a:t> 1.1.1.2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Type escape sequence to abort.</a:t>
            </a:r>
          </a:p>
          <a:p>
            <a:pPr>
              <a:buNone/>
            </a:pPr>
            <a:r>
              <a:rPr lang="en-US" sz="1800" dirty="0" smtClean="0"/>
              <a:t>Sending 5, 100-byte ICMP </a:t>
            </a:r>
            <a:r>
              <a:rPr lang="en-US" sz="1800" dirty="0" err="1" smtClean="0"/>
              <a:t>Echos</a:t>
            </a:r>
            <a:r>
              <a:rPr lang="en-US" sz="1800" dirty="0" smtClean="0"/>
              <a:t> to 1.1.1.2, timeout is 2 seconds:</a:t>
            </a:r>
          </a:p>
          <a:p>
            <a:pPr>
              <a:buNone/>
            </a:pPr>
            <a:r>
              <a:rPr lang="en-US" sz="1800" dirty="0" smtClean="0"/>
              <a:t>!!!!!</a:t>
            </a:r>
          </a:p>
          <a:p>
            <a:pPr>
              <a:buNone/>
            </a:pPr>
            <a:r>
              <a:rPr lang="en-US" sz="1800" dirty="0" smtClean="0"/>
              <a:t>Success rate is 100 percent (5/5), round-trip min/</a:t>
            </a:r>
            <a:r>
              <a:rPr lang="en-US" sz="1800" dirty="0" err="1" smtClean="0"/>
              <a:t>avg</a:t>
            </a:r>
            <a:r>
              <a:rPr lang="en-US" sz="1800" dirty="0" smtClean="0"/>
              <a:t>/max = 2/7/15 ms</a:t>
            </a:r>
            <a:endParaRPr lang="en-US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7772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733800"/>
            <a:ext cx="81534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828800"/>
            <a:ext cx="80009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8839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590800"/>
            <a:ext cx="8610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820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819400"/>
            <a:ext cx="84582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6106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1038"/>
            <a:ext cx="8839200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82</Words>
  <Application>Microsoft Office PowerPoint</Application>
  <PresentationFormat>On-screen Show (4:3)</PresentationFormat>
  <Paragraphs>14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Static Routing</vt:lpstr>
      <vt:lpstr>Connectivity of Two Branches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MyUserName</cp:lastModifiedBy>
  <cp:revision>2</cp:revision>
  <dcterms:created xsi:type="dcterms:W3CDTF">2014-10-29T04:45:58Z</dcterms:created>
  <dcterms:modified xsi:type="dcterms:W3CDTF">2020-04-29T10:09:22Z</dcterms:modified>
</cp:coreProperties>
</file>