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12EAA5-33EA-4B8D-BE8E-2B96C2A0BB2D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9900FA-26F7-4E5F-9B4C-DAEE55E626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ommunicationtheory.org/wp-content/uploads/2011/09/gatekeeping-theory-diagram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David Manning White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Gate keeping Theory</a:t>
            </a:r>
            <a:r>
              <a:rPr smtClean="0"/>
              <a:t/>
            </a:r>
            <a:br>
              <a:rPr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Kurt </a:t>
            </a:r>
            <a:r>
              <a:rPr lang="en-US" dirty="0" err="1" smtClean="0"/>
              <a:t>Lewin</a:t>
            </a:r>
            <a:r>
              <a:rPr lang="en-US" dirty="0" smtClean="0"/>
              <a:t> coins the word called “Gate keeping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smtClean="0"/>
              <a:t>From the field of Social psychology (Kurt </a:t>
            </a:r>
            <a:r>
              <a:rPr lang="en-US" dirty="0" err="1" smtClean="0"/>
              <a:t>Lewin</a:t>
            </a:r>
            <a:r>
              <a:rPr lang="en-US" dirty="0" smtClean="0"/>
              <a:t>) to Mass Communication (David M. White)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It’s nothing but to block unwanted or useless things by using a </a:t>
            </a:r>
            <a:r>
              <a:rPr lang="en-US" dirty="0" smtClean="0"/>
              <a:t>gate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person who makes a decision is called “Gatekeeper”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Chief editor – Gate Keeper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social, cultural, ethical and </a:t>
            </a:r>
            <a:r>
              <a:rPr lang="en-US" dirty="0" smtClean="0"/>
              <a:t>political influences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ethics and policies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</a:t>
            </a:r>
            <a:r>
              <a:rPr lang="en-US" dirty="0" err="1" smtClean="0"/>
              <a:t>Gatekeeping</a:t>
            </a:r>
            <a:endParaRPr lang="en-US" dirty="0"/>
          </a:p>
        </p:txBody>
      </p:sp>
      <p:pic>
        <p:nvPicPr>
          <p:cNvPr id="4" name="Content Placeholder 3" descr="http://communicationtheory.org/wp-content/uploads/2011/09/gatekeeping-theory-diagram.jpg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38312" y="1500187"/>
            <a:ext cx="61245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8674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News </a:t>
            </a:r>
            <a:r>
              <a:rPr lang="en-US" b="1" dirty="0" smtClean="0"/>
              <a:t>items</a:t>
            </a:r>
            <a:r>
              <a:rPr lang="en-US" dirty="0" smtClean="0"/>
              <a:t>:</a:t>
            </a:r>
          </a:p>
          <a:p>
            <a:r>
              <a:rPr lang="en-US" dirty="0" smtClean="0"/>
              <a:t>N1: Texas bull fighting, N2: International terror issues, N3: UN discussions, N4: religious abuse on international community</a:t>
            </a:r>
          </a:p>
          <a:p>
            <a:r>
              <a:rPr lang="en-US" b="1" dirty="0" smtClean="0"/>
              <a:t>Gatekeeper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Chief Editor</a:t>
            </a:r>
          </a:p>
          <a:p>
            <a:r>
              <a:rPr lang="en-US" b="1" dirty="0" smtClean="0"/>
              <a:t>Selected News Items</a:t>
            </a:r>
            <a:r>
              <a:rPr lang="en-US" dirty="0" smtClean="0"/>
              <a:t>:</a:t>
            </a:r>
          </a:p>
          <a:p>
            <a:r>
              <a:rPr lang="en-US" dirty="0" smtClean="0"/>
              <a:t>N2: International terror issues, N3: UN discussions,</a:t>
            </a:r>
          </a:p>
          <a:p>
            <a:r>
              <a:rPr lang="en-US" b="1" dirty="0" smtClean="0"/>
              <a:t>Discarded News Items: (on popularity)</a:t>
            </a:r>
            <a:endParaRPr lang="en-US" dirty="0" smtClean="0"/>
          </a:p>
          <a:p>
            <a:r>
              <a:rPr lang="en-US" dirty="0" smtClean="0"/>
              <a:t>N1: Texas bull fighting</a:t>
            </a:r>
          </a:p>
          <a:p>
            <a:r>
              <a:rPr lang="en-US" b="1" dirty="0" smtClean="0"/>
              <a:t>Discarded News Items: (on policy)</a:t>
            </a:r>
            <a:endParaRPr lang="en-US" dirty="0" smtClean="0"/>
          </a:p>
          <a:p>
            <a:r>
              <a:rPr lang="en-US" dirty="0" smtClean="0"/>
              <a:t>N4: Religious abuse on International community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Factors </a:t>
            </a:r>
            <a:r>
              <a:rPr lang="en-US" dirty="0" smtClean="0"/>
              <a:t>of </a:t>
            </a:r>
            <a:r>
              <a:rPr lang="en-US" dirty="0" err="1" smtClean="0"/>
              <a:t>Gatekeeping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Individual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Routine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Organization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Extra-Media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Ideology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</a:t>
            </a:r>
            <a:r>
              <a:rPr lang="en-US" dirty="0" err="1" smtClean="0"/>
              <a:t>Gatekeeping</a:t>
            </a:r>
            <a:r>
              <a:rPr lang="en-US" dirty="0" smtClean="0"/>
              <a:t> </a:t>
            </a:r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Selection on the basis of time and space</a:t>
            </a:r>
          </a:p>
          <a:p>
            <a:r>
              <a:rPr lang="en-US" dirty="0" smtClean="0"/>
              <a:t>Surveillance</a:t>
            </a:r>
          </a:p>
          <a:p>
            <a:r>
              <a:rPr lang="en-US" dirty="0" smtClean="0"/>
              <a:t>News worthiness</a:t>
            </a:r>
          </a:p>
          <a:p>
            <a:r>
              <a:rPr lang="en-US" dirty="0" smtClean="0"/>
              <a:t>Subjective perspective</a:t>
            </a:r>
          </a:p>
          <a:p>
            <a:r>
              <a:rPr lang="en-US" dirty="0" smtClean="0"/>
              <a:t>Watchdog</a:t>
            </a:r>
          </a:p>
          <a:p>
            <a:r>
              <a:rPr lang="en-US" dirty="0" smtClean="0"/>
              <a:t>Organizational policies</a:t>
            </a:r>
          </a:p>
          <a:p>
            <a:r>
              <a:rPr lang="en-US" dirty="0" smtClean="0"/>
              <a:t> </a:t>
            </a:r>
            <a:r>
              <a:rPr lang="en-US" dirty="0" smtClean="0"/>
              <a:t>Normative traits</a:t>
            </a:r>
          </a:p>
          <a:p>
            <a:r>
              <a:rPr lang="en-US" dirty="0" smtClean="0"/>
              <a:t>Structure</a:t>
            </a:r>
          </a:p>
          <a:p>
            <a:r>
              <a:rPr lang="en-US" dirty="0" smtClean="0"/>
              <a:t>Social control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Criticism </a:t>
            </a:r>
            <a:r>
              <a:rPr lang="en-US" dirty="0" smtClean="0"/>
              <a:t>of </a:t>
            </a:r>
            <a:r>
              <a:rPr lang="en-US" dirty="0" err="1" smtClean="0"/>
              <a:t>Gatekeeping</a:t>
            </a:r>
            <a:r>
              <a:rPr lang="en-US" dirty="0" smtClean="0"/>
              <a:t> </a:t>
            </a:r>
            <a:r>
              <a:rPr lang="en-US" dirty="0" smtClean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</a:t>
            </a:r>
            <a:r>
              <a:rPr lang="en-US" dirty="0" smtClean="0"/>
              <a:t>ot only one gate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Specific perception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Gatekeeper change priority of news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Negative presentation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Hidden reality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Application is less in today’s world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</TotalTime>
  <Words>220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Gate keeping Theory </vt:lpstr>
      <vt:lpstr>Introduction</vt:lpstr>
      <vt:lpstr>Concept</vt:lpstr>
      <vt:lpstr>Process of Gatekeeping</vt:lpstr>
      <vt:lpstr>Slide 5</vt:lpstr>
      <vt:lpstr>  Factors of Gatekeeping</vt:lpstr>
      <vt:lpstr>Features of Gatekeeping Theory</vt:lpstr>
      <vt:lpstr>  Criticism of Gatekeeping Theory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 keeping Theory </dc:title>
  <dc:creator>Olive</dc:creator>
  <cp:lastModifiedBy>Olive</cp:lastModifiedBy>
  <cp:revision>11</cp:revision>
  <dcterms:created xsi:type="dcterms:W3CDTF">2020-05-01T11:51:39Z</dcterms:created>
  <dcterms:modified xsi:type="dcterms:W3CDTF">2020-05-01T12:07:05Z</dcterms:modified>
</cp:coreProperties>
</file>