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A6E44-B9A6-45FF-9B52-D6B8326ED04D}" type="datetimeFigureOut">
              <a:rPr lang="en-US" smtClean="0"/>
              <a:pPr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D49C5-F6C6-4FC8-8C5C-89906896DC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A6E44-B9A6-45FF-9B52-D6B8326ED04D}" type="datetimeFigureOut">
              <a:rPr lang="en-US" smtClean="0"/>
              <a:pPr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D49C5-F6C6-4FC8-8C5C-89906896DC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A6E44-B9A6-45FF-9B52-D6B8326ED04D}" type="datetimeFigureOut">
              <a:rPr lang="en-US" smtClean="0"/>
              <a:pPr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D49C5-F6C6-4FC8-8C5C-89906896DC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A6E44-B9A6-45FF-9B52-D6B8326ED04D}" type="datetimeFigureOut">
              <a:rPr lang="en-US" smtClean="0"/>
              <a:pPr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D49C5-F6C6-4FC8-8C5C-89906896DC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A6E44-B9A6-45FF-9B52-D6B8326ED04D}" type="datetimeFigureOut">
              <a:rPr lang="en-US" smtClean="0"/>
              <a:pPr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D49C5-F6C6-4FC8-8C5C-89906896DC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A6E44-B9A6-45FF-9B52-D6B8326ED04D}" type="datetimeFigureOut">
              <a:rPr lang="en-US" smtClean="0"/>
              <a:pPr/>
              <a:t>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D49C5-F6C6-4FC8-8C5C-89906896DC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A6E44-B9A6-45FF-9B52-D6B8326ED04D}" type="datetimeFigureOut">
              <a:rPr lang="en-US" smtClean="0"/>
              <a:pPr/>
              <a:t>2/3/2020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D49C5-F6C6-4FC8-8C5C-89906896DC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A6E44-B9A6-45FF-9B52-D6B8326ED04D}" type="datetimeFigureOut">
              <a:rPr lang="en-US" smtClean="0"/>
              <a:pPr/>
              <a:t>2/3/2020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D49C5-F6C6-4FC8-8C5C-89906896DC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A6E44-B9A6-45FF-9B52-D6B8326ED04D}" type="datetimeFigureOut">
              <a:rPr lang="en-US" smtClean="0"/>
              <a:pPr/>
              <a:t>2/3/2020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D49C5-F6C6-4FC8-8C5C-89906896DC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A6E44-B9A6-45FF-9B52-D6B8326ED04D}" type="datetimeFigureOut">
              <a:rPr lang="en-US" smtClean="0"/>
              <a:pPr/>
              <a:t>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D49C5-F6C6-4FC8-8C5C-89906896DC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A6E44-B9A6-45FF-9B52-D6B8326ED04D}" type="datetimeFigureOut">
              <a:rPr lang="en-US" smtClean="0"/>
              <a:pPr/>
              <a:t>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D49C5-F6C6-4FC8-8C5C-89906896DC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BA6E44-B9A6-45FF-9B52-D6B8326ED04D}" type="datetimeFigureOut">
              <a:rPr lang="en-US" smtClean="0"/>
              <a:pPr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DD49C5-F6C6-4FC8-8C5C-89906896DCD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74638"/>
            <a:ext cx="8467938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600200"/>
            <a:ext cx="85344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354" y="1600200"/>
            <a:ext cx="763529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457200"/>
            <a:ext cx="8001000" cy="566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4800"/>
            <a:ext cx="7924799" cy="582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762000"/>
            <a:ext cx="8757496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533400"/>
            <a:ext cx="8117483" cy="559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0"/>
            <a:ext cx="9052134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533400"/>
            <a:ext cx="8643016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303" y="685800"/>
            <a:ext cx="856604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4839</TotalTime>
  <Words>0</Words>
  <Application>Microsoft Office PowerPoint</Application>
  <PresentationFormat>On-screen Show (4:3)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</dc:creator>
  <cp:lastModifiedBy>MyUserName</cp:lastModifiedBy>
  <cp:revision>4</cp:revision>
  <dcterms:created xsi:type="dcterms:W3CDTF">2014-10-20T04:30:28Z</dcterms:created>
  <dcterms:modified xsi:type="dcterms:W3CDTF">2020-02-04T06:20:47Z</dcterms:modified>
</cp:coreProperties>
</file>