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B4D78-7880-4C66-A71C-88C7EFE83C2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7E60-1C84-45E8-AE55-C4411D5C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CBE1B-339C-4CC7-A32B-2D681DA430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7A7B-8B5E-4B99-9372-5C032771AE1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BF01-5CAE-4509-9BAD-983746A64308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2B57-4847-4A3B-A414-9702C1050817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7713-75FA-4D17-969B-47F2BCE962A3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AD8E-A4B5-44B5-9000-E52068A88B6C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EB35-DA30-459B-BE80-3DD7C9FB151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FC0F-3C02-4522-B532-3E492DDB9669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BB1F-4948-4CBF-BD6E-82289D7BD9CA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7382-70A7-44A1-A0CC-6205469DB08D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3E5-220A-435C-B11F-0B0F4A8FC714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2388-97E3-42C6-BF78-75F916172706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DFD66E-DDDD-455F-8682-430F5A6D16EA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7ED22-3700-43D3-BFBD-6F8CD5F820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Carbocation</a:t>
            </a:r>
            <a:r>
              <a:rPr lang="en-US" dirty="0" smtClean="0"/>
              <a:t> Rearrangement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Ayesha </a:t>
            </a:r>
            <a:r>
              <a:rPr lang="en-US" dirty="0" err="1" smtClean="0"/>
              <a:t>Shamim</a:t>
            </a:r>
            <a:endParaRPr lang="en-US" dirty="0" smtClean="0"/>
          </a:p>
          <a:p>
            <a:r>
              <a:rPr lang="en-US" dirty="0" err="1" smtClean="0"/>
              <a:t>Pharm.D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M.phil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90800"/>
            <a:ext cx="4276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Exercise 1: Label each </a:t>
            </a:r>
            <a:r>
              <a:rPr lang="en-US" dirty="0" err="1" smtClean="0"/>
              <a:t>carbocation</a:t>
            </a:r>
            <a:r>
              <a:rPr lang="en-US" dirty="0" smtClean="0"/>
              <a:t> as primary, secondary, or tertiary.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Allyl</a:t>
            </a:r>
            <a:r>
              <a:rPr lang="en-US" dirty="0" smtClean="0"/>
              <a:t> </a:t>
            </a:r>
            <a:r>
              <a:rPr lang="en-US" dirty="0" err="1" smtClean="0"/>
              <a:t>carbocation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the carbon bearing the positive charge is immediately adjacent to a carbon-carbon double bond, the </a:t>
            </a:r>
            <a:r>
              <a:rPr lang="en-US" dirty="0" err="1" smtClean="0"/>
              <a:t>carbocation</a:t>
            </a:r>
            <a:r>
              <a:rPr lang="en-US" dirty="0" smtClean="0"/>
              <a:t> is termed an </a:t>
            </a:r>
            <a:r>
              <a:rPr lang="en-US" dirty="0" err="1" smtClean="0"/>
              <a:t>allylic</a:t>
            </a:r>
            <a:r>
              <a:rPr lang="en-US" dirty="0" smtClean="0"/>
              <a:t> </a:t>
            </a:r>
            <a:r>
              <a:rPr lang="en-US" dirty="0" err="1" smtClean="0"/>
              <a:t>carbocation</a:t>
            </a:r>
            <a:r>
              <a:rPr lang="en-US" dirty="0" smtClean="0"/>
              <a:t>. The simplest case (all R = H) is called the </a:t>
            </a:r>
            <a:r>
              <a:rPr lang="en-US" dirty="0" err="1" smtClean="0"/>
              <a:t>allyl</a:t>
            </a:r>
            <a:r>
              <a:rPr lang="en-US" dirty="0" smtClean="0"/>
              <a:t> </a:t>
            </a:r>
            <a:r>
              <a:rPr lang="en-US" dirty="0" err="1" smtClean="0"/>
              <a:t>carbocation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439" y="4114800"/>
            <a:ext cx="57655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Benzyl </a:t>
            </a:r>
            <a:r>
              <a:rPr lang="en-US" dirty="0" err="1" smtClean="0"/>
              <a:t>carbocation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the carbon bearing the positive charge is immediately adjacent to a benzene ring, the </a:t>
            </a:r>
            <a:r>
              <a:rPr lang="en-US" dirty="0" err="1" smtClean="0"/>
              <a:t>carbocation</a:t>
            </a:r>
            <a:r>
              <a:rPr lang="en-US" dirty="0" smtClean="0"/>
              <a:t> is termed a </a:t>
            </a:r>
            <a:r>
              <a:rPr lang="en-US" dirty="0" err="1" smtClean="0"/>
              <a:t>benzylic</a:t>
            </a:r>
            <a:r>
              <a:rPr lang="en-US" dirty="0" smtClean="0"/>
              <a:t> </a:t>
            </a:r>
            <a:r>
              <a:rPr lang="en-US" dirty="0" err="1" smtClean="0"/>
              <a:t>carbocation</a:t>
            </a:r>
            <a:r>
              <a:rPr lang="en-US" dirty="0" smtClean="0"/>
              <a:t>. The simplest case is called the benzyl </a:t>
            </a:r>
            <a:r>
              <a:rPr lang="en-US" dirty="0" err="1" smtClean="0"/>
              <a:t>carbocation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648200"/>
            <a:ext cx="39719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Vinyl </a:t>
            </a:r>
            <a:r>
              <a:rPr lang="en-US" dirty="0" err="1" smtClean="0"/>
              <a:t>carbocation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the carbon bearing the positive charge is part of an </a:t>
            </a:r>
            <a:r>
              <a:rPr lang="en-US" dirty="0" err="1" smtClean="0"/>
              <a:t>alkene</a:t>
            </a:r>
            <a:r>
              <a:rPr lang="en-US" dirty="0" smtClean="0"/>
              <a:t>, the </a:t>
            </a:r>
            <a:r>
              <a:rPr lang="en-US" dirty="0" err="1" smtClean="0"/>
              <a:t>carbocation</a:t>
            </a:r>
            <a:r>
              <a:rPr lang="en-US" dirty="0" smtClean="0"/>
              <a:t> is termed a </a:t>
            </a:r>
            <a:r>
              <a:rPr lang="en-US" dirty="0" err="1" smtClean="0"/>
              <a:t>vinylic</a:t>
            </a:r>
            <a:r>
              <a:rPr lang="en-US" dirty="0" smtClean="0"/>
              <a:t> </a:t>
            </a:r>
            <a:r>
              <a:rPr lang="en-US" dirty="0" err="1" smtClean="0"/>
              <a:t>carbocation</a:t>
            </a:r>
            <a:r>
              <a:rPr lang="en-US" dirty="0" smtClean="0"/>
              <a:t>. The simplest case is called the vinyl </a:t>
            </a:r>
            <a:r>
              <a:rPr lang="en-US" dirty="0" err="1" smtClean="0"/>
              <a:t>carbocation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Note that the carbon bearing the positive charge has two attachments and thus adopts sp hybridization and linear geometry.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953000"/>
            <a:ext cx="533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Aryl </a:t>
            </a:r>
            <a:r>
              <a:rPr lang="en-US" dirty="0" err="1" smtClean="0"/>
              <a:t>carbocation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the carbon bearing the positive charge is part of a benzene ring, the </a:t>
            </a:r>
            <a:r>
              <a:rPr lang="en-US" dirty="0" err="1" smtClean="0"/>
              <a:t>carbocation</a:t>
            </a:r>
            <a:r>
              <a:rPr lang="en-US" dirty="0" smtClean="0"/>
              <a:t> is termed an aryl </a:t>
            </a:r>
            <a:r>
              <a:rPr lang="en-US" dirty="0" err="1" smtClean="0"/>
              <a:t>carbocation</a:t>
            </a:r>
            <a:r>
              <a:rPr lang="en-US" dirty="0" smtClean="0"/>
              <a:t>. The simplest case is called the phenyl </a:t>
            </a:r>
            <a:r>
              <a:rPr lang="en-US" dirty="0" err="1" smtClean="0"/>
              <a:t>carbocation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91000"/>
            <a:ext cx="37147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</a:p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Mechanism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The movement of a </a:t>
            </a:r>
            <a:r>
              <a:rPr lang="en-US" dirty="0" err="1" smtClean="0"/>
              <a:t>carbocation</a:t>
            </a:r>
            <a:r>
              <a:rPr lang="en-US" dirty="0" smtClean="0"/>
              <a:t> from an unstable state to a more stable state through the use of various structural reorganizational "shifts" within the molecule. </a:t>
            </a:r>
          </a:p>
          <a:p>
            <a:pPr algn="just">
              <a:buNone/>
            </a:pPr>
            <a:r>
              <a:rPr lang="en-US" dirty="0" smtClean="0"/>
              <a:t>   Once the </a:t>
            </a:r>
            <a:r>
              <a:rPr lang="en-US" dirty="0" err="1" smtClean="0"/>
              <a:t>carbocation</a:t>
            </a:r>
            <a:r>
              <a:rPr lang="en-US" dirty="0" smtClean="0"/>
              <a:t> has shifted over to a different carbon, we can say that there is a structural isomer of the initial molecule. </a:t>
            </a:r>
          </a:p>
          <a:p>
            <a:pPr algn="just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Carbocation</a:t>
            </a:r>
            <a:r>
              <a:rPr lang="en-US" dirty="0" smtClean="0"/>
              <a:t> rearrangements are extremely common in organic chemistry reactions.</a:t>
            </a:r>
          </a:p>
          <a:p>
            <a:pPr algn="just"/>
            <a:r>
              <a:rPr lang="en-US" dirty="0" smtClean="0"/>
              <a:t>However, this phenomenon is not as simple as it sounds.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carbocation</a:t>
            </a:r>
            <a:r>
              <a:rPr lang="en-US" dirty="0" smtClean="0"/>
              <a:t> is molecule having a carbon atom bearing three bonds and a positive formal charge. </a:t>
            </a:r>
            <a:r>
              <a:rPr lang="en-US" dirty="0" err="1" smtClean="0"/>
              <a:t>Carbocations</a:t>
            </a:r>
            <a:r>
              <a:rPr lang="en-US" dirty="0" smtClean="0"/>
              <a:t> are generally unstable because they do not have eight electrons to satisfy the octet rule.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38600"/>
            <a:ext cx="5381409" cy="172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Carbocation</a:t>
            </a:r>
            <a:r>
              <a:rPr lang="en-US" dirty="0" smtClean="0"/>
              <a:t>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Methyl </a:t>
            </a:r>
            <a:r>
              <a:rPr lang="en-US" dirty="0" err="1" smtClean="0"/>
              <a:t>carbocation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Primary </a:t>
            </a:r>
            <a:r>
              <a:rPr lang="en-US" dirty="0" err="1" smtClean="0"/>
              <a:t>carbocation</a:t>
            </a:r>
            <a:endParaRPr lang="en-US" dirty="0" smtClean="0"/>
          </a:p>
          <a:p>
            <a:r>
              <a:rPr lang="en-US" dirty="0" smtClean="0"/>
              <a:t>Secondary </a:t>
            </a:r>
            <a:r>
              <a:rPr lang="en-US" dirty="0" err="1" smtClean="0"/>
              <a:t>carbocation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Tertiary </a:t>
            </a:r>
            <a:r>
              <a:rPr lang="en-US" dirty="0" err="1" smtClean="0"/>
              <a:t>carbocation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Methyl </a:t>
            </a:r>
            <a:r>
              <a:rPr lang="en-US" b="1" dirty="0" err="1" smtClean="0"/>
              <a:t>carbocation</a:t>
            </a:r>
            <a:r>
              <a:rPr lang="en-US" b="1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    A </a:t>
            </a:r>
            <a:r>
              <a:rPr lang="en-US" dirty="0" err="1" smtClean="0"/>
              <a:t>carbocation</a:t>
            </a:r>
            <a:r>
              <a:rPr lang="en-US" dirty="0" smtClean="0"/>
              <a:t> in which the open valence shell carbon is not bonded to any carbon groups is termed a methyl </a:t>
            </a:r>
            <a:r>
              <a:rPr lang="en-US" dirty="0" err="1" smtClean="0"/>
              <a:t>carbocation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Primary </a:t>
            </a:r>
            <a:r>
              <a:rPr lang="en-US" b="1" dirty="0" err="1" smtClean="0"/>
              <a:t>carbocation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 A primary </a:t>
            </a:r>
            <a:r>
              <a:rPr lang="en-US" dirty="0" err="1" smtClean="0"/>
              <a:t>carbocation</a:t>
            </a:r>
            <a:r>
              <a:rPr lang="en-US" dirty="0" smtClean="0"/>
              <a:t> </a:t>
            </a:r>
            <a:r>
              <a:rPr lang="en-US" dirty="0" smtClean="0"/>
              <a:t>is one in which there is one carbon group attached to the carbon bearing the positive charge. </a:t>
            </a:r>
          </a:p>
          <a:p>
            <a:pPr algn="just">
              <a:buNone/>
            </a:pPr>
            <a:r>
              <a:rPr lang="en-US" dirty="0" smtClean="0"/>
              <a:t>    It is designated as 1º </a:t>
            </a:r>
            <a:r>
              <a:rPr lang="en-US" dirty="0" err="1" smtClean="0"/>
              <a:t>carbocation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Secondary </a:t>
            </a:r>
            <a:r>
              <a:rPr lang="en-US" b="1" dirty="0" err="1" smtClean="0"/>
              <a:t>Carbocation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 A secondary </a:t>
            </a:r>
            <a:r>
              <a:rPr lang="en-US" dirty="0" err="1" smtClean="0"/>
              <a:t>carbocation</a:t>
            </a:r>
            <a:r>
              <a:rPr lang="en-US" dirty="0" smtClean="0"/>
              <a:t> is one in which there are two carbons attached to the carbon bearing the positive charge.</a:t>
            </a:r>
          </a:p>
          <a:p>
            <a:pPr algn="just">
              <a:buNone/>
            </a:pPr>
            <a:r>
              <a:rPr lang="en-US" dirty="0" smtClean="0"/>
              <a:t>    It is designated as 2º </a:t>
            </a:r>
            <a:r>
              <a:rPr lang="en-US" dirty="0" err="1" smtClean="0"/>
              <a:t>carbocation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smtClean="0"/>
              <a:t>Tertiary </a:t>
            </a:r>
            <a:r>
              <a:rPr lang="en-US" b="1" dirty="0" err="1" smtClean="0"/>
              <a:t>Carbocation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  A tertiary </a:t>
            </a:r>
            <a:r>
              <a:rPr lang="en-US" dirty="0" err="1" smtClean="0"/>
              <a:t>carbocation</a:t>
            </a:r>
            <a:r>
              <a:rPr lang="en-US" dirty="0" smtClean="0"/>
              <a:t> is one in which there are three carbons attached to the carbon bearing the positive charge.</a:t>
            </a:r>
          </a:p>
          <a:p>
            <a:pPr algn="just">
              <a:buNone/>
            </a:pPr>
            <a:r>
              <a:rPr lang="en-US" dirty="0" smtClean="0"/>
              <a:t>    It is designated as 3º </a:t>
            </a:r>
            <a:r>
              <a:rPr lang="en-US" dirty="0" err="1" smtClean="0"/>
              <a:t>carbocation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438400"/>
            <a:ext cx="6504881" cy="290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ED22-3700-43D3-BFBD-6F8CD5F8208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Carbocation Rearrangement                                                                         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514</Words>
  <Application>Microsoft Office PowerPoint</Application>
  <PresentationFormat>On-screen Show (4:3)</PresentationFormat>
  <Paragraphs>83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Carbocation Rearrangement</vt:lpstr>
      <vt:lpstr>Contents</vt:lpstr>
      <vt:lpstr>Definition</vt:lpstr>
      <vt:lpstr>Slide 4</vt:lpstr>
      <vt:lpstr>Introduction</vt:lpstr>
      <vt:lpstr>Carbocation Classification</vt:lpstr>
      <vt:lpstr>Slide 7</vt:lpstr>
      <vt:lpstr>Slide 8</vt:lpstr>
      <vt:lpstr>Slide 9</vt:lpstr>
      <vt:lpstr>Slide 10</vt:lpstr>
      <vt:lpstr>Allyl carbocation</vt:lpstr>
      <vt:lpstr>Benzyl carbocation</vt:lpstr>
      <vt:lpstr>Vinyl carbocation</vt:lpstr>
      <vt:lpstr>Aryl carbocation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Carbocation Rearrangement</dc:title>
  <dc:creator>shamim</dc:creator>
  <cp:lastModifiedBy>shamim</cp:lastModifiedBy>
  <cp:revision>33</cp:revision>
  <dcterms:created xsi:type="dcterms:W3CDTF">2020-04-10T17:17:03Z</dcterms:created>
  <dcterms:modified xsi:type="dcterms:W3CDTF">2020-04-14T05:45:23Z</dcterms:modified>
</cp:coreProperties>
</file>