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WOODWARD-FIESER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Dr. </a:t>
            </a:r>
            <a:r>
              <a:rPr lang="en-US" dirty="0" err="1" smtClean="0"/>
              <a:t>Fozia</a:t>
            </a:r>
            <a:r>
              <a:rPr lang="en-US" dirty="0" smtClean="0"/>
              <a:t> </a:t>
            </a:r>
            <a:r>
              <a:rPr lang="en-US" dirty="0" err="1" smtClean="0"/>
              <a:t>Batool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Value = 253 nm</a:t>
            </a:r>
          </a:p>
          <a:p>
            <a:r>
              <a:rPr lang="en-US" dirty="0" smtClean="0"/>
              <a:t>Double bond in conjugation = 30 x 2 = 60nm</a:t>
            </a:r>
          </a:p>
          <a:p>
            <a:r>
              <a:rPr lang="en-US" dirty="0" smtClean="0"/>
              <a:t>Alkyl ring residues = 6 x5 = 30nm</a:t>
            </a:r>
          </a:p>
          <a:p>
            <a:r>
              <a:rPr lang="en-US" dirty="0" smtClean="0"/>
              <a:t>Exocyclic double bond = 5 x3 = 15</a:t>
            </a:r>
          </a:p>
          <a:p>
            <a:r>
              <a:rPr lang="en-US" smtClean="0"/>
              <a:t>Absorption maxima = 358 nm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9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55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value = 217 nm </a:t>
            </a:r>
          </a:p>
          <a:p>
            <a:r>
              <a:rPr lang="en-US" dirty="0" smtClean="0"/>
              <a:t>Double bond in conjugation = 30x2 =60 nm</a:t>
            </a:r>
          </a:p>
          <a:p>
            <a:r>
              <a:rPr lang="en-US" dirty="0" smtClean="0"/>
              <a:t>ARR = 5 x 6 = 30</a:t>
            </a:r>
          </a:p>
          <a:p>
            <a:r>
              <a:rPr lang="en-US" dirty="0" smtClean="0"/>
              <a:t>Exocyclic double bond = 5 x 2 = 10</a:t>
            </a:r>
          </a:p>
          <a:p>
            <a:r>
              <a:rPr lang="en-US" dirty="0" err="1" smtClean="0"/>
              <a:t>Homodiene</a:t>
            </a:r>
            <a:r>
              <a:rPr lang="en-US" dirty="0" smtClean="0"/>
              <a:t> = 39 nm</a:t>
            </a:r>
          </a:p>
          <a:p>
            <a:r>
              <a:rPr lang="en-US" dirty="0" smtClean="0"/>
              <a:t>Absorption maxima </a:t>
            </a:r>
            <a:r>
              <a:rPr lang="en-US" smtClean="0"/>
              <a:t>=  356 </a:t>
            </a:r>
            <a:r>
              <a:rPr lang="en-US" dirty="0" smtClean="0"/>
              <a:t>nm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2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58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9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value = 217 nm</a:t>
            </a:r>
          </a:p>
          <a:p>
            <a:r>
              <a:rPr lang="en-US" dirty="0" smtClean="0"/>
              <a:t>Double bond = 30 nm</a:t>
            </a:r>
          </a:p>
          <a:p>
            <a:r>
              <a:rPr lang="en-US" dirty="0" smtClean="0"/>
              <a:t>ARR = 6 x 5 = 30nm</a:t>
            </a:r>
          </a:p>
          <a:p>
            <a:r>
              <a:rPr lang="en-US" dirty="0" smtClean="0"/>
              <a:t>Absorption Maxima = 277 nm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0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6199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3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value = 253 nm </a:t>
            </a:r>
          </a:p>
          <a:p>
            <a:r>
              <a:rPr lang="en-US" dirty="0" smtClean="0"/>
              <a:t>Double bond = 30 x 3 = 90 nm</a:t>
            </a:r>
          </a:p>
          <a:p>
            <a:r>
              <a:rPr lang="en-US" dirty="0" smtClean="0"/>
              <a:t>ARR  = 5 x 5 = 25 nm</a:t>
            </a:r>
          </a:p>
          <a:p>
            <a:r>
              <a:rPr lang="en-US" dirty="0" smtClean="0"/>
              <a:t>Exocyclic bond = 5 x 3 = 15</a:t>
            </a:r>
          </a:p>
          <a:p>
            <a:r>
              <a:rPr lang="en-US" dirty="0" err="1" smtClean="0"/>
              <a:t>Homodiene</a:t>
            </a:r>
            <a:r>
              <a:rPr lang="en-US" dirty="0" smtClean="0"/>
              <a:t> = 39 nm </a:t>
            </a:r>
          </a:p>
          <a:p>
            <a:r>
              <a:rPr lang="en-US" dirty="0" smtClean="0"/>
              <a:t>Absorption maxima = 422 nm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value for </a:t>
            </a:r>
            <a:r>
              <a:rPr lang="en-US" dirty="0" err="1" smtClean="0"/>
              <a:t>heteroannular</a:t>
            </a:r>
            <a:r>
              <a:rPr lang="en-US" dirty="0" smtClean="0"/>
              <a:t> diene = 217 nm</a:t>
            </a:r>
          </a:p>
          <a:p>
            <a:r>
              <a:rPr lang="en-US" dirty="0" smtClean="0"/>
              <a:t>Base value for </a:t>
            </a:r>
            <a:r>
              <a:rPr lang="en-US" dirty="0" err="1" smtClean="0"/>
              <a:t>homoannular</a:t>
            </a:r>
            <a:r>
              <a:rPr lang="en-US" dirty="0" smtClean="0"/>
              <a:t> diene = 253 nm</a:t>
            </a:r>
          </a:p>
          <a:p>
            <a:r>
              <a:rPr lang="en-US" dirty="0" smtClean="0"/>
              <a:t>Double Bond in Conjugation = 30 nm</a:t>
            </a:r>
          </a:p>
          <a:p>
            <a:r>
              <a:rPr lang="en-US" dirty="0" smtClean="0"/>
              <a:t>Alkyl Ring Residues (ARR) = 5 nm</a:t>
            </a:r>
          </a:p>
          <a:p>
            <a:r>
              <a:rPr lang="en-US" smtClean="0"/>
              <a:t>Exocyclic </a:t>
            </a:r>
            <a:r>
              <a:rPr lang="en-US" dirty="0" smtClean="0"/>
              <a:t>double bond = 5 nm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6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Woodward-</a:t>
            </a:r>
            <a:r>
              <a:rPr lang="en-US" dirty="0" err="1" smtClean="0"/>
              <a:t>fieser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733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1447800"/>
            <a:ext cx="4419600" cy="5105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 VALUE = 253 nm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Bond in Conjugation=30 x 2= 60nm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 Ring Residues = 5 x 4 = 20nm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Exocyclic double Bond = 5 x 2 = 10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 Maxima = 343 nm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Maxima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6629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Value = 217 nm</a:t>
            </a:r>
          </a:p>
          <a:p>
            <a:r>
              <a:rPr lang="en-US" dirty="0" smtClean="0"/>
              <a:t>Double Bond in Conjugation = 30 x 2 = 60 nm</a:t>
            </a:r>
          </a:p>
          <a:p>
            <a:r>
              <a:rPr lang="en-US" dirty="0" smtClean="0"/>
              <a:t>Alkyl Ring Residues = 5 x 4 = 20 nm</a:t>
            </a:r>
          </a:p>
          <a:p>
            <a:r>
              <a:rPr lang="en-US" dirty="0" smtClean="0"/>
              <a:t>Exocyclic Double Bond =  5 x 0 = 0</a:t>
            </a:r>
          </a:p>
          <a:p>
            <a:r>
              <a:rPr lang="en-US" dirty="0" smtClean="0"/>
              <a:t>Absorption Maxima = 297 nm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239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1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715000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2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Maxima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477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value = 253</a:t>
            </a:r>
          </a:p>
          <a:p>
            <a:r>
              <a:rPr lang="en-US" dirty="0" smtClean="0"/>
              <a:t>Double bond = 30 x3 =90</a:t>
            </a:r>
          </a:p>
          <a:p>
            <a:r>
              <a:rPr lang="en-US" dirty="0" smtClean="0"/>
              <a:t>ARR =  5 x6 = 30</a:t>
            </a:r>
          </a:p>
          <a:p>
            <a:r>
              <a:rPr lang="en-US" dirty="0" smtClean="0"/>
              <a:t>Exocyclic double bond = 5x 3= 15</a:t>
            </a:r>
          </a:p>
          <a:p>
            <a:r>
              <a:rPr lang="en-US" dirty="0" err="1" smtClean="0"/>
              <a:t>Homodiene</a:t>
            </a:r>
            <a:r>
              <a:rPr lang="en-US" dirty="0" smtClean="0"/>
              <a:t> = 39 </a:t>
            </a:r>
          </a:p>
          <a:p>
            <a:r>
              <a:rPr lang="en-US" dirty="0" smtClean="0"/>
              <a:t>Absorption maxima = 427nm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7844B-EB82-486F-ACEA-2C580B75234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82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WOODWARD-FIESER RULES </vt:lpstr>
      <vt:lpstr>Dienes</vt:lpstr>
      <vt:lpstr>Woodward-fieser rules</vt:lpstr>
      <vt:lpstr>Absorption Maxima</vt:lpstr>
      <vt:lpstr>Absorption Maxima</vt:lpstr>
      <vt:lpstr>Absorption Maxima</vt:lpstr>
      <vt:lpstr>Absorption Maxima</vt:lpstr>
      <vt:lpstr>Absorption Maxima</vt:lpstr>
      <vt:lpstr>PowerPoint Presentation</vt:lpstr>
      <vt:lpstr>Absorption Maxima</vt:lpstr>
      <vt:lpstr>Absorption Maxima</vt:lpstr>
      <vt:lpstr>PowerPoint Presentation</vt:lpstr>
      <vt:lpstr>Absorption Maxima</vt:lpstr>
      <vt:lpstr>PowerPoint Presentation</vt:lpstr>
      <vt:lpstr>Absorption Maxima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WOODWARD-FIESER RULES </dc:title>
  <dc:creator>Fozia Batool</dc:creator>
  <cp:lastModifiedBy>MyUserName</cp:lastModifiedBy>
  <cp:revision>1</cp:revision>
  <dcterms:created xsi:type="dcterms:W3CDTF">2006-08-16T00:00:00Z</dcterms:created>
  <dcterms:modified xsi:type="dcterms:W3CDTF">2020-12-03T16:58:45Z</dcterms:modified>
</cp:coreProperties>
</file>