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WOODWARD-FIESER RULES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/>
              <a:t>By Dr. </a:t>
            </a:r>
            <a:r>
              <a:rPr lang="en-US" dirty="0" err="1" smtClean="0"/>
              <a:t>Fozia</a:t>
            </a:r>
            <a:r>
              <a:rPr lang="en-US" dirty="0" smtClean="0"/>
              <a:t> </a:t>
            </a:r>
            <a:r>
              <a:rPr lang="en-US" dirty="0" err="1" smtClean="0"/>
              <a:t>Batool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33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Absorption Maxima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 Value = 253 nm</a:t>
            </a:r>
          </a:p>
          <a:p>
            <a:r>
              <a:rPr lang="en-US" dirty="0" smtClean="0"/>
              <a:t>Double bond in conjugation = 30 x 2 = 60nm</a:t>
            </a:r>
          </a:p>
          <a:p>
            <a:r>
              <a:rPr lang="en-US" dirty="0" smtClean="0"/>
              <a:t>Alkyl ring residues = 6 x5 = 30nm</a:t>
            </a:r>
          </a:p>
          <a:p>
            <a:r>
              <a:rPr lang="en-US" dirty="0" smtClean="0"/>
              <a:t>Exocyclic double bond = 5 x3 = 15</a:t>
            </a:r>
          </a:p>
          <a:p>
            <a:r>
              <a:rPr lang="en-US" smtClean="0"/>
              <a:t>Absorption maxima = 358 nm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7844B-EB82-486F-ACEA-2C580B75234C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490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Absorption Maxima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7844B-EB82-486F-ACEA-2C580B75234C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828800"/>
            <a:ext cx="655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06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 value = 217 nm </a:t>
            </a:r>
          </a:p>
          <a:p>
            <a:r>
              <a:rPr lang="en-US" dirty="0" smtClean="0"/>
              <a:t>Double bond in conjugation = 30x2 =60 nm</a:t>
            </a:r>
          </a:p>
          <a:p>
            <a:r>
              <a:rPr lang="en-US" dirty="0" smtClean="0"/>
              <a:t>ARR = 5 x 6 = 30</a:t>
            </a:r>
          </a:p>
          <a:p>
            <a:r>
              <a:rPr lang="en-US" dirty="0" smtClean="0"/>
              <a:t>Exocyclic double bond = 5 x 2 = 10</a:t>
            </a:r>
          </a:p>
          <a:p>
            <a:r>
              <a:rPr lang="en-US" dirty="0" err="1" smtClean="0"/>
              <a:t>Homodiene</a:t>
            </a:r>
            <a:r>
              <a:rPr lang="en-US" dirty="0" smtClean="0"/>
              <a:t> = 39 nm</a:t>
            </a:r>
          </a:p>
          <a:p>
            <a:r>
              <a:rPr lang="en-US" dirty="0" smtClean="0"/>
              <a:t>Absorption maxima </a:t>
            </a:r>
            <a:r>
              <a:rPr lang="en-US" smtClean="0"/>
              <a:t>=  356 </a:t>
            </a:r>
            <a:r>
              <a:rPr lang="en-US" dirty="0" smtClean="0"/>
              <a:t>nm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7844B-EB82-486F-ACEA-2C580B75234C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625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Absorption Maxima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7844B-EB82-486F-ACEA-2C580B75234C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00200"/>
            <a:ext cx="68580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795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 value = 217 nm</a:t>
            </a:r>
          </a:p>
          <a:p>
            <a:r>
              <a:rPr lang="en-US" dirty="0" smtClean="0"/>
              <a:t>Double bond = 30 nm</a:t>
            </a:r>
          </a:p>
          <a:p>
            <a:r>
              <a:rPr lang="en-US" dirty="0" smtClean="0"/>
              <a:t>ARR = 6 x 5 = 30nm</a:t>
            </a:r>
          </a:p>
          <a:p>
            <a:r>
              <a:rPr lang="en-US" dirty="0" smtClean="0"/>
              <a:t>Absorption Maxima = 277 nm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7844B-EB82-486F-ACEA-2C580B75234C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309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Absorption Maxima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7844B-EB82-486F-ACEA-2C580B75234C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76400"/>
            <a:ext cx="7619999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739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 value = 253 nm </a:t>
            </a:r>
          </a:p>
          <a:p>
            <a:r>
              <a:rPr lang="en-US" dirty="0" smtClean="0"/>
              <a:t>Double bond = 30 x 3 = 90 nm</a:t>
            </a:r>
          </a:p>
          <a:p>
            <a:r>
              <a:rPr lang="en-US" dirty="0" smtClean="0"/>
              <a:t>ARR  = 5 x 5 = 25 nm</a:t>
            </a:r>
          </a:p>
          <a:p>
            <a:r>
              <a:rPr lang="en-US" dirty="0" smtClean="0"/>
              <a:t>Exocyclic bond = 5 x 3 = 15</a:t>
            </a:r>
          </a:p>
          <a:p>
            <a:r>
              <a:rPr lang="en-US" dirty="0" err="1" smtClean="0"/>
              <a:t>Homodiene</a:t>
            </a:r>
            <a:r>
              <a:rPr lang="en-US" dirty="0" smtClean="0"/>
              <a:t> = 39 nm </a:t>
            </a:r>
          </a:p>
          <a:p>
            <a:r>
              <a:rPr lang="en-US" dirty="0" smtClean="0"/>
              <a:t>Absorption maxima = 422 nm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7844B-EB82-486F-ACEA-2C580B75234C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692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Dienes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 value for </a:t>
            </a:r>
            <a:r>
              <a:rPr lang="en-US" dirty="0" err="1" smtClean="0"/>
              <a:t>heteroannular</a:t>
            </a:r>
            <a:r>
              <a:rPr lang="en-US" dirty="0" smtClean="0"/>
              <a:t> diene = 217 nm</a:t>
            </a:r>
          </a:p>
          <a:p>
            <a:r>
              <a:rPr lang="en-US" dirty="0" smtClean="0"/>
              <a:t>Base value for </a:t>
            </a:r>
            <a:r>
              <a:rPr lang="en-US" dirty="0" err="1" smtClean="0"/>
              <a:t>homoannular</a:t>
            </a:r>
            <a:r>
              <a:rPr lang="en-US" dirty="0" smtClean="0"/>
              <a:t> diene = 253 nm</a:t>
            </a:r>
          </a:p>
          <a:p>
            <a:r>
              <a:rPr lang="en-US" dirty="0" smtClean="0"/>
              <a:t>Double Bond in Conjugation = 30 nm</a:t>
            </a:r>
          </a:p>
          <a:p>
            <a:r>
              <a:rPr lang="en-US" dirty="0" smtClean="0"/>
              <a:t>Alkyl Ring Residues (ARR) = 5 nm</a:t>
            </a:r>
          </a:p>
          <a:p>
            <a:r>
              <a:rPr lang="en-US" smtClean="0"/>
              <a:t>Exocyclic </a:t>
            </a:r>
            <a:r>
              <a:rPr lang="en-US" dirty="0" smtClean="0"/>
              <a:t>double bond = 5 nm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7844B-EB82-486F-ACEA-2C580B75234C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063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Woodward-</a:t>
            </a:r>
            <a:r>
              <a:rPr lang="en-US" dirty="0" err="1" smtClean="0"/>
              <a:t>fieser</a:t>
            </a:r>
            <a:r>
              <a:rPr lang="en-US" dirty="0" smtClean="0"/>
              <a:t> rules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7844B-EB82-486F-ACEA-2C580B75234C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00200"/>
            <a:ext cx="37338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4572000" y="1447800"/>
            <a:ext cx="4419600" cy="510540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 VALUE = 253 nm 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Double Bond in Conjugation=30 x 2= 60nm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Alkyl Ring Residues = 5 x 4 = 20nm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Exocyclic double Bond = 5 x 2 = 10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Absorption Maxima = 343 nm</a:t>
            </a:r>
          </a:p>
          <a:p>
            <a:pPr algn="ctr"/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32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Absorption Maxima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7844B-EB82-486F-ACEA-2C580B75234C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6629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96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Absorption Maxima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 Value = 217 nm</a:t>
            </a:r>
          </a:p>
          <a:p>
            <a:r>
              <a:rPr lang="en-US" dirty="0" smtClean="0"/>
              <a:t>Double Bond in Conjugation = 30 x 2 = 60 nm</a:t>
            </a:r>
          </a:p>
          <a:p>
            <a:r>
              <a:rPr lang="en-US" dirty="0" smtClean="0"/>
              <a:t>Alkyl Ring Residues = 5 x 4 = 20 nm</a:t>
            </a:r>
          </a:p>
          <a:p>
            <a:r>
              <a:rPr lang="en-US" dirty="0" smtClean="0"/>
              <a:t>Exocyclic Double Bond =  5 x 0 = 0</a:t>
            </a:r>
          </a:p>
          <a:p>
            <a:r>
              <a:rPr lang="en-US" dirty="0" smtClean="0"/>
              <a:t>Absorption Maxima = 297 nm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7844B-EB82-486F-ACEA-2C580B75234C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626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Absorption Maxima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7844B-EB82-486F-ACEA-2C580B75234C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05000"/>
            <a:ext cx="7239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312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Absorption Maxima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7844B-EB82-486F-ACEA-2C580B75234C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133600"/>
            <a:ext cx="5715000" cy="3352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927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Absorption Maxima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7844B-EB82-486F-ACEA-2C580B75234C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828800"/>
            <a:ext cx="64770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504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 value = 253</a:t>
            </a:r>
          </a:p>
          <a:p>
            <a:r>
              <a:rPr lang="en-US" dirty="0" smtClean="0"/>
              <a:t>Double bond = 30 x3 =90</a:t>
            </a:r>
          </a:p>
          <a:p>
            <a:r>
              <a:rPr lang="en-US" dirty="0" smtClean="0"/>
              <a:t>ARR =  5 x6 = 30</a:t>
            </a:r>
          </a:p>
          <a:p>
            <a:r>
              <a:rPr lang="en-US" dirty="0" smtClean="0"/>
              <a:t>Exocyclic double bond = 5x 3= 15</a:t>
            </a:r>
          </a:p>
          <a:p>
            <a:r>
              <a:rPr lang="en-US" dirty="0" err="1" smtClean="0"/>
              <a:t>Homodiene</a:t>
            </a:r>
            <a:r>
              <a:rPr lang="en-US" dirty="0" smtClean="0"/>
              <a:t> = 39 </a:t>
            </a:r>
          </a:p>
          <a:p>
            <a:r>
              <a:rPr lang="en-US" dirty="0" smtClean="0"/>
              <a:t>Absorption maxima = 427nm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7844B-EB82-486F-ACEA-2C580B75234C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882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328</Words>
  <Application>Microsoft Office PowerPoint</Application>
  <PresentationFormat>On-screen Show (4:3)</PresentationFormat>
  <Paragraphs>73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WOODWARD-FIESER RULES </vt:lpstr>
      <vt:lpstr>Dienes</vt:lpstr>
      <vt:lpstr>Woodward-fieser rules</vt:lpstr>
      <vt:lpstr>Absorption Maxima</vt:lpstr>
      <vt:lpstr>Absorption Maxima</vt:lpstr>
      <vt:lpstr>Absorption Maxima</vt:lpstr>
      <vt:lpstr>Absorption Maxima</vt:lpstr>
      <vt:lpstr>Absorption Maxima</vt:lpstr>
      <vt:lpstr>PowerPoint Presentation</vt:lpstr>
      <vt:lpstr>Absorption Maxima</vt:lpstr>
      <vt:lpstr>Absorption Maxima</vt:lpstr>
      <vt:lpstr>PowerPoint Presentation</vt:lpstr>
      <vt:lpstr>Absorption Maxima</vt:lpstr>
      <vt:lpstr>PowerPoint Presentation</vt:lpstr>
      <vt:lpstr>Absorption Maxima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WOODWARD-FIESER RULES </dc:title>
  <dc:creator>Fozia Batool</dc:creator>
  <cp:lastModifiedBy>MyUserName</cp:lastModifiedBy>
  <cp:revision>1</cp:revision>
  <dcterms:created xsi:type="dcterms:W3CDTF">2006-08-16T00:00:00Z</dcterms:created>
  <dcterms:modified xsi:type="dcterms:W3CDTF">2020-12-03T16:58:45Z</dcterms:modified>
</cp:coreProperties>
</file>