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3" r:id="rId6"/>
    <p:sldId id="262"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74" autoAdjust="0"/>
  </p:normalViewPr>
  <p:slideViewPr>
    <p:cSldViewPr snapToGrid="0">
      <p:cViewPr varScale="1">
        <p:scale>
          <a:sx n="107" d="100"/>
          <a:sy n="107" d="100"/>
        </p:scale>
        <p:origin x="612" y="9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163BD-05CF-4F29-8904-EC0B00A5AD2A}"/>
              </a:ext>
            </a:extLst>
          </p:cNvPr>
          <p:cNvSpPr>
            <a:spLocks noGrp="1"/>
          </p:cNvSpPr>
          <p:nvPr>
            <p:ph type="ctrTitle" hasCustomPrompt="1"/>
          </p:nvPr>
        </p:nvSpPr>
        <p:spPr>
          <a:xfrm>
            <a:off x="1524000" y="1122363"/>
            <a:ext cx="9144000" cy="2387600"/>
          </a:xfrm>
        </p:spPr>
        <p:txBody>
          <a:bodyPr anchor="b"/>
          <a:lstStyle>
            <a:lvl1pPr algn="ctr">
              <a:defRPr sz="6000"/>
            </a:lvl1pPr>
          </a:lstStyle>
          <a:p>
            <a:r>
              <a:rPr lang="ur-PK" dirty="0"/>
              <a:t>حقوق العباد کی اہمیت</a:t>
            </a:r>
            <a:endParaRPr lang="en-US" dirty="0"/>
          </a:p>
        </p:txBody>
      </p:sp>
      <p:sp>
        <p:nvSpPr>
          <p:cNvPr id="3" name="Subtitle 2">
            <a:extLst>
              <a:ext uri="{FF2B5EF4-FFF2-40B4-BE49-F238E27FC236}">
                <a16:creationId xmlns:a16="http://schemas.microsoft.com/office/drawing/2014/main" id="{A3FD3B7E-78E4-48BD-8237-3A1F0069BE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3911FE4-AB77-48A3-8C75-51D0EF412117}"/>
              </a:ext>
            </a:extLst>
          </p:cNvPr>
          <p:cNvSpPr>
            <a:spLocks noGrp="1"/>
          </p:cNvSpPr>
          <p:nvPr>
            <p:ph type="dt" sz="half" idx="10"/>
          </p:nvPr>
        </p:nvSpPr>
        <p:spPr/>
        <p:txBody>
          <a:bodyPr/>
          <a:lstStyle/>
          <a:p>
            <a:fld id="{B217F0A1-8316-4D17-A7A6-DC5D9B59EC19}" type="datetimeFigureOut">
              <a:rPr lang="en-US" smtClean="0"/>
              <a:t>22-Apr-20</a:t>
            </a:fld>
            <a:endParaRPr lang="en-US"/>
          </a:p>
        </p:txBody>
      </p:sp>
      <p:sp>
        <p:nvSpPr>
          <p:cNvPr id="5" name="Footer Placeholder 4">
            <a:extLst>
              <a:ext uri="{FF2B5EF4-FFF2-40B4-BE49-F238E27FC236}">
                <a16:creationId xmlns:a16="http://schemas.microsoft.com/office/drawing/2014/main" id="{5C057392-E493-4EE5-835B-409DBA035B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F60E82-4A80-403A-B0D6-A792FF1C1E2F}"/>
              </a:ext>
            </a:extLst>
          </p:cNvPr>
          <p:cNvSpPr>
            <a:spLocks noGrp="1"/>
          </p:cNvSpPr>
          <p:nvPr>
            <p:ph type="sldNum" sz="quarter" idx="12"/>
          </p:nvPr>
        </p:nvSpPr>
        <p:spPr/>
        <p:txBody>
          <a:bodyPr/>
          <a:lstStyle/>
          <a:p>
            <a:fld id="{63DA3DD7-F4F8-4ECD-9508-2002866AF4F5}" type="slidenum">
              <a:rPr lang="en-US" smtClean="0"/>
              <a:t>‹#›</a:t>
            </a:fld>
            <a:endParaRPr lang="en-US"/>
          </a:p>
        </p:txBody>
      </p:sp>
    </p:spTree>
    <p:extLst>
      <p:ext uri="{BB962C8B-B14F-4D97-AF65-F5344CB8AC3E}">
        <p14:creationId xmlns:p14="http://schemas.microsoft.com/office/powerpoint/2010/main" val="1986365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5CA7A-9649-4088-A711-F8A7343E3DE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1F2404C-CDB7-4AC2-A52C-BDFEEAE1551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09C51F-EA94-4A57-88CA-343074BDFE6D}"/>
              </a:ext>
            </a:extLst>
          </p:cNvPr>
          <p:cNvSpPr>
            <a:spLocks noGrp="1"/>
          </p:cNvSpPr>
          <p:nvPr>
            <p:ph type="dt" sz="half" idx="10"/>
          </p:nvPr>
        </p:nvSpPr>
        <p:spPr/>
        <p:txBody>
          <a:bodyPr/>
          <a:lstStyle/>
          <a:p>
            <a:fld id="{B217F0A1-8316-4D17-A7A6-DC5D9B59EC19}" type="datetimeFigureOut">
              <a:rPr lang="en-US" smtClean="0"/>
              <a:t>22-Apr-20</a:t>
            </a:fld>
            <a:endParaRPr lang="en-US"/>
          </a:p>
        </p:txBody>
      </p:sp>
      <p:sp>
        <p:nvSpPr>
          <p:cNvPr id="5" name="Footer Placeholder 4">
            <a:extLst>
              <a:ext uri="{FF2B5EF4-FFF2-40B4-BE49-F238E27FC236}">
                <a16:creationId xmlns:a16="http://schemas.microsoft.com/office/drawing/2014/main" id="{56243B95-55D2-481C-B1AD-7813929B88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82995C-2F45-45D5-B9B0-E290EF3C38FC}"/>
              </a:ext>
            </a:extLst>
          </p:cNvPr>
          <p:cNvSpPr>
            <a:spLocks noGrp="1"/>
          </p:cNvSpPr>
          <p:nvPr>
            <p:ph type="sldNum" sz="quarter" idx="12"/>
          </p:nvPr>
        </p:nvSpPr>
        <p:spPr/>
        <p:txBody>
          <a:bodyPr/>
          <a:lstStyle/>
          <a:p>
            <a:fld id="{63DA3DD7-F4F8-4ECD-9508-2002866AF4F5}" type="slidenum">
              <a:rPr lang="en-US" smtClean="0"/>
              <a:t>‹#›</a:t>
            </a:fld>
            <a:endParaRPr lang="en-US"/>
          </a:p>
        </p:txBody>
      </p:sp>
    </p:spTree>
    <p:extLst>
      <p:ext uri="{BB962C8B-B14F-4D97-AF65-F5344CB8AC3E}">
        <p14:creationId xmlns:p14="http://schemas.microsoft.com/office/powerpoint/2010/main" val="1400652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30A4D6-C6B3-4695-B66C-F269A1FFF04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5739C1-DCFC-4E1E-822E-0864D74BF61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FB8A71-EA35-482A-861E-1B735938CDF1}"/>
              </a:ext>
            </a:extLst>
          </p:cNvPr>
          <p:cNvSpPr>
            <a:spLocks noGrp="1"/>
          </p:cNvSpPr>
          <p:nvPr>
            <p:ph type="dt" sz="half" idx="10"/>
          </p:nvPr>
        </p:nvSpPr>
        <p:spPr/>
        <p:txBody>
          <a:bodyPr/>
          <a:lstStyle/>
          <a:p>
            <a:fld id="{B217F0A1-8316-4D17-A7A6-DC5D9B59EC19}" type="datetimeFigureOut">
              <a:rPr lang="en-US" smtClean="0"/>
              <a:t>22-Apr-20</a:t>
            </a:fld>
            <a:endParaRPr lang="en-US"/>
          </a:p>
        </p:txBody>
      </p:sp>
      <p:sp>
        <p:nvSpPr>
          <p:cNvPr id="5" name="Footer Placeholder 4">
            <a:extLst>
              <a:ext uri="{FF2B5EF4-FFF2-40B4-BE49-F238E27FC236}">
                <a16:creationId xmlns:a16="http://schemas.microsoft.com/office/drawing/2014/main" id="{9FBE88BB-A5C4-408F-8926-BEFCDF4117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E8B71A-C905-4C16-BA99-7C8B2A62703C}"/>
              </a:ext>
            </a:extLst>
          </p:cNvPr>
          <p:cNvSpPr>
            <a:spLocks noGrp="1"/>
          </p:cNvSpPr>
          <p:nvPr>
            <p:ph type="sldNum" sz="quarter" idx="12"/>
          </p:nvPr>
        </p:nvSpPr>
        <p:spPr/>
        <p:txBody>
          <a:bodyPr/>
          <a:lstStyle/>
          <a:p>
            <a:fld id="{63DA3DD7-F4F8-4ECD-9508-2002866AF4F5}" type="slidenum">
              <a:rPr lang="en-US" smtClean="0"/>
              <a:t>‹#›</a:t>
            </a:fld>
            <a:endParaRPr lang="en-US"/>
          </a:p>
        </p:txBody>
      </p:sp>
    </p:spTree>
    <p:extLst>
      <p:ext uri="{BB962C8B-B14F-4D97-AF65-F5344CB8AC3E}">
        <p14:creationId xmlns:p14="http://schemas.microsoft.com/office/powerpoint/2010/main" val="3876940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D272D-B6E1-4390-8FFE-69F4414550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0292DA-B573-4A00-9A74-0D72AAFB2C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366545-2503-4C4E-8C23-12424A84FF27}"/>
              </a:ext>
            </a:extLst>
          </p:cNvPr>
          <p:cNvSpPr>
            <a:spLocks noGrp="1"/>
          </p:cNvSpPr>
          <p:nvPr>
            <p:ph type="dt" sz="half" idx="10"/>
          </p:nvPr>
        </p:nvSpPr>
        <p:spPr/>
        <p:txBody>
          <a:bodyPr/>
          <a:lstStyle/>
          <a:p>
            <a:fld id="{B217F0A1-8316-4D17-A7A6-DC5D9B59EC19}" type="datetimeFigureOut">
              <a:rPr lang="en-US" smtClean="0"/>
              <a:t>22-Apr-20</a:t>
            </a:fld>
            <a:endParaRPr lang="en-US"/>
          </a:p>
        </p:txBody>
      </p:sp>
      <p:sp>
        <p:nvSpPr>
          <p:cNvPr id="5" name="Footer Placeholder 4">
            <a:extLst>
              <a:ext uri="{FF2B5EF4-FFF2-40B4-BE49-F238E27FC236}">
                <a16:creationId xmlns:a16="http://schemas.microsoft.com/office/drawing/2014/main" id="{A5CD4D3F-5C92-41B6-A003-959CA3255E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494FE6-A42C-41CC-B014-617BA7D6B7DD}"/>
              </a:ext>
            </a:extLst>
          </p:cNvPr>
          <p:cNvSpPr>
            <a:spLocks noGrp="1"/>
          </p:cNvSpPr>
          <p:nvPr>
            <p:ph type="sldNum" sz="quarter" idx="12"/>
          </p:nvPr>
        </p:nvSpPr>
        <p:spPr/>
        <p:txBody>
          <a:bodyPr/>
          <a:lstStyle/>
          <a:p>
            <a:fld id="{63DA3DD7-F4F8-4ECD-9508-2002866AF4F5}" type="slidenum">
              <a:rPr lang="en-US" smtClean="0"/>
              <a:t>‹#›</a:t>
            </a:fld>
            <a:endParaRPr lang="en-US"/>
          </a:p>
        </p:txBody>
      </p:sp>
    </p:spTree>
    <p:extLst>
      <p:ext uri="{BB962C8B-B14F-4D97-AF65-F5344CB8AC3E}">
        <p14:creationId xmlns:p14="http://schemas.microsoft.com/office/powerpoint/2010/main" val="938409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68735-3B5D-4CC7-B606-5E91F3FCF0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55CF06-783D-497A-9DC1-7FC3E9CBA0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584786-FF6D-4AD2-AE60-43CD33567DEB}"/>
              </a:ext>
            </a:extLst>
          </p:cNvPr>
          <p:cNvSpPr>
            <a:spLocks noGrp="1"/>
          </p:cNvSpPr>
          <p:nvPr>
            <p:ph type="dt" sz="half" idx="10"/>
          </p:nvPr>
        </p:nvSpPr>
        <p:spPr/>
        <p:txBody>
          <a:bodyPr/>
          <a:lstStyle/>
          <a:p>
            <a:fld id="{B217F0A1-8316-4D17-A7A6-DC5D9B59EC19}" type="datetimeFigureOut">
              <a:rPr lang="en-US" smtClean="0"/>
              <a:t>22-Apr-20</a:t>
            </a:fld>
            <a:endParaRPr lang="en-US"/>
          </a:p>
        </p:txBody>
      </p:sp>
      <p:sp>
        <p:nvSpPr>
          <p:cNvPr id="5" name="Footer Placeholder 4">
            <a:extLst>
              <a:ext uri="{FF2B5EF4-FFF2-40B4-BE49-F238E27FC236}">
                <a16:creationId xmlns:a16="http://schemas.microsoft.com/office/drawing/2014/main" id="{6080A4F6-FB3E-4C19-8BE0-D5D1238511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076D20-A9C3-4355-870F-7DB295B95191}"/>
              </a:ext>
            </a:extLst>
          </p:cNvPr>
          <p:cNvSpPr>
            <a:spLocks noGrp="1"/>
          </p:cNvSpPr>
          <p:nvPr>
            <p:ph type="sldNum" sz="quarter" idx="12"/>
          </p:nvPr>
        </p:nvSpPr>
        <p:spPr/>
        <p:txBody>
          <a:bodyPr/>
          <a:lstStyle/>
          <a:p>
            <a:fld id="{63DA3DD7-F4F8-4ECD-9508-2002866AF4F5}" type="slidenum">
              <a:rPr lang="en-US" smtClean="0"/>
              <a:t>‹#›</a:t>
            </a:fld>
            <a:endParaRPr lang="en-US"/>
          </a:p>
        </p:txBody>
      </p:sp>
    </p:spTree>
    <p:extLst>
      <p:ext uri="{BB962C8B-B14F-4D97-AF65-F5344CB8AC3E}">
        <p14:creationId xmlns:p14="http://schemas.microsoft.com/office/powerpoint/2010/main" val="3627149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03F84-7C7C-42B6-8F8B-94C7F56026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444839-4431-4295-9455-033FF0ABD6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AB7B9B-60B1-48FC-AD4A-FB7B79DD36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45D6E4-E83B-4FA5-B789-50B52493EFF3}"/>
              </a:ext>
            </a:extLst>
          </p:cNvPr>
          <p:cNvSpPr>
            <a:spLocks noGrp="1"/>
          </p:cNvSpPr>
          <p:nvPr>
            <p:ph type="dt" sz="half" idx="10"/>
          </p:nvPr>
        </p:nvSpPr>
        <p:spPr/>
        <p:txBody>
          <a:bodyPr/>
          <a:lstStyle/>
          <a:p>
            <a:fld id="{B217F0A1-8316-4D17-A7A6-DC5D9B59EC19}" type="datetimeFigureOut">
              <a:rPr lang="en-US" smtClean="0"/>
              <a:t>22-Apr-20</a:t>
            </a:fld>
            <a:endParaRPr lang="en-US"/>
          </a:p>
        </p:txBody>
      </p:sp>
      <p:sp>
        <p:nvSpPr>
          <p:cNvPr id="6" name="Footer Placeholder 5">
            <a:extLst>
              <a:ext uri="{FF2B5EF4-FFF2-40B4-BE49-F238E27FC236}">
                <a16:creationId xmlns:a16="http://schemas.microsoft.com/office/drawing/2014/main" id="{7065763E-8C58-4DEC-B1A1-B293F4BA78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35712F-C8D4-407D-9C44-CE8A8F5DC095}"/>
              </a:ext>
            </a:extLst>
          </p:cNvPr>
          <p:cNvSpPr>
            <a:spLocks noGrp="1"/>
          </p:cNvSpPr>
          <p:nvPr>
            <p:ph type="sldNum" sz="quarter" idx="12"/>
          </p:nvPr>
        </p:nvSpPr>
        <p:spPr/>
        <p:txBody>
          <a:bodyPr/>
          <a:lstStyle/>
          <a:p>
            <a:fld id="{63DA3DD7-F4F8-4ECD-9508-2002866AF4F5}" type="slidenum">
              <a:rPr lang="en-US" smtClean="0"/>
              <a:t>‹#›</a:t>
            </a:fld>
            <a:endParaRPr lang="en-US"/>
          </a:p>
        </p:txBody>
      </p:sp>
    </p:spTree>
    <p:extLst>
      <p:ext uri="{BB962C8B-B14F-4D97-AF65-F5344CB8AC3E}">
        <p14:creationId xmlns:p14="http://schemas.microsoft.com/office/powerpoint/2010/main" val="132020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2BA-8B84-4AD8-8E79-25CD3D880E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2DA008-EC5D-4CB6-95F8-7FCD6DBFC6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FA02809-063C-4EDF-BA2B-A93C221F181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37BEA30-66A7-4800-BDB6-FFBF15DB3D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E511EAF-4E57-4CCE-A5DB-37DB6192D6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2E820AE-2AB6-4940-BFE6-1B015CEEC155}"/>
              </a:ext>
            </a:extLst>
          </p:cNvPr>
          <p:cNvSpPr>
            <a:spLocks noGrp="1"/>
          </p:cNvSpPr>
          <p:nvPr>
            <p:ph type="dt" sz="half" idx="10"/>
          </p:nvPr>
        </p:nvSpPr>
        <p:spPr/>
        <p:txBody>
          <a:bodyPr/>
          <a:lstStyle/>
          <a:p>
            <a:fld id="{B217F0A1-8316-4D17-A7A6-DC5D9B59EC19}" type="datetimeFigureOut">
              <a:rPr lang="en-US" smtClean="0"/>
              <a:t>22-Apr-20</a:t>
            </a:fld>
            <a:endParaRPr lang="en-US"/>
          </a:p>
        </p:txBody>
      </p:sp>
      <p:sp>
        <p:nvSpPr>
          <p:cNvPr id="8" name="Footer Placeholder 7">
            <a:extLst>
              <a:ext uri="{FF2B5EF4-FFF2-40B4-BE49-F238E27FC236}">
                <a16:creationId xmlns:a16="http://schemas.microsoft.com/office/drawing/2014/main" id="{1B13CFBE-1864-492E-B023-9061A841106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31FF85-ED0B-4646-B12F-1F169E7D1969}"/>
              </a:ext>
            </a:extLst>
          </p:cNvPr>
          <p:cNvSpPr>
            <a:spLocks noGrp="1"/>
          </p:cNvSpPr>
          <p:nvPr>
            <p:ph type="sldNum" sz="quarter" idx="12"/>
          </p:nvPr>
        </p:nvSpPr>
        <p:spPr/>
        <p:txBody>
          <a:bodyPr/>
          <a:lstStyle/>
          <a:p>
            <a:fld id="{63DA3DD7-F4F8-4ECD-9508-2002866AF4F5}" type="slidenum">
              <a:rPr lang="en-US" smtClean="0"/>
              <a:t>‹#›</a:t>
            </a:fld>
            <a:endParaRPr lang="en-US"/>
          </a:p>
        </p:txBody>
      </p:sp>
    </p:spTree>
    <p:extLst>
      <p:ext uri="{BB962C8B-B14F-4D97-AF65-F5344CB8AC3E}">
        <p14:creationId xmlns:p14="http://schemas.microsoft.com/office/powerpoint/2010/main" val="1702668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9491F-28FC-42F8-AF27-06BEDF5B3E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86070AC-1B42-4D80-ACE1-055704A7B5AD}"/>
              </a:ext>
            </a:extLst>
          </p:cNvPr>
          <p:cNvSpPr>
            <a:spLocks noGrp="1"/>
          </p:cNvSpPr>
          <p:nvPr>
            <p:ph type="dt" sz="half" idx="10"/>
          </p:nvPr>
        </p:nvSpPr>
        <p:spPr/>
        <p:txBody>
          <a:bodyPr/>
          <a:lstStyle/>
          <a:p>
            <a:fld id="{B217F0A1-8316-4D17-A7A6-DC5D9B59EC19}" type="datetimeFigureOut">
              <a:rPr lang="en-US" smtClean="0"/>
              <a:t>22-Apr-20</a:t>
            </a:fld>
            <a:endParaRPr lang="en-US"/>
          </a:p>
        </p:txBody>
      </p:sp>
      <p:sp>
        <p:nvSpPr>
          <p:cNvPr id="4" name="Footer Placeholder 3">
            <a:extLst>
              <a:ext uri="{FF2B5EF4-FFF2-40B4-BE49-F238E27FC236}">
                <a16:creationId xmlns:a16="http://schemas.microsoft.com/office/drawing/2014/main" id="{EFCA68A8-4953-4F35-9154-E7488FB794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817EBE6-FD9C-4330-BB7E-BD63CA71A04A}"/>
              </a:ext>
            </a:extLst>
          </p:cNvPr>
          <p:cNvSpPr>
            <a:spLocks noGrp="1"/>
          </p:cNvSpPr>
          <p:nvPr>
            <p:ph type="sldNum" sz="quarter" idx="12"/>
          </p:nvPr>
        </p:nvSpPr>
        <p:spPr/>
        <p:txBody>
          <a:bodyPr/>
          <a:lstStyle/>
          <a:p>
            <a:fld id="{63DA3DD7-F4F8-4ECD-9508-2002866AF4F5}" type="slidenum">
              <a:rPr lang="en-US" smtClean="0"/>
              <a:t>‹#›</a:t>
            </a:fld>
            <a:endParaRPr lang="en-US"/>
          </a:p>
        </p:txBody>
      </p:sp>
    </p:spTree>
    <p:extLst>
      <p:ext uri="{BB962C8B-B14F-4D97-AF65-F5344CB8AC3E}">
        <p14:creationId xmlns:p14="http://schemas.microsoft.com/office/powerpoint/2010/main" val="920713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8ED96B-38E7-4AD2-A6C0-272CE3700837}"/>
              </a:ext>
            </a:extLst>
          </p:cNvPr>
          <p:cNvSpPr>
            <a:spLocks noGrp="1"/>
          </p:cNvSpPr>
          <p:nvPr>
            <p:ph type="dt" sz="half" idx="10"/>
          </p:nvPr>
        </p:nvSpPr>
        <p:spPr/>
        <p:txBody>
          <a:bodyPr/>
          <a:lstStyle/>
          <a:p>
            <a:fld id="{B217F0A1-8316-4D17-A7A6-DC5D9B59EC19}" type="datetimeFigureOut">
              <a:rPr lang="en-US" smtClean="0"/>
              <a:t>22-Apr-20</a:t>
            </a:fld>
            <a:endParaRPr lang="en-US"/>
          </a:p>
        </p:txBody>
      </p:sp>
      <p:sp>
        <p:nvSpPr>
          <p:cNvPr id="3" name="Footer Placeholder 2">
            <a:extLst>
              <a:ext uri="{FF2B5EF4-FFF2-40B4-BE49-F238E27FC236}">
                <a16:creationId xmlns:a16="http://schemas.microsoft.com/office/drawing/2014/main" id="{7FE9104E-912D-4BC4-9B18-AD1B623AD67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895C7FF-3119-4277-97D8-0E1DC26BA867}"/>
              </a:ext>
            </a:extLst>
          </p:cNvPr>
          <p:cNvSpPr>
            <a:spLocks noGrp="1"/>
          </p:cNvSpPr>
          <p:nvPr>
            <p:ph type="sldNum" sz="quarter" idx="12"/>
          </p:nvPr>
        </p:nvSpPr>
        <p:spPr/>
        <p:txBody>
          <a:bodyPr/>
          <a:lstStyle/>
          <a:p>
            <a:fld id="{63DA3DD7-F4F8-4ECD-9508-2002866AF4F5}" type="slidenum">
              <a:rPr lang="en-US" smtClean="0"/>
              <a:t>‹#›</a:t>
            </a:fld>
            <a:endParaRPr lang="en-US"/>
          </a:p>
        </p:txBody>
      </p:sp>
    </p:spTree>
    <p:extLst>
      <p:ext uri="{BB962C8B-B14F-4D97-AF65-F5344CB8AC3E}">
        <p14:creationId xmlns:p14="http://schemas.microsoft.com/office/powerpoint/2010/main" val="3838529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AD7A6-B7D9-4353-A5FB-E6F73E2A9A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824103-0B8D-4160-877E-8B47891F5E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2D4268-D0D7-4930-A92A-4A6FE3FE3B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2C1B9D-3AD3-4826-B486-44B7262D06DF}"/>
              </a:ext>
            </a:extLst>
          </p:cNvPr>
          <p:cNvSpPr>
            <a:spLocks noGrp="1"/>
          </p:cNvSpPr>
          <p:nvPr>
            <p:ph type="dt" sz="half" idx="10"/>
          </p:nvPr>
        </p:nvSpPr>
        <p:spPr/>
        <p:txBody>
          <a:bodyPr/>
          <a:lstStyle/>
          <a:p>
            <a:fld id="{B217F0A1-8316-4D17-A7A6-DC5D9B59EC19}" type="datetimeFigureOut">
              <a:rPr lang="en-US" smtClean="0"/>
              <a:t>22-Apr-20</a:t>
            </a:fld>
            <a:endParaRPr lang="en-US"/>
          </a:p>
        </p:txBody>
      </p:sp>
      <p:sp>
        <p:nvSpPr>
          <p:cNvPr id="6" name="Footer Placeholder 5">
            <a:extLst>
              <a:ext uri="{FF2B5EF4-FFF2-40B4-BE49-F238E27FC236}">
                <a16:creationId xmlns:a16="http://schemas.microsoft.com/office/drawing/2014/main" id="{1E4C5979-633C-4474-820D-BEB834E594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0EC21B-3ECD-4547-B6E7-80AA9B0C6807}"/>
              </a:ext>
            </a:extLst>
          </p:cNvPr>
          <p:cNvSpPr>
            <a:spLocks noGrp="1"/>
          </p:cNvSpPr>
          <p:nvPr>
            <p:ph type="sldNum" sz="quarter" idx="12"/>
          </p:nvPr>
        </p:nvSpPr>
        <p:spPr/>
        <p:txBody>
          <a:bodyPr/>
          <a:lstStyle/>
          <a:p>
            <a:fld id="{63DA3DD7-F4F8-4ECD-9508-2002866AF4F5}" type="slidenum">
              <a:rPr lang="en-US" smtClean="0"/>
              <a:t>‹#›</a:t>
            </a:fld>
            <a:endParaRPr lang="en-US"/>
          </a:p>
        </p:txBody>
      </p:sp>
    </p:spTree>
    <p:extLst>
      <p:ext uri="{BB962C8B-B14F-4D97-AF65-F5344CB8AC3E}">
        <p14:creationId xmlns:p14="http://schemas.microsoft.com/office/powerpoint/2010/main" val="1340500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F1342-093F-4C32-8142-8F6BFD4967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926D452-06EF-4CA8-9F69-BF327C5959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6B1EE1-1B55-414F-ACF4-BA20081BD5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A18225-B1D1-470F-99C3-E583DB831145}"/>
              </a:ext>
            </a:extLst>
          </p:cNvPr>
          <p:cNvSpPr>
            <a:spLocks noGrp="1"/>
          </p:cNvSpPr>
          <p:nvPr>
            <p:ph type="dt" sz="half" idx="10"/>
          </p:nvPr>
        </p:nvSpPr>
        <p:spPr/>
        <p:txBody>
          <a:bodyPr/>
          <a:lstStyle/>
          <a:p>
            <a:fld id="{B217F0A1-8316-4D17-A7A6-DC5D9B59EC19}" type="datetimeFigureOut">
              <a:rPr lang="en-US" smtClean="0"/>
              <a:t>22-Apr-20</a:t>
            </a:fld>
            <a:endParaRPr lang="en-US"/>
          </a:p>
        </p:txBody>
      </p:sp>
      <p:sp>
        <p:nvSpPr>
          <p:cNvPr id="6" name="Footer Placeholder 5">
            <a:extLst>
              <a:ext uri="{FF2B5EF4-FFF2-40B4-BE49-F238E27FC236}">
                <a16:creationId xmlns:a16="http://schemas.microsoft.com/office/drawing/2014/main" id="{12BB86AE-1AF7-47AB-94F4-4B50E37BCD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47B728-9B08-4876-B48D-31F2B3C7EAE5}"/>
              </a:ext>
            </a:extLst>
          </p:cNvPr>
          <p:cNvSpPr>
            <a:spLocks noGrp="1"/>
          </p:cNvSpPr>
          <p:nvPr>
            <p:ph type="sldNum" sz="quarter" idx="12"/>
          </p:nvPr>
        </p:nvSpPr>
        <p:spPr/>
        <p:txBody>
          <a:bodyPr/>
          <a:lstStyle/>
          <a:p>
            <a:fld id="{63DA3DD7-F4F8-4ECD-9508-2002866AF4F5}" type="slidenum">
              <a:rPr lang="en-US" smtClean="0"/>
              <a:t>‹#›</a:t>
            </a:fld>
            <a:endParaRPr lang="en-US"/>
          </a:p>
        </p:txBody>
      </p:sp>
    </p:spTree>
    <p:extLst>
      <p:ext uri="{BB962C8B-B14F-4D97-AF65-F5344CB8AC3E}">
        <p14:creationId xmlns:p14="http://schemas.microsoft.com/office/powerpoint/2010/main" val="2731871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66895D-9CB4-4C3B-B2E4-538A8D07AD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97CA164-CD0A-4F8E-8121-20D3DA14F0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1D8518-DBA2-420E-BD48-D67FF56AE8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17F0A1-8316-4D17-A7A6-DC5D9B59EC19}" type="datetimeFigureOut">
              <a:rPr lang="en-US" smtClean="0"/>
              <a:t>22-Apr-20</a:t>
            </a:fld>
            <a:endParaRPr lang="en-US"/>
          </a:p>
        </p:txBody>
      </p:sp>
      <p:sp>
        <p:nvSpPr>
          <p:cNvPr id="5" name="Footer Placeholder 4">
            <a:extLst>
              <a:ext uri="{FF2B5EF4-FFF2-40B4-BE49-F238E27FC236}">
                <a16:creationId xmlns:a16="http://schemas.microsoft.com/office/drawing/2014/main" id="{C0B255A1-1B0E-4A68-A5D9-30CAC2CF30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E448459-5B6D-4F74-9738-370B9B789B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DA3DD7-F4F8-4ECD-9508-2002866AF4F5}" type="slidenum">
              <a:rPr lang="en-US" smtClean="0"/>
              <a:t>‹#›</a:t>
            </a:fld>
            <a:endParaRPr lang="en-US"/>
          </a:p>
        </p:txBody>
      </p:sp>
    </p:spTree>
    <p:extLst>
      <p:ext uri="{BB962C8B-B14F-4D97-AF65-F5344CB8AC3E}">
        <p14:creationId xmlns:p14="http://schemas.microsoft.com/office/powerpoint/2010/main" val="3651300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2F3F4-58EA-4E01-BF9E-EEE14A5E80E2}"/>
              </a:ext>
            </a:extLst>
          </p:cNvPr>
          <p:cNvSpPr>
            <a:spLocks noGrp="1"/>
          </p:cNvSpPr>
          <p:nvPr>
            <p:ph type="ctrTitle"/>
          </p:nvPr>
        </p:nvSpPr>
        <p:spPr>
          <a:xfrm>
            <a:off x="1524000" y="177800"/>
            <a:ext cx="9144000" cy="4191000"/>
          </a:xfrm>
        </p:spPr>
        <p:txBody>
          <a:bodyPr>
            <a:noAutofit/>
          </a:bodyPr>
          <a:lstStyle/>
          <a:p>
            <a:pPr rtl="1"/>
            <a:r>
              <a:rPr lang="ur-PK" sz="4000" b="1" u="sng" dirty="0">
                <a:latin typeface="Jameel Noori Nastaleeq" panose="02000503000000020004" pitchFamily="2" charset="-78"/>
                <a:cs typeface="Jameel Noori Nastaleeq" panose="02000503000000020004" pitchFamily="2" charset="-78"/>
              </a:rPr>
              <a:t>حقوق العباد کی اہمیت </a:t>
            </a:r>
            <a:br>
              <a:rPr lang="en-US" sz="4000" dirty="0">
                <a:latin typeface="Jameel Noori Nastaleeq" panose="02000503000000020004" pitchFamily="2" charset="-78"/>
                <a:cs typeface="Jameel Noori Nastaleeq" panose="02000503000000020004" pitchFamily="2" charset="-78"/>
              </a:rPr>
            </a:br>
            <a:br>
              <a:rPr lang="ur-PK" sz="4000" dirty="0">
                <a:latin typeface="Jameel Noori Nastaleeq" panose="02000503000000020004" pitchFamily="2" charset="-78"/>
                <a:cs typeface="Jameel Noori Nastaleeq" panose="02000503000000020004" pitchFamily="2" charset="-78"/>
              </a:rPr>
            </a:br>
            <a:endParaRPr lang="en-US" sz="4000" dirty="0">
              <a:latin typeface="Jameel Noori Nastaleeq" panose="02000503000000020004" pitchFamily="2" charset="-78"/>
              <a:cs typeface="Jameel Noori Nastaleeq" panose="02000503000000020004" pitchFamily="2" charset="-78"/>
            </a:endParaRPr>
          </a:p>
        </p:txBody>
      </p:sp>
      <p:sp>
        <p:nvSpPr>
          <p:cNvPr id="3" name="Subtitle 2">
            <a:extLst>
              <a:ext uri="{FF2B5EF4-FFF2-40B4-BE49-F238E27FC236}">
                <a16:creationId xmlns:a16="http://schemas.microsoft.com/office/drawing/2014/main" id="{908464C5-BD77-4FBF-9E3B-956A6CAF1620}"/>
              </a:ext>
            </a:extLst>
          </p:cNvPr>
          <p:cNvSpPr>
            <a:spLocks noGrp="1"/>
          </p:cNvSpPr>
          <p:nvPr>
            <p:ph type="subTitle" idx="1"/>
          </p:nvPr>
        </p:nvSpPr>
        <p:spPr>
          <a:xfrm>
            <a:off x="1524000" y="1998133"/>
            <a:ext cx="9144000" cy="3259667"/>
          </a:xfrm>
        </p:spPr>
        <p:txBody>
          <a:bodyPr/>
          <a:lstStyle/>
          <a:p>
            <a:pPr algn="r" rtl="1"/>
            <a:br>
              <a:rPr lang="ur-PK" dirty="0">
                <a:latin typeface="Jameel Noori Nastaleeq" panose="02000503000000020004" pitchFamily="2" charset="-78"/>
                <a:cs typeface="Jameel Noori Nastaleeq" panose="02000503000000020004" pitchFamily="2" charset="-78"/>
              </a:rPr>
            </a:br>
            <a:endParaRPr lang="en-US" dirty="0"/>
          </a:p>
        </p:txBody>
      </p:sp>
    </p:spTree>
    <p:extLst>
      <p:ext uri="{BB962C8B-B14F-4D97-AF65-F5344CB8AC3E}">
        <p14:creationId xmlns:p14="http://schemas.microsoft.com/office/powerpoint/2010/main" val="414238230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2F3F4-58EA-4E01-BF9E-EEE14A5E80E2}"/>
              </a:ext>
            </a:extLst>
          </p:cNvPr>
          <p:cNvSpPr>
            <a:spLocks noGrp="1"/>
          </p:cNvSpPr>
          <p:nvPr>
            <p:ph type="ctrTitle"/>
          </p:nvPr>
        </p:nvSpPr>
        <p:spPr>
          <a:xfrm>
            <a:off x="1524000" y="177800"/>
            <a:ext cx="9144000" cy="2001838"/>
          </a:xfrm>
        </p:spPr>
        <p:txBody>
          <a:bodyPr>
            <a:noAutofit/>
          </a:bodyPr>
          <a:lstStyle/>
          <a:p>
            <a:pPr rtl="1"/>
            <a:r>
              <a:rPr lang="ur-PK" sz="2700" b="1" u="sng" dirty="0">
                <a:latin typeface="Jameel Noori Nastaleeq" panose="02000503000000020004" pitchFamily="2" charset="-78"/>
                <a:cs typeface="Jameel Noori Nastaleeq" panose="02000503000000020004" pitchFamily="2" charset="-78"/>
              </a:rPr>
              <a:t>حقوق العباد کی اہمیت </a:t>
            </a:r>
            <a:br>
              <a:rPr lang="en-US" sz="2700" dirty="0">
                <a:latin typeface="Jameel Noori Nastaleeq" panose="02000503000000020004" pitchFamily="2" charset="-78"/>
                <a:cs typeface="Jameel Noori Nastaleeq" panose="02000503000000020004" pitchFamily="2" charset="-78"/>
              </a:rPr>
            </a:br>
            <a:br>
              <a:rPr lang="ur-PK" sz="2700" dirty="0">
                <a:latin typeface="Jameel Noori Nastaleeq" panose="02000503000000020004" pitchFamily="2" charset="-78"/>
                <a:cs typeface="Jameel Noori Nastaleeq" panose="02000503000000020004" pitchFamily="2" charset="-78"/>
              </a:rPr>
            </a:br>
            <a:endParaRPr lang="en-US" sz="2700" dirty="0">
              <a:latin typeface="Jameel Noori Nastaleeq" panose="02000503000000020004" pitchFamily="2" charset="-78"/>
              <a:cs typeface="Jameel Noori Nastaleeq" panose="02000503000000020004" pitchFamily="2" charset="-78"/>
            </a:endParaRPr>
          </a:p>
        </p:txBody>
      </p:sp>
      <p:sp>
        <p:nvSpPr>
          <p:cNvPr id="3" name="Subtitle 2">
            <a:extLst>
              <a:ext uri="{FF2B5EF4-FFF2-40B4-BE49-F238E27FC236}">
                <a16:creationId xmlns:a16="http://schemas.microsoft.com/office/drawing/2014/main" id="{908464C5-BD77-4FBF-9E3B-956A6CAF1620}"/>
              </a:ext>
            </a:extLst>
          </p:cNvPr>
          <p:cNvSpPr>
            <a:spLocks noGrp="1"/>
          </p:cNvSpPr>
          <p:nvPr>
            <p:ph type="subTitle" idx="1"/>
          </p:nvPr>
        </p:nvSpPr>
        <p:spPr>
          <a:xfrm>
            <a:off x="1524000" y="1998133"/>
            <a:ext cx="9144000" cy="3259667"/>
          </a:xfrm>
        </p:spPr>
        <p:txBody>
          <a:bodyPr/>
          <a:lstStyle/>
          <a:p>
            <a:pPr algn="r" rtl="1"/>
            <a:br>
              <a:rPr lang="ur-PK" dirty="0">
                <a:latin typeface="Jameel Noori Nastaleeq" panose="02000503000000020004" pitchFamily="2" charset="-78"/>
                <a:cs typeface="Jameel Noori Nastaleeq" panose="02000503000000020004" pitchFamily="2" charset="-78"/>
              </a:rPr>
            </a:br>
            <a:r>
              <a:rPr lang="ur-PK" sz="3000" dirty="0">
                <a:latin typeface="Jameel Noori Nastaleeq" panose="02000503000000020004" pitchFamily="2" charset="-78"/>
                <a:cs typeface="Jameel Noori Nastaleeq" panose="02000503000000020004" pitchFamily="2" charset="-78"/>
              </a:rPr>
              <a:t>حقوق کسے کہتے ہیں ؟</a:t>
            </a:r>
            <a:br>
              <a:rPr lang="ar-SA" sz="3000" dirty="0">
                <a:latin typeface="Jameel Noori Nastaleeq" panose="02000503000000020004" pitchFamily="2" charset="-78"/>
                <a:cs typeface="Jameel Noori Nastaleeq" panose="02000503000000020004" pitchFamily="2" charset="-78"/>
              </a:rPr>
            </a:br>
            <a:r>
              <a:rPr lang="ar-SA" sz="3000" dirty="0">
                <a:latin typeface="Jameel Noori Nastaleeq" panose="02000503000000020004" pitchFamily="2" charset="-78"/>
                <a:cs typeface="Jameel Noori Nastaleeq" panose="02000503000000020004" pitchFamily="2" charset="-78"/>
              </a:rPr>
              <a:t>حقوق جمع ہے حق کی جس کا مطلب ہے لازمی اور ضروری۔ </a:t>
            </a:r>
            <a:endParaRPr lang="en-US" sz="3000" dirty="0">
              <a:latin typeface="Jameel Noori Nastaleeq" panose="02000503000000020004" pitchFamily="2" charset="-78"/>
              <a:cs typeface="Jameel Noori Nastaleeq" panose="02000503000000020004" pitchFamily="2" charset="-78"/>
            </a:endParaRPr>
          </a:p>
        </p:txBody>
      </p:sp>
    </p:spTree>
    <p:extLst>
      <p:ext uri="{BB962C8B-B14F-4D97-AF65-F5344CB8AC3E}">
        <p14:creationId xmlns:p14="http://schemas.microsoft.com/office/powerpoint/2010/main" val="1258844339"/>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2F3F4-58EA-4E01-BF9E-EEE14A5E80E2}"/>
              </a:ext>
            </a:extLst>
          </p:cNvPr>
          <p:cNvSpPr>
            <a:spLocks noGrp="1"/>
          </p:cNvSpPr>
          <p:nvPr>
            <p:ph type="ctrTitle"/>
          </p:nvPr>
        </p:nvSpPr>
        <p:spPr>
          <a:xfrm>
            <a:off x="1524000" y="177800"/>
            <a:ext cx="9144000" cy="2001838"/>
          </a:xfrm>
        </p:spPr>
        <p:txBody>
          <a:bodyPr>
            <a:noAutofit/>
          </a:bodyPr>
          <a:lstStyle/>
          <a:p>
            <a:pPr rtl="1"/>
            <a:r>
              <a:rPr lang="ur-PK" sz="2700" b="1" u="sng" dirty="0">
                <a:latin typeface="Jameel Noori Nastaleeq" panose="02000503000000020004" pitchFamily="2" charset="-78"/>
                <a:cs typeface="Jameel Noori Nastaleeq" panose="02000503000000020004" pitchFamily="2" charset="-78"/>
              </a:rPr>
              <a:t>حقوق العباد کی اہمیت </a:t>
            </a:r>
            <a:br>
              <a:rPr lang="en-US" sz="2700" dirty="0">
                <a:latin typeface="Jameel Noori Nastaleeq" panose="02000503000000020004" pitchFamily="2" charset="-78"/>
                <a:cs typeface="Jameel Noori Nastaleeq" panose="02000503000000020004" pitchFamily="2" charset="-78"/>
              </a:rPr>
            </a:br>
            <a:br>
              <a:rPr lang="ur-PK" sz="2700" dirty="0">
                <a:latin typeface="Jameel Noori Nastaleeq" panose="02000503000000020004" pitchFamily="2" charset="-78"/>
                <a:cs typeface="Jameel Noori Nastaleeq" panose="02000503000000020004" pitchFamily="2" charset="-78"/>
              </a:rPr>
            </a:br>
            <a:endParaRPr lang="en-US" sz="2700" dirty="0">
              <a:latin typeface="Jameel Noori Nastaleeq" panose="02000503000000020004" pitchFamily="2" charset="-78"/>
              <a:cs typeface="Jameel Noori Nastaleeq" panose="02000503000000020004" pitchFamily="2" charset="-78"/>
            </a:endParaRPr>
          </a:p>
        </p:txBody>
      </p:sp>
      <p:sp>
        <p:nvSpPr>
          <p:cNvPr id="3" name="Subtitle 2">
            <a:extLst>
              <a:ext uri="{FF2B5EF4-FFF2-40B4-BE49-F238E27FC236}">
                <a16:creationId xmlns:a16="http://schemas.microsoft.com/office/drawing/2014/main" id="{908464C5-BD77-4FBF-9E3B-956A6CAF1620}"/>
              </a:ext>
            </a:extLst>
          </p:cNvPr>
          <p:cNvSpPr>
            <a:spLocks noGrp="1"/>
          </p:cNvSpPr>
          <p:nvPr>
            <p:ph type="subTitle" idx="1"/>
          </p:nvPr>
        </p:nvSpPr>
        <p:spPr>
          <a:xfrm>
            <a:off x="1354667" y="2179638"/>
            <a:ext cx="9144000" cy="3259667"/>
          </a:xfrm>
        </p:spPr>
        <p:txBody>
          <a:bodyPr/>
          <a:lstStyle/>
          <a:p>
            <a:pPr rtl="1"/>
            <a:br>
              <a:rPr lang="ur-PK" dirty="0">
                <a:latin typeface="Jameel Noori Nastaleeq" panose="02000503000000020004" pitchFamily="2" charset="-78"/>
                <a:cs typeface="Jameel Noori Nastaleeq" panose="02000503000000020004" pitchFamily="2" charset="-78"/>
              </a:rPr>
            </a:br>
            <a:r>
              <a:rPr lang="ur-PK" sz="3000" u="sng" dirty="0">
                <a:latin typeface="Jameel Noori Nastaleeq" panose="02000503000000020004" pitchFamily="2" charset="-78"/>
                <a:cs typeface="Jameel Noori Nastaleeq" panose="02000503000000020004" pitchFamily="2" charset="-78"/>
              </a:rPr>
              <a:t>حقوق کی اقسام</a:t>
            </a:r>
          </a:p>
          <a:p>
            <a:pPr marL="342900" indent="-342900" algn="just" rtl="1">
              <a:buFont typeface="Arial" panose="020B0604020202020204" pitchFamily="34" charset="0"/>
              <a:buChar char="•"/>
            </a:pPr>
            <a:r>
              <a:rPr lang="ur-PK" sz="3000" dirty="0">
                <a:latin typeface="Jameel Noori Nastaleeq" panose="02000503000000020004" pitchFamily="2" charset="-78"/>
                <a:cs typeface="Jameel Noori Nastaleeq" panose="02000503000000020004" pitchFamily="2" charset="-78"/>
              </a:rPr>
              <a:t>حقوق اللہ </a:t>
            </a:r>
          </a:p>
          <a:p>
            <a:pPr marL="342900" indent="-342900" algn="just" rtl="1">
              <a:buFont typeface="Arial" panose="020B0604020202020204" pitchFamily="34" charset="0"/>
              <a:buChar char="•"/>
            </a:pPr>
            <a:r>
              <a:rPr lang="ur-PK" sz="3000" dirty="0">
                <a:latin typeface="Jameel Noori Nastaleeq" panose="02000503000000020004" pitchFamily="2" charset="-78"/>
                <a:cs typeface="Jameel Noori Nastaleeq" panose="02000503000000020004" pitchFamily="2" charset="-78"/>
              </a:rPr>
              <a:t>حقوق العباد</a:t>
            </a:r>
            <a:endParaRPr lang="en-US" sz="3000" dirty="0"/>
          </a:p>
        </p:txBody>
      </p:sp>
    </p:spTree>
    <p:extLst>
      <p:ext uri="{BB962C8B-B14F-4D97-AF65-F5344CB8AC3E}">
        <p14:creationId xmlns:p14="http://schemas.microsoft.com/office/powerpoint/2010/main" val="38066018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2F3F4-58EA-4E01-BF9E-EEE14A5E80E2}"/>
              </a:ext>
            </a:extLst>
          </p:cNvPr>
          <p:cNvSpPr>
            <a:spLocks noGrp="1"/>
          </p:cNvSpPr>
          <p:nvPr>
            <p:ph type="ctrTitle"/>
          </p:nvPr>
        </p:nvSpPr>
        <p:spPr>
          <a:xfrm>
            <a:off x="1524000" y="177800"/>
            <a:ext cx="9144000" cy="2001838"/>
          </a:xfrm>
        </p:spPr>
        <p:txBody>
          <a:bodyPr>
            <a:noAutofit/>
          </a:bodyPr>
          <a:lstStyle/>
          <a:p>
            <a:pPr rtl="1"/>
            <a:r>
              <a:rPr lang="ur-PK" sz="2700" b="1" u="sng" dirty="0">
                <a:latin typeface="Jameel Noori Nastaleeq" panose="02000503000000020004" pitchFamily="2" charset="-78"/>
                <a:cs typeface="Jameel Noori Nastaleeq" panose="02000503000000020004" pitchFamily="2" charset="-78"/>
              </a:rPr>
              <a:t>حقوق العباد کی اہمیت </a:t>
            </a:r>
            <a:br>
              <a:rPr lang="en-US" sz="2700" dirty="0">
                <a:latin typeface="Jameel Noori Nastaleeq" panose="02000503000000020004" pitchFamily="2" charset="-78"/>
                <a:cs typeface="Jameel Noori Nastaleeq" panose="02000503000000020004" pitchFamily="2" charset="-78"/>
              </a:rPr>
            </a:br>
            <a:br>
              <a:rPr lang="ur-PK" sz="2700" dirty="0">
                <a:latin typeface="Jameel Noori Nastaleeq" panose="02000503000000020004" pitchFamily="2" charset="-78"/>
                <a:cs typeface="Jameel Noori Nastaleeq" panose="02000503000000020004" pitchFamily="2" charset="-78"/>
              </a:rPr>
            </a:br>
            <a:endParaRPr lang="en-US" sz="2700" dirty="0">
              <a:latin typeface="Jameel Noori Nastaleeq" panose="02000503000000020004" pitchFamily="2" charset="-78"/>
              <a:cs typeface="Jameel Noori Nastaleeq" panose="02000503000000020004" pitchFamily="2" charset="-78"/>
            </a:endParaRPr>
          </a:p>
        </p:txBody>
      </p:sp>
      <p:sp>
        <p:nvSpPr>
          <p:cNvPr id="3" name="Subtitle 2">
            <a:extLst>
              <a:ext uri="{FF2B5EF4-FFF2-40B4-BE49-F238E27FC236}">
                <a16:creationId xmlns:a16="http://schemas.microsoft.com/office/drawing/2014/main" id="{908464C5-BD77-4FBF-9E3B-956A6CAF1620}"/>
              </a:ext>
            </a:extLst>
          </p:cNvPr>
          <p:cNvSpPr>
            <a:spLocks noGrp="1"/>
          </p:cNvSpPr>
          <p:nvPr>
            <p:ph type="subTitle" idx="1"/>
          </p:nvPr>
        </p:nvSpPr>
        <p:spPr>
          <a:xfrm>
            <a:off x="1354667" y="2179638"/>
            <a:ext cx="9144000" cy="3259667"/>
          </a:xfrm>
        </p:spPr>
        <p:txBody>
          <a:bodyPr>
            <a:normAutofit/>
          </a:bodyPr>
          <a:lstStyle/>
          <a:p>
            <a:pPr algn="r" rtl="1"/>
            <a:br>
              <a:rPr lang="ur-PK" sz="3000" dirty="0">
                <a:latin typeface="Jameel Noori Nastaleeq" panose="02000503000000020004" pitchFamily="2" charset="-78"/>
                <a:cs typeface="Jameel Noori Nastaleeq" panose="02000503000000020004" pitchFamily="2" charset="-78"/>
              </a:rPr>
            </a:br>
            <a:r>
              <a:rPr lang="ur-PK" sz="3000" dirty="0">
                <a:latin typeface="Jameel Noori Nastaleeq" panose="02000503000000020004" pitchFamily="2" charset="-78"/>
                <a:cs typeface="Jameel Noori Nastaleeq" panose="02000503000000020004" pitchFamily="2" charset="-78"/>
              </a:rPr>
              <a:t>  </a:t>
            </a:r>
            <a:r>
              <a:rPr lang="ur-PK" sz="3000" b="1" u="sng" dirty="0">
                <a:latin typeface="Jameel Noori Nastaleeq" panose="02000503000000020004" pitchFamily="2" charset="-78"/>
                <a:cs typeface="Jameel Noori Nastaleeq" panose="02000503000000020004" pitchFamily="2" charset="-78"/>
              </a:rPr>
              <a:t>حقوق اللہ</a:t>
            </a:r>
            <a:br>
              <a:rPr lang="ar-SA" sz="3000" dirty="0">
                <a:latin typeface="Jameel Noori Nastaleeq" panose="02000503000000020004" pitchFamily="2" charset="-78"/>
                <a:cs typeface="Jameel Noori Nastaleeq" panose="02000503000000020004" pitchFamily="2" charset="-78"/>
              </a:rPr>
            </a:br>
            <a:r>
              <a:rPr lang="ar-SA" sz="3000" dirty="0">
                <a:latin typeface="Jameel Noori Nastaleeq" panose="02000503000000020004" pitchFamily="2" charset="-78"/>
                <a:cs typeface="Jameel Noori Nastaleeq" panose="02000503000000020004" pitchFamily="2" charset="-78"/>
              </a:rPr>
              <a:t>اللہ نے حضور صلی اللہ علیہ وسلم اور قرآن مجید کے ذریعے اپنے سرے حقوق بندوں کو بتادیئے ہیں کہ اللہ کے سوا کسی کی عبادت نہ کرو اور تمام وہ کام کرو جس کا اللہ اور رسول نے حکم دیا۔</a:t>
            </a:r>
            <a:endParaRPr lang="en-US" sz="3000" dirty="0">
              <a:latin typeface="Jameel Noori Nastaleeq" panose="02000503000000020004" pitchFamily="2" charset="-78"/>
              <a:cs typeface="Jameel Noori Nastaleeq" panose="02000503000000020004" pitchFamily="2" charset="-78"/>
            </a:endParaRPr>
          </a:p>
        </p:txBody>
      </p:sp>
    </p:spTree>
    <p:extLst>
      <p:ext uri="{BB962C8B-B14F-4D97-AF65-F5344CB8AC3E}">
        <p14:creationId xmlns:p14="http://schemas.microsoft.com/office/powerpoint/2010/main" val="27356111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2F3F4-58EA-4E01-BF9E-EEE14A5E80E2}"/>
              </a:ext>
            </a:extLst>
          </p:cNvPr>
          <p:cNvSpPr>
            <a:spLocks noGrp="1"/>
          </p:cNvSpPr>
          <p:nvPr>
            <p:ph type="ctrTitle"/>
          </p:nvPr>
        </p:nvSpPr>
        <p:spPr>
          <a:xfrm>
            <a:off x="1524000" y="177800"/>
            <a:ext cx="9144000" cy="2001838"/>
          </a:xfrm>
        </p:spPr>
        <p:txBody>
          <a:bodyPr>
            <a:noAutofit/>
          </a:bodyPr>
          <a:lstStyle/>
          <a:p>
            <a:pPr rtl="1"/>
            <a:r>
              <a:rPr lang="ur-PK" sz="2700" b="1" u="sng" dirty="0">
                <a:latin typeface="Jameel Noori Nastaleeq" panose="02000503000000020004" pitchFamily="2" charset="-78"/>
                <a:cs typeface="Jameel Noori Nastaleeq" panose="02000503000000020004" pitchFamily="2" charset="-78"/>
              </a:rPr>
              <a:t>حقوق العباد کی اہمیت </a:t>
            </a:r>
            <a:br>
              <a:rPr lang="en-US" sz="2700" dirty="0">
                <a:latin typeface="Jameel Noori Nastaleeq" panose="02000503000000020004" pitchFamily="2" charset="-78"/>
                <a:cs typeface="Jameel Noori Nastaleeq" panose="02000503000000020004" pitchFamily="2" charset="-78"/>
              </a:rPr>
            </a:br>
            <a:br>
              <a:rPr lang="ur-PK" sz="2700" dirty="0">
                <a:latin typeface="Jameel Noori Nastaleeq" panose="02000503000000020004" pitchFamily="2" charset="-78"/>
                <a:cs typeface="Jameel Noori Nastaleeq" panose="02000503000000020004" pitchFamily="2" charset="-78"/>
              </a:rPr>
            </a:br>
            <a:endParaRPr lang="en-US" sz="2700" dirty="0">
              <a:latin typeface="Jameel Noori Nastaleeq" panose="02000503000000020004" pitchFamily="2" charset="-78"/>
              <a:cs typeface="Jameel Noori Nastaleeq" panose="02000503000000020004" pitchFamily="2" charset="-78"/>
            </a:endParaRPr>
          </a:p>
        </p:txBody>
      </p:sp>
      <p:sp>
        <p:nvSpPr>
          <p:cNvPr id="3" name="Subtitle 2">
            <a:extLst>
              <a:ext uri="{FF2B5EF4-FFF2-40B4-BE49-F238E27FC236}">
                <a16:creationId xmlns:a16="http://schemas.microsoft.com/office/drawing/2014/main" id="{908464C5-BD77-4FBF-9E3B-956A6CAF1620}"/>
              </a:ext>
            </a:extLst>
          </p:cNvPr>
          <p:cNvSpPr>
            <a:spLocks noGrp="1"/>
          </p:cNvSpPr>
          <p:nvPr>
            <p:ph type="subTitle" idx="1"/>
          </p:nvPr>
        </p:nvSpPr>
        <p:spPr>
          <a:xfrm>
            <a:off x="1354667" y="2179638"/>
            <a:ext cx="9144000" cy="3259667"/>
          </a:xfrm>
        </p:spPr>
        <p:txBody>
          <a:bodyPr>
            <a:normAutofit/>
          </a:bodyPr>
          <a:lstStyle/>
          <a:p>
            <a:pPr algn="just" rtl="1"/>
            <a:br>
              <a:rPr lang="ur-PK" sz="3000" dirty="0">
                <a:latin typeface="Jameel Noori Nastaleeq" panose="02000503000000020004" pitchFamily="2" charset="-78"/>
                <a:cs typeface="Jameel Noori Nastaleeq" panose="02000503000000020004" pitchFamily="2" charset="-78"/>
              </a:rPr>
            </a:br>
            <a:r>
              <a:rPr lang="ur-PK" sz="3000" dirty="0">
                <a:latin typeface="Jameel Noori Nastaleeq" panose="02000503000000020004" pitchFamily="2" charset="-78"/>
                <a:cs typeface="Jameel Noori Nastaleeq" panose="02000503000000020004" pitchFamily="2" charset="-78"/>
              </a:rPr>
              <a:t>  </a:t>
            </a:r>
            <a:r>
              <a:rPr lang="ur-PK" sz="3000" b="1" u="sng" dirty="0">
                <a:latin typeface="Jameel Noori Nastaleeq" panose="02000503000000020004" pitchFamily="2" charset="-78"/>
                <a:cs typeface="Jameel Noori Nastaleeq" panose="02000503000000020004" pitchFamily="2" charset="-78"/>
              </a:rPr>
              <a:t>حقوق العباد</a:t>
            </a:r>
          </a:p>
          <a:p>
            <a:pPr algn="just" rtl="1"/>
            <a:r>
              <a:rPr lang="ar-SA" dirty="0">
                <a:latin typeface="Jameel Noori Nastaleeq" panose="02000503000000020004" pitchFamily="2" charset="-78"/>
                <a:cs typeface="Jameel Noori Nastaleeq" panose="02000503000000020004" pitchFamily="2" charset="-78"/>
              </a:rPr>
              <a:t>عباد جمع ہے عبد کی جس سے مراد ہے انسان یا بندہ۔ اس طرح حقوق العباد کا مطلب ہے بندوں کے لئے ضروری یعنی حقوق۔ حقوق العباد میں دنیا کے ہر مذہب، ہر ذات و نسل، ہر درجے اور ہر حیثیت کے انسانوں کے حقوق آجاتے ہیں۔ اگر ہم عزیزوں کے حقوق ادا کریں تو اس کے ساتھ غیروں کے حقوق بھی ادا کریں۔ غلام اگر مالک کی خدمت کرے تو مالک بھی غلام کا پورا پورا خیال رکھے۔ والدین اگر اولاد کے لئے اپنی زندگی کی ہر آسائش ترک کردیں تو اولاد بھی ان کی خدمت اور عزت میں کمی نہ کرے یہی اسلام کی تعلیم ہے پوری انسانیت کے لئے ۔ حقوق العباد میں مختلف حیثیت اور درجات کے لوگوں کے حقوق آجاتے ہیں۔</a:t>
            </a:r>
            <a:endParaRPr lang="en-US" sz="3000" dirty="0">
              <a:latin typeface="Jameel Noori Nastaleeq" panose="02000503000000020004" pitchFamily="2" charset="-78"/>
              <a:cs typeface="Jameel Noori Nastaleeq" panose="02000503000000020004" pitchFamily="2" charset="-78"/>
            </a:endParaRPr>
          </a:p>
        </p:txBody>
      </p:sp>
    </p:spTree>
    <p:extLst>
      <p:ext uri="{BB962C8B-B14F-4D97-AF65-F5344CB8AC3E}">
        <p14:creationId xmlns:p14="http://schemas.microsoft.com/office/powerpoint/2010/main" val="30641983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2F3F4-58EA-4E01-BF9E-EEE14A5E80E2}"/>
              </a:ext>
            </a:extLst>
          </p:cNvPr>
          <p:cNvSpPr>
            <a:spLocks noGrp="1"/>
          </p:cNvSpPr>
          <p:nvPr>
            <p:ph type="ctrTitle"/>
          </p:nvPr>
        </p:nvSpPr>
        <p:spPr>
          <a:xfrm>
            <a:off x="1524000" y="177800"/>
            <a:ext cx="9144000" cy="2001838"/>
          </a:xfrm>
        </p:spPr>
        <p:txBody>
          <a:bodyPr>
            <a:noAutofit/>
          </a:bodyPr>
          <a:lstStyle/>
          <a:p>
            <a:pPr rtl="1"/>
            <a:r>
              <a:rPr lang="ur-PK" sz="2700" b="1" u="sng" dirty="0">
                <a:latin typeface="Jameel Noori Nastaleeq" panose="02000503000000020004" pitchFamily="2" charset="-78"/>
                <a:cs typeface="Jameel Noori Nastaleeq" panose="02000503000000020004" pitchFamily="2" charset="-78"/>
              </a:rPr>
              <a:t>حقوق العباد کی اہمیت </a:t>
            </a:r>
            <a:br>
              <a:rPr lang="en-US" sz="2700" dirty="0">
                <a:latin typeface="Jameel Noori Nastaleeq" panose="02000503000000020004" pitchFamily="2" charset="-78"/>
                <a:cs typeface="Jameel Noori Nastaleeq" panose="02000503000000020004" pitchFamily="2" charset="-78"/>
              </a:rPr>
            </a:br>
            <a:br>
              <a:rPr lang="ur-PK" sz="2700" dirty="0">
                <a:latin typeface="Jameel Noori Nastaleeq" panose="02000503000000020004" pitchFamily="2" charset="-78"/>
                <a:cs typeface="Jameel Noori Nastaleeq" panose="02000503000000020004" pitchFamily="2" charset="-78"/>
              </a:rPr>
            </a:br>
            <a:endParaRPr lang="en-US" sz="2700" dirty="0">
              <a:latin typeface="Jameel Noori Nastaleeq" panose="02000503000000020004" pitchFamily="2" charset="-78"/>
              <a:cs typeface="Jameel Noori Nastaleeq" panose="02000503000000020004" pitchFamily="2" charset="-78"/>
            </a:endParaRPr>
          </a:p>
        </p:txBody>
      </p:sp>
      <p:sp>
        <p:nvSpPr>
          <p:cNvPr id="3" name="Subtitle 2">
            <a:extLst>
              <a:ext uri="{FF2B5EF4-FFF2-40B4-BE49-F238E27FC236}">
                <a16:creationId xmlns:a16="http://schemas.microsoft.com/office/drawing/2014/main" id="{908464C5-BD77-4FBF-9E3B-956A6CAF1620}"/>
              </a:ext>
            </a:extLst>
          </p:cNvPr>
          <p:cNvSpPr>
            <a:spLocks noGrp="1"/>
          </p:cNvSpPr>
          <p:nvPr>
            <p:ph type="subTitle" idx="1"/>
          </p:nvPr>
        </p:nvSpPr>
        <p:spPr>
          <a:xfrm>
            <a:off x="6942667" y="2179638"/>
            <a:ext cx="3556000" cy="3950229"/>
          </a:xfrm>
        </p:spPr>
        <p:txBody>
          <a:bodyPr>
            <a:normAutofit/>
          </a:bodyPr>
          <a:lstStyle/>
          <a:p>
            <a:pPr marL="457200" indent="-457200" algn="r" rtl="1">
              <a:buFont typeface="Arial" panose="020B0604020202020204" pitchFamily="34" charset="0"/>
              <a:buChar char="•"/>
            </a:pPr>
            <a:r>
              <a:rPr lang="ur-PK" sz="3000" dirty="0">
                <a:latin typeface="Jameel Noori Nastaleeq" panose="02000503000000020004" pitchFamily="2" charset="-78"/>
                <a:cs typeface="Jameel Noori Nastaleeq" panose="02000503000000020004" pitchFamily="2" charset="-78"/>
              </a:rPr>
              <a:t>تمام انسانوں کے حقوق</a:t>
            </a:r>
          </a:p>
          <a:p>
            <a:pPr marL="457200" indent="-457200" algn="r" rtl="1">
              <a:buFont typeface="Arial" panose="020B0604020202020204" pitchFamily="34" charset="0"/>
              <a:buChar char="•"/>
            </a:pPr>
            <a:r>
              <a:rPr lang="ur-PK" sz="3000" dirty="0">
                <a:latin typeface="Jameel Noori Nastaleeq" panose="02000503000000020004" pitchFamily="2" charset="-78"/>
                <a:cs typeface="Jameel Noori Nastaleeq" panose="02000503000000020004" pitchFamily="2" charset="-78"/>
              </a:rPr>
              <a:t>والدین کے حقوق</a:t>
            </a:r>
          </a:p>
          <a:p>
            <a:pPr marL="457200" indent="-457200" algn="r" rtl="1">
              <a:buFont typeface="Arial" panose="020B0604020202020204" pitchFamily="34" charset="0"/>
              <a:buChar char="•"/>
            </a:pPr>
            <a:r>
              <a:rPr lang="ur-PK" sz="3000" dirty="0">
                <a:latin typeface="Jameel Noori Nastaleeq" panose="02000503000000020004" pitchFamily="2" charset="-78"/>
                <a:cs typeface="Jameel Noori Nastaleeq" panose="02000503000000020004" pitchFamily="2" charset="-78"/>
              </a:rPr>
              <a:t>اولاد کے حقوق</a:t>
            </a:r>
          </a:p>
          <a:p>
            <a:pPr marL="457200" indent="-457200" algn="r" rtl="1">
              <a:buFont typeface="Arial" panose="020B0604020202020204" pitchFamily="34" charset="0"/>
              <a:buChar char="•"/>
            </a:pPr>
            <a:r>
              <a:rPr lang="ur-PK" sz="3000" dirty="0">
                <a:latin typeface="Jameel Noori Nastaleeq" panose="02000503000000020004" pitchFamily="2" charset="-78"/>
                <a:cs typeface="Jameel Noori Nastaleeq" panose="02000503000000020004" pitchFamily="2" charset="-78"/>
              </a:rPr>
              <a:t>رشتہ داروں کے حقوق</a:t>
            </a:r>
          </a:p>
          <a:p>
            <a:pPr marL="457200" indent="-457200" algn="r" rtl="1">
              <a:buFont typeface="Arial" panose="020B0604020202020204" pitchFamily="34" charset="0"/>
              <a:buChar char="•"/>
            </a:pPr>
            <a:r>
              <a:rPr lang="ur-PK" sz="3000" dirty="0">
                <a:latin typeface="Jameel Noori Nastaleeq" panose="02000503000000020004" pitchFamily="2" charset="-78"/>
                <a:cs typeface="Jameel Noori Nastaleeq" panose="02000503000000020004" pitchFamily="2" charset="-78"/>
              </a:rPr>
              <a:t>ہمسایوں کے حقوق</a:t>
            </a:r>
          </a:p>
          <a:p>
            <a:pPr marL="457200" indent="-457200" algn="r" rtl="1">
              <a:buFont typeface="Arial" panose="020B0604020202020204" pitchFamily="34" charset="0"/>
              <a:buChar char="•"/>
            </a:pPr>
            <a:r>
              <a:rPr lang="ur-PK" sz="3000" dirty="0">
                <a:latin typeface="Jameel Noori Nastaleeq" panose="02000503000000020004" pitchFamily="2" charset="-78"/>
                <a:cs typeface="Jameel Noori Nastaleeq" panose="02000503000000020004" pitchFamily="2" charset="-78"/>
              </a:rPr>
              <a:t>اساتذہ کے حقوق</a:t>
            </a:r>
          </a:p>
          <a:p>
            <a:pPr marL="457200" indent="-457200" algn="r" rtl="1">
              <a:buFont typeface="Arial" panose="020B0604020202020204" pitchFamily="34" charset="0"/>
              <a:buChar char="•"/>
            </a:pPr>
            <a:r>
              <a:rPr lang="ur-PK" sz="3000" dirty="0">
                <a:latin typeface="Jameel Noori Nastaleeq" panose="02000503000000020004" pitchFamily="2" charset="-78"/>
                <a:cs typeface="Jameel Noori Nastaleeq" panose="02000503000000020004" pitchFamily="2" charset="-78"/>
              </a:rPr>
              <a:t>غلاموں کے حقوق</a:t>
            </a:r>
          </a:p>
          <a:p>
            <a:pPr marL="457200" indent="-457200" algn="r" rtl="1">
              <a:buFont typeface="Arial" panose="020B0604020202020204" pitchFamily="34" charset="0"/>
              <a:buChar char="•"/>
            </a:pPr>
            <a:endParaRPr lang="ur-PK" sz="3000" dirty="0">
              <a:latin typeface="Jameel Noori Nastaleeq" panose="02000503000000020004" pitchFamily="2" charset="-78"/>
              <a:cs typeface="Jameel Noori Nastaleeq" panose="02000503000000020004" pitchFamily="2" charset="-78"/>
            </a:endParaRPr>
          </a:p>
        </p:txBody>
      </p:sp>
      <p:sp>
        <p:nvSpPr>
          <p:cNvPr id="4" name="Subtitle 2">
            <a:extLst>
              <a:ext uri="{FF2B5EF4-FFF2-40B4-BE49-F238E27FC236}">
                <a16:creationId xmlns:a16="http://schemas.microsoft.com/office/drawing/2014/main" id="{E26D8DAC-F427-4073-999D-1859FB313835}"/>
              </a:ext>
            </a:extLst>
          </p:cNvPr>
          <p:cNvSpPr txBox="1">
            <a:spLocks/>
          </p:cNvSpPr>
          <p:nvPr/>
        </p:nvSpPr>
        <p:spPr>
          <a:xfrm>
            <a:off x="2201334" y="2179638"/>
            <a:ext cx="3556000" cy="395022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r" rtl="1">
              <a:buFont typeface="Arial" panose="020B0604020202020204" pitchFamily="34" charset="0"/>
              <a:buChar char="•"/>
            </a:pPr>
            <a:r>
              <a:rPr lang="ur-PK" sz="3000" dirty="0">
                <a:latin typeface="Jameel Noori Nastaleeq" panose="02000503000000020004" pitchFamily="2" charset="-78"/>
                <a:cs typeface="Jameel Noori Nastaleeq" panose="02000503000000020004" pitchFamily="2" charset="-78"/>
              </a:rPr>
              <a:t>مسکینوں کے حقوق</a:t>
            </a:r>
          </a:p>
          <a:p>
            <a:pPr marL="457200" indent="-457200" algn="r" rtl="1">
              <a:buFont typeface="Arial" panose="020B0604020202020204" pitchFamily="34" charset="0"/>
              <a:buChar char="•"/>
            </a:pPr>
            <a:r>
              <a:rPr lang="ur-PK" sz="3000" dirty="0">
                <a:latin typeface="Jameel Noori Nastaleeq" panose="02000503000000020004" pitchFamily="2" charset="-78"/>
                <a:cs typeface="Jameel Noori Nastaleeq" panose="02000503000000020004" pitchFamily="2" charset="-78"/>
              </a:rPr>
              <a:t>مفلسوں کےحقوق</a:t>
            </a:r>
          </a:p>
          <a:p>
            <a:pPr marL="457200" indent="-457200" algn="r" rtl="1">
              <a:buFont typeface="Arial" panose="020B0604020202020204" pitchFamily="34" charset="0"/>
              <a:buChar char="•"/>
            </a:pPr>
            <a:endParaRPr lang="ur-PK" sz="3000" dirty="0">
              <a:latin typeface="Jameel Noori Nastaleeq" panose="02000503000000020004" pitchFamily="2" charset="-78"/>
              <a:cs typeface="Jameel Noori Nastaleeq" panose="02000503000000020004" pitchFamily="2" charset="-78"/>
            </a:endParaRPr>
          </a:p>
        </p:txBody>
      </p:sp>
    </p:spTree>
    <p:extLst>
      <p:ext uri="{BB962C8B-B14F-4D97-AF65-F5344CB8AC3E}">
        <p14:creationId xmlns:p14="http://schemas.microsoft.com/office/powerpoint/2010/main" val="2485318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0" end="0"/>
                                            </p:txEl>
                                          </p:spTgt>
                                        </p:tgtEl>
                                        <p:attrNameLst>
                                          <p:attrName>style.visibility</p:attrName>
                                        </p:attrNameLst>
                                      </p:cBhvr>
                                      <p:to>
                                        <p:strVal val="visible"/>
                                      </p:to>
                                    </p:set>
                                    <p:animEffect transition="in" filter="fade">
                                      <p:cBhvr>
                                        <p:cTn id="42" dur="500"/>
                                        <p:tgtEl>
                                          <p:spTgt spid="4">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1" end="1"/>
                                            </p:txEl>
                                          </p:spTgt>
                                        </p:tgtEl>
                                        <p:attrNameLst>
                                          <p:attrName>style.visibility</p:attrName>
                                        </p:attrNameLst>
                                      </p:cBhvr>
                                      <p:to>
                                        <p:strVal val="visible"/>
                                      </p:to>
                                    </p:set>
                                    <p:animEffect transition="in" filter="fade">
                                      <p:cBhvr>
                                        <p:cTn id="4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2F3F4-58EA-4E01-BF9E-EEE14A5E80E2}"/>
              </a:ext>
            </a:extLst>
          </p:cNvPr>
          <p:cNvSpPr>
            <a:spLocks noGrp="1"/>
          </p:cNvSpPr>
          <p:nvPr>
            <p:ph type="ctrTitle"/>
          </p:nvPr>
        </p:nvSpPr>
        <p:spPr>
          <a:xfrm>
            <a:off x="1524000" y="177800"/>
            <a:ext cx="9144000" cy="2001838"/>
          </a:xfrm>
        </p:spPr>
        <p:txBody>
          <a:bodyPr>
            <a:noAutofit/>
          </a:bodyPr>
          <a:lstStyle/>
          <a:p>
            <a:pPr rtl="1"/>
            <a:r>
              <a:rPr lang="ur-PK" sz="2700" b="1" u="sng" dirty="0">
                <a:latin typeface="Jameel Noori Nastaleeq" panose="02000503000000020004" pitchFamily="2" charset="-78"/>
                <a:cs typeface="Jameel Noori Nastaleeq" panose="02000503000000020004" pitchFamily="2" charset="-78"/>
              </a:rPr>
              <a:t>حقوق العباد کی اہمیت </a:t>
            </a:r>
            <a:br>
              <a:rPr lang="en-US" sz="2700" dirty="0">
                <a:latin typeface="Jameel Noori Nastaleeq" panose="02000503000000020004" pitchFamily="2" charset="-78"/>
                <a:cs typeface="Jameel Noori Nastaleeq" panose="02000503000000020004" pitchFamily="2" charset="-78"/>
              </a:rPr>
            </a:br>
            <a:br>
              <a:rPr lang="ur-PK" sz="2700" dirty="0">
                <a:latin typeface="Jameel Noori Nastaleeq" panose="02000503000000020004" pitchFamily="2" charset="-78"/>
                <a:cs typeface="Jameel Noori Nastaleeq" panose="02000503000000020004" pitchFamily="2" charset="-78"/>
              </a:rPr>
            </a:br>
            <a:endParaRPr lang="en-US" sz="2700" dirty="0">
              <a:latin typeface="Jameel Noori Nastaleeq" panose="02000503000000020004" pitchFamily="2" charset="-78"/>
              <a:cs typeface="Jameel Noori Nastaleeq" panose="02000503000000020004" pitchFamily="2" charset="-78"/>
            </a:endParaRPr>
          </a:p>
        </p:txBody>
      </p:sp>
      <p:sp>
        <p:nvSpPr>
          <p:cNvPr id="3" name="Subtitle 2">
            <a:extLst>
              <a:ext uri="{FF2B5EF4-FFF2-40B4-BE49-F238E27FC236}">
                <a16:creationId xmlns:a16="http://schemas.microsoft.com/office/drawing/2014/main" id="{908464C5-BD77-4FBF-9E3B-956A6CAF1620}"/>
              </a:ext>
            </a:extLst>
          </p:cNvPr>
          <p:cNvSpPr>
            <a:spLocks noGrp="1"/>
          </p:cNvSpPr>
          <p:nvPr>
            <p:ph type="subTitle" idx="1"/>
          </p:nvPr>
        </p:nvSpPr>
        <p:spPr>
          <a:xfrm>
            <a:off x="1354667" y="2179638"/>
            <a:ext cx="9144000" cy="3259667"/>
          </a:xfrm>
        </p:spPr>
        <p:txBody>
          <a:bodyPr/>
          <a:lstStyle/>
          <a:p>
            <a:pPr algn="just" rtl="1"/>
            <a:br>
              <a:rPr lang="ur-PK" dirty="0">
                <a:latin typeface="Jameel Noori Nastaleeq" panose="02000503000000020004" pitchFamily="2" charset="-78"/>
                <a:cs typeface="Jameel Noori Nastaleeq" panose="02000503000000020004" pitchFamily="2" charset="-78"/>
              </a:rPr>
            </a:br>
            <a:r>
              <a:rPr lang="ar-SA" b="1" dirty="0">
                <a:latin typeface="Sakkal Majalla" panose="02000000000000000000" pitchFamily="2" charset="-78"/>
                <a:cs typeface="Sakkal Majalla" panose="02000000000000000000" pitchFamily="2" charset="-78"/>
              </a:rPr>
              <a:t>وعن أَبي هُريرةَ رضي اللَّه عنه، أَن رسولَ اللَّه صَلّى اللهُ عَلَيْهِ وسَلَّم قال: "أَتَدْرُون ما الْمُفْلِسُ؟ "قالُوا: الْمُفْلسُ فِينَا مَنْ لا دِرْهَمَ لَهُ وَلا مَتَاعَ. فَقَالَ:"إِنَّ الْمُفْلِسَ مِنْ أُمَّتِي مَنْ يَأْتِي يَوْمَ الْقيامةِ بِصَلاةٍ وَصِيَامٍ وزَكَاةٍ، ويأْتِي وقَدْ شَتَمَ هَذَا، وقذَف هذَا وَأَكَلَ مالَ هَذَا، وسفَكَ دَم هذَا، وَضَرَبَ هَذَا، فيُعْطَى هذَا مِنْ حسَنَاتِهِ، وهَذا مِن حسَنَاتِهِ، فَإِنْ فَنِيَتْ حَسَناتُه قَبْلَ أَنْ يقْضِيَ مَا عَلَيْهِ، أُخِذَ مِنْ خَطَايَاهُمْ فَطُرحَتْ علَيْه، ثُمَّ طُرِح في النَّارِ</a:t>
            </a:r>
            <a:endParaRPr lang="en-US" dirty="0"/>
          </a:p>
        </p:txBody>
      </p:sp>
    </p:spTree>
    <p:extLst>
      <p:ext uri="{BB962C8B-B14F-4D97-AF65-F5344CB8AC3E}">
        <p14:creationId xmlns:p14="http://schemas.microsoft.com/office/powerpoint/2010/main" val="333187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378</Words>
  <Application>Microsoft Office PowerPoint</Application>
  <PresentationFormat>Widescreen</PresentationFormat>
  <Paragraphs>25</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Jameel Noori Nastaleeq</vt:lpstr>
      <vt:lpstr>Sakkal Majalla</vt:lpstr>
      <vt:lpstr>Office Theme</vt:lpstr>
      <vt:lpstr>حقوق العباد کی اہمیت   </vt:lpstr>
      <vt:lpstr>حقوق العباد کی اہمیت   </vt:lpstr>
      <vt:lpstr>حقوق العباد کی اہمیت   </vt:lpstr>
      <vt:lpstr>حقوق العباد کی اہمیت   </vt:lpstr>
      <vt:lpstr>حقوق العباد کی اہمیت   </vt:lpstr>
      <vt:lpstr>حقوق العباد کی اہمیت   </vt:lpstr>
      <vt:lpstr>حقوق العباد کی اہمیت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حقوق العباد کی اہمیت  حقوق  کسے کہتے ہیں ؟ حقوق  العباد کی اقسام </dc:title>
  <dc:creator>Hassaan Ubaid</dc:creator>
  <cp:lastModifiedBy>Hassaan Ubaid</cp:lastModifiedBy>
  <cp:revision>14</cp:revision>
  <dcterms:created xsi:type="dcterms:W3CDTF">2020-04-22T06:14:05Z</dcterms:created>
  <dcterms:modified xsi:type="dcterms:W3CDTF">2020-04-22T07:41:51Z</dcterms:modified>
</cp:coreProperties>
</file>