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6" r:id="rId12"/>
    <p:sldId id="267" r:id="rId13"/>
    <p:sldId id="269" r:id="rId14"/>
    <p:sldId id="274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AD6D-3215-4C22-B7FF-6DFCC6671F7A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6F37-5ABF-4CCE-8B33-6251D01EA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2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AD6D-3215-4C22-B7FF-6DFCC6671F7A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6F37-5ABF-4CCE-8B33-6251D01EA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25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AD6D-3215-4C22-B7FF-6DFCC6671F7A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6F37-5ABF-4CCE-8B33-6251D01EA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1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AD6D-3215-4C22-B7FF-6DFCC6671F7A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6F37-5ABF-4CCE-8B33-6251D01EA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46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AD6D-3215-4C22-B7FF-6DFCC6671F7A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6F37-5ABF-4CCE-8B33-6251D01EA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4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AD6D-3215-4C22-B7FF-6DFCC6671F7A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6F37-5ABF-4CCE-8B33-6251D01EA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9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AD6D-3215-4C22-B7FF-6DFCC6671F7A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6F37-5ABF-4CCE-8B33-6251D01EA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AD6D-3215-4C22-B7FF-6DFCC6671F7A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6F37-5ABF-4CCE-8B33-6251D01EA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57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AD6D-3215-4C22-B7FF-6DFCC6671F7A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6F37-5ABF-4CCE-8B33-6251D01EA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8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AD6D-3215-4C22-B7FF-6DFCC6671F7A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6F37-5ABF-4CCE-8B33-6251D01EA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15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AD6D-3215-4C22-B7FF-6DFCC6671F7A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6F37-5ABF-4CCE-8B33-6251D01EA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8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AD6D-3215-4C22-B7FF-6DFCC6671F7A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46F37-5ABF-4CCE-8B33-6251D01EA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48681"/>
            <a:ext cx="7772400" cy="1152128"/>
          </a:xfrm>
        </p:spPr>
        <p:txBody>
          <a:bodyPr/>
          <a:lstStyle/>
          <a:p>
            <a:r>
              <a:rPr lang="en-GB" dirty="0" smtClean="0"/>
              <a:t>METAMORPHISMS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809240"/>
            <a:ext cx="6717663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3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607695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24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719263"/>
            <a:ext cx="60769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03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04665"/>
            <a:ext cx="6076950" cy="47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92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07695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03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8160000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80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18" y="908721"/>
            <a:ext cx="6775130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79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052735"/>
            <a:ext cx="6669251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400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620687"/>
            <a:ext cx="6950255" cy="60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537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293465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46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669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692697"/>
            <a:ext cx="6298319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64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28"/>
            <a:ext cx="6876000" cy="472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21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980728"/>
            <a:ext cx="607695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38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620689"/>
            <a:ext cx="6076950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41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835814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93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19263"/>
            <a:ext cx="607218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16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07695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23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719263"/>
            <a:ext cx="60769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3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</Words>
  <Application>Microsoft Office PowerPoint</Application>
  <PresentationFormat>On-screen Show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METAMORPHISMS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METAMORPHISMS</dc:title>
  <dc:creator>N KHAN</dc:creator>
  <cp:lastModifiedBy>N KHAN</cp:lastModifiedBy>
  <cp:revision>5</cp:revision>
  <dcterms:created xsi:type="dcterms:W3CDTF">2020-01-28T18:04:26Z</dcterms:created>
  <dcterms:modified xsi:type="dcterms:W3CDTF">2020-01-28T18:32:26Z</dcterms:modified>
</cp:coreProperties>
</file>