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</p:sldMasterIdLst>
  <p:sldIdLst>
    <p:sldId id="269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99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660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65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02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94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05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298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9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5830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891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1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AFD836A-62BF-4B8E-8645-0E6E436F196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46E2164-F7D1-4CDB-A9F5-57DEDBBDFF85}" type="datetimeFigureOut">
              <a:rPr lang="en-US" smtClean="0"/>
              <a:t>12/11/2020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9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1275"/>
            <a:ext cx="9144001" cy="17907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Numeration Systems</a:t>
            </a:r>
            <a:br>
              <a:rPr lang="en-US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803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Octal Number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Characteristics</a:t>
            </a:r>
          </a:p>
          <a:p>
            <a:r>
              <a:rPr lang="en-US" dirty="0" smtClean="0"/>
              <a:t>A positional number system </a:t>
            </a:r>
          </a:p>
          <a:p>
            <a:r>
              <a:rPr lang="en-US" dirty="0" smtClean="0"/>
              <a:t>Has total 8 symbols or digits (0,1,2,3,4,5,6,7,) hence its base=8</a:t>
            </a:r>
          </a:p>
          <a:p>
            <a:r>
              <a:rPr lang="en-US" dirty="0" smtClean="0"/>
              <a:t>The maximum value of a single digit is 7 (one less than the value of the base)</a:t>
            </a:r>
          </a:p>
          <a:p>
            <a:r>
              <a:rPr lang="en-US" dirty="0" smtClean="0"/>
              <a:t>Each position of a digit represents a specific power of the base (8)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890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2057</a:t>
            </a:r>
            <a:r>
              <a:rPr lang="en-US" baseline="-25000" dirty="0"/>
              <a:t>8</a:t>
            </a:r>
            <a:r>
              <a:rPr lang="en-US" dirty="0"/>
              <a:t> =(2Χ8</a:t>
            </a:r>
            <a:r>
              <a:rPr lang="en-US" baseline="30000" dirty="0"/>
              <a:t>3</a:t>
            </a:r>
            <a:r>
              <a:rPr lang="en-US" dirty="0"/>
              <a:t>)+(0Χ8</a:t>
            </a:r>
            <a:r>
              <a:rPr lang="en-US" baseline="30000" dirty="0"/>
              <a:t>2</a:t>
            </a:r>
            <a:r>
              <a:rPr lang="en-US" dirty="0"/>
              <a:t>)+(5Χ8</a:t>
            </a:r>
            <a:r>
              <a:rPr lang="en-US" baseline="30000" dirty="0"/>
              <a:t>1</a:t>
            </a:r>
            <a:r>
              <a:rPr lang="en-US" dirty="0"/>
              <a:t>)+(7Χ8</a:t>
            </a:r>
            <a:r>
              <a:rPr lang="en-US" baseline="30000" dirty="0"/>
              <a:t>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=1024+0+40+7</a:t>
            </a:r>
          </a:p>
          <a:p>
            <a:pPr marL="0" indent="0">
              <a:buNone/>
            </a:pPr>
            <a:r>
              <a:rPr lang="en-US" dirty="0" smtClean="0"/>
              <a:t>107110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19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Hexadecimal Number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position of a digit represents a specific power of the base(16)</a:t>
            </a:r>
          </a:p>
          <a:p>
            <a:r>
              <a:rPr lang="en-US" dirty="0" smtClean="0"/>
              <a:t>Since there are only 16 digits 4 bits (24=16) are sufficient to represent any hexadecimal number in binary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81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1AF</a:t>
            </a:r>
            <a:r>
              <a:rPr lang="en-US" sz="1600" dirty="0" smtClean="0"/>
              <a:t>16</a:t>
            </a:r>
            <a:r>
              <a:rPr lang="en-US" dirty="0" smtClean="0"/>
              <a:t>=(1</a:t>
            </a:r>
            <a:r>
              <a:rPr lang="el-GR" dirty="0" smtClean="0"/>
              <a:t>Χ</a:t>
            </a:r>
            <a:r>
              <a:rPr lang="en-US" dirty="0" smtClean="0"/>
              <a:t>16</a:t>
            </a:r>
            <a:r>
              <a:rPr lang="en-US" sz="1800" dirty="0" smtClean="0"/>
              <a:t>2</a:t>
            </a:r>
            <a:r>
              <a:rPr lang="en-US" dirty="0" smtClean="0"/>
              <a:t>)+(A</a:t>
            </a:r>
            <a:r>
              <a:rPr lang="el-GR" dirty="0" smtClean="0"/>
              <a:t>Χ</a:t>
            </a:r>
            <a:r>
              <a:rPr lang="en-US" dirty="0" smtClean="0"/>
              <a:t>16</a:t>
            </a:r>
            <a:r>
              <a:rPr lang="en-US" sz="1800" dirty="0" smtClean="0"/>
              <a:t>1</a:t>
            </a:r>
            <a:r>
              <a:rPr lang="en-US" dirty="0" smtClean="0"/>
              <a:t>)+(F</a:t>
            </a:r>
            <a:r>
              <a:rPr lang="el-GR" dirty="0" smtClean="0"/>
              <a:t>Χ</a:t>
            </a:r>
            <a:r>
              <a:rPr lang="en-US" dirty="0" smtClean="0"/>
              <a:t>16</a:t>
            </a:r>
            <a:r>
              <a:rPr lang="en-US" sz="1800" dirty="0" smtClean="0"/>
              <a:t>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l-GR" dirty="0" smtClean="0"/>
              <a:t>Χ</a:t>
            </a:r>
            <a:r>
              <a:rPr lang="en-US" dirty="0" smtClean="0"/>
              <a:t>256 +10</a:t>
            </a:r>
            <a:r>
              <a:rPr lang="el-GR" dirty="0" smtClean="0"/>
              <a:t>Χ</a:t>
            </a:r>
            <a:r>
              <a:rPr lang="en-US" dirty="0" smtClean="0"/>
              <a:t>16 +15</a:t>
            </a:r>
            <a:r>
              <a:rPr lang="el-GR" dirty="0" smtClean="0"/>
              <a:t>Χ</a:t>
            </a:r>
            <a:r>
              <a:rPr lang="en-US" dirty="0" smtClean="0"/>
              <a:t>1</a:t>
            </a:r>
          </a:p>
          <a:p>
            <a:pPr marL="0" indent="0">
              <a:buNone/>
            </a:pPr>
            <a:r>
              <a:rPr lang="en-US" dirty="0" smtClean="0"/>
              <a:t>256+160+15</a:t>
            </a:r>
          </a:p>
          <a:p>
            <a:pPr marL="0" indent="0">
              <a:buNone/>
            </a:pPr>
            <a:r>
              <a:rPr lang="en-US" dirty="0" smtClean="0"/>
              <a:t>431</a:t>
            </a:r>
            <a:r>
              <a:rPr lang="en-US" sz="1400" dirty="0" smtClean="0"/>
              <a:t>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87008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74676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12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NUMERATION SYSTEMS</a:t>
            </a:r>
            <a:br>
              <a:rPr lang="en-US" sz="3200" dirty="0" smtClean="0"/>
            </a:br>
            <a:r>
              <a:rPr lang="en-US" sz="3200" dirty="0" err="1" smtClean="0"/>
              <a:t>Sundas</a:t>
            </a:r>
            <a:r>
              <a:rPr lang="en-US" sz="3200" dirty="0" smtClean="0"/>
              <a:t> </a:t>
            </a:r>
            <a:r>
              <a:rPr lang="en-US" sz="3200" dirty="0" err="1" smtClean="0"/>
              <a:t>arooj</a:t>
            </a:r>
            <a:r>
              <a:rPr lang="en-US" sz="3200" dirty="0" smtClean="0"/>
              <a:t> (BEUF18M029)</a:t>
            </a:r>
            <a:br>
              <a:rPr lang="en-US" sz="3200" dirty="0" smtClean="0"/>
            </a:br>
            <a:r>
              <a:rPr lang="en-US" sz="3200" dirty="0" smtClean="0"/>
              <a:t>Teaching of Mathematics(EDU-511)</a:t>
            </a:r>
            <a:br>
              <a:rPr lang="en-US" sz="3200" dirty="0" smtClean="0"/>
            </a:br>
            <a:r>
              <a:rPr lang="en-US" sz="3200" dirty="0" smtClean="0"/>
              <a:t>BS Education (semester 5)</a:t>
            </a:r>
            <a:br>
              <a:rPr lang="en-US" sz="3200" dirty="0" smtClean="0"/>
            </a:br>
            <a:r>
              <a:rPr lang="en-US" sz="3200" dirty="0" smtClean="0"/>
              <a:t>Department of Education</a:t>
            </a:r>
            <a:br>
              <a:rPr lang="en-US" sz="3200" dirty="0" smtClean="0"/>
            </a:br>
            <a:r>
              <a:rPr lang="en-US" sz="3200" dirty="0" smtClean="0"/>
              <a:t>University of Sargodha,40100 Sargodha, </a:t>
            </a:r>
            <a:r>
              <a:rPr lang="en-US" sz="3200" dirty="0" err="1" smtClean="0"/>
              <a:t>pakistan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october</a:t>
            </a:r>
            <a:r>
              <a:rPr lang="en-US" sz="3200" dirty="0" smtClean="0"/>
              <a:t> 2020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73278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numeration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Non-positional number system</a:t>
            </a:r>
          </a:p>
          <a:p>
            <a:r>
              <a:rPr lang="en-US" dirty="0" smtClean="0"/>
              <a:t>Positional number system </a:t>
            </a:r>
          </a:p>
          <a:p>
            <a:r>
              <a:rPr lang="en-US" dirty="0" smtClean="0"/>
              <a:t>Decimal number system</a:t>
            </a:r>
          </a:p>
          <a:p>
            <a:r>
              <a:rPr lang="en-US" dirty="0" smtClean="0"/>
              <a:t>Binary number system </a:t>
            </a:r>
          </a:p>
          <a:p>
            <a:r>
              <a:rPr lang="en-US" dirty="0" smtClean="0"/>
              <a:t>Octal number system </a:t>
            </a:r>
          </a:p>
          <a:p>
            <a:r>
              <a:rPr lang="en-US" dirty="0" smtClean="0"/>
              <a:t>Hexadecimal number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11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Non-positional Number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Characteristics </a:t>
            </a:r>
          </a:p>
          <a:p>
            <a:r>
              <a:rPr lang="en-US" dirty="0" smtClean="0"/>
              <a:t>Use symbols such as I for 1, II for 2, III for 3, IIII for 4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r>
              <a:rPr lang="en-US" dirty="0" smtClean="0"/>
              <a:t>Each symbol represents the same value regardless of its position in the number</a:t>
            </a:r>
          </a:p>
          <a:p>
            <a:r>
              <a:rPr lang="en-US" dirty="0" smtClean="0"/>
              <a:t>The symbols are simply added to find out the value of a particular number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05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Positional Number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Characteristics he number system </a:t>
            </a:r>
          </a:p>
          <a:p>
            <a:r>
              <a:rPr lang="en-US" dirty="0" smtClean="0"/>
              <a:t>Use only a few symbols called digits </a:t>
            </a:r>
          </a:p>
          <a:p>
            <a:r>
              <a:rPr lang="en-US" dirty="0" smtClean="0"/>
              <a:t>These symbols represent different values depending on the position they occupy in the number </a:t>
            </a:r>
          </a:p>
          <a:p>
            <a:r>
              <a:rPr lang="en-US" dirty="0" smtClean="0"/>
              <a:t>The base of the number system</a:t>
            </a:r>
          </a:p>
          <a:p>
            <a:r>
              <a:rPr lang="en-US" dirty="0" smtClean="0"/>
              <a:t>(base= total number of digits in the number system)</a:t>
            </a:r>
          </a:p>
          <a:p>
            <a:r>
              <a:rPr lang="en-US" dirty="0" smtClean="0"/>
              <a:t>The maximum values of a single digit is always equal to one less than the value of the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21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Number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Characteristics </a:t>
            </a:r>
          </a:p>
          <a:p>
            <a:r>
              <a:rPr lang="en-US" dirty="0" smtClean="0"/>
              <a:t>A positional number system </a:t>
            </a:r>
          </a:p>
          <a:p>
            <a:r>
              <a:rPr lang="en-US" dirty="0" smtClean="0"/>
              <a:t>Has 10 symbols or digits (0 1 2 3 4 5 6 7 8 9) Hence its base =10</a:t>
            </a:r>
          </a:p>
          <a:p>
            <a:r>
              <a:rPr lang="en-US" dirty="0" smtClean="0"/>
              <a:t>The maximum value of  single digit is 9 ( one less than the value of the base )</a:t>
            </a:r>
          </a:p>
          <a:p>
            <a:r>
              <a:rPr lang="en-US" dirty="0" smtClean="0"/>
              <a:t>We use this number system in our day-to-day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4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2586</a:t>
            </a:r>
            <a:r>
              <a:rPr lang="en-US" sz="2000" baseline="-25000" dirty="0"/>
              <a:t>10= </a:t>
            </a:r>
            <a:r>
              <a:rPr lang="en-US" sz="2000" dirty="0"/>
              <a:t>(2 Χ 10</a:t>
            </a:r>
            <a:r>
              <a:rPr lang="en-US" sz="2000" baseline="30000" dirty="0"/>
              <a:t>3</a:t>
            </a:r>
            <a:r>
              <a:rPr lang="en-US" sz="2000" dirty="0"/>
              <a:t>) + (5 Χ 10</a:t>
            </a:r>
            <a:r>
              <a:rPr lang="en-US" sz="2000" baseline="30000" dirty="0"/>
              <a:t>2</a:t>
            </a:r>
            <a:r>
              <a:rPr lang="en-US" sz="2000" dirty="0"/>
              <a:t>) + (8 Χ 10</a:t>
            </a:r>
            <a:r>
              <a:rPr lang="en-US" sz="2000" baseline="30000" dirty="0"/>
              <a:t>1</a:t>
            </a:r>
            <a:r>
              <a:rPr lang="en-US" sz="2000" dirty="0"/>
              <a:t>) + (6 Χ 10</a:t>
            </a:r>
            <a:r>
              <a:rPr lang="en-US" sz="2000" baseline="30000" dirty="0"/>
              <a:t>0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= 2000+500+80+6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22154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Number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Characteristics </a:t>
            </a:r>
          </a:p>
          <a:p>
            <a:r>
              <a:rPr lang="en-US" dirty="0" smtClean="0"/>
              <a:t>A positional number system </a:t>
            </a:r>
          </a:p>
          <a:p>
            <a:r>
              <a:rPr lang="en-US" dirty="0" smtClean="0"/>
              <a:t>Has only 2 symbols or digits (0 and 1). Hence its base = 2 </a:t>
            </a:r>
          </a:p>
          <a:p>
            <a:r>
              <a:rPr lang="en-US" dirty="0" smtClean="0"/>
              <a:t>The maximum value of a single digit is 1 (one less than the value of the base)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898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10101</a:t>
            </a:r>
            <a:r>
              <a:rPr lang="en-US" baseline="-25000" dirty="0"/>
              <a:t>2</a:t>
            </a:r>
            <a:r>
              <a:rPr lang="en-US" dirty="0"/>
              <a:t>=(1Χ2</a:t>
            </a:r>
            <a:r>
              <a:rPr lang="en-US" baseline="30000" dirty="0"/>
              <a:t>4</a:t>
            </a:r>
            <a:r>
              <a:rPr lang="en-US" dirty="0"/>
              <a:t>)+(0Χ2</a:t>
            </a:r>
            <a:r>
              <a:rPr lang="en-US" baseline="30000" dirty="0"/>
              <a:t>3</a:t>
            </a:r>
            <a:r>
              <a:rPr lang="en-US" dirty="0"/>
              <a:t>)+(1Χ2</a:t>
            </a:r>
            <a:r>
              <a:rPr lang="en-US" baseline="30000" dirty="0"/>
              <a:t>2</a:t>
            </a:r>
            <a:r>
              <a:rPr lang="en-US" dirty="0"/>
              <a:t>)+(0Χ2</a:t>
            </a:r>
            <a:r>
              <a:rPr lang="en-US" baseline="30000" dirty="0"/>
              <a:t>1</a:t>
            </a:r>
            <a:r>
              <a:rPr lang="en-US" dirty="0"/>
              <a:t>)+(1Χ2</a:t>
            </a:r>
            <a:r>
              <a:rPr lang="en-US" baseline="30000" dirty="0"/>
              <a:t>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=16+0+4+0+</a:t>
            </a:r>
          </a:p>
          <a:p>
            <a:pPr marL="0" indent="0">
              <a:buNone/>
            </a:pPr>
            <a:r>
              <a:rPr lang="en-US" dirty="0" smtClean="0"/>
              <a:t>=21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008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122</TotalTime>
  <Words>424</Words>
  <Application>Microsoft Office PowerPoint</Application>
  <PresentationFormat>On-screen Show (4:3)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Times New Roman</vt:lpstr>
      <vt:lpstr>Adjacency</vt:lpstr>
      <vt:lpstr>Office Theme</vt:lpstr>
      <vt:lpstr>Numeration Systems  BS Education-V Teaching Mathematics (EDU-511)</vt:lpstr>
      <vt:lpstr>NUMERATION SYSTEMS Sundas arooj (BEUF18M029) Teaching of Mathematics(EDU-511) BS Education (semester 5) Department of Education University of Sargodha,40100 Sargodha, pakistan october 2020</vt:lpstr>
      <vt:lpstr>Types of numeration</vt:lpstr>
      <vt:lpstr>Non-positional Number system</vt:lpstr>
      <vt:lpstr>Positional Number system </vt:lpstr>
      <vt:lpstr>Decimal Number system</vt:lpstr>
      <vt:lpstr>Example </vt:lpstr>
      <vt:lpstr>Binary Number system</vt:lpstr>
      <vt:lpstr>Example </vt:lpstr>
      <vt:lpstr>Octal Number system</vt:lpstr>
      <vt:lpstr>Example</vt:lpstr>
      <vt:lpstr>Hexadecimal Number system</vt:lpstr>
      <vt:lpstr>Example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ABC</cp:lastModifiedBy>
  <cp:revision>13</cp:revision>
  <dcterms:created xsi:type="dcterms:W3CDTF">2020-10-24T10:05:25Z</dcterms:created>
  <dcterms:modified xsi:type="dcterms:W3CDTF">2020-12-11T17:53:59Z</dcterms:modified>
</cp:coreProperties>
</file>