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7" autoAdjust="0"/>
    <p:restoredTop sz="94660"/>
  </p:normalViewPr>
  <p:slideViewPr>
    <p:cSldViewPr snapToGrid="0">
      <p:cViewPr varScale="1">
        <p:scale>
          <a:sx n="43" d="100"/>
          <a:sy n="43" d="100"/>
        </p:scale>
        <p:origin x="60" y="9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D599B-F102-477B-A39E-038250B6C980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BE19B-EA56-4436-BC8C-EDAB3ADB7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652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D599B-F102-477B-A39E-038250B6C980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BE19B-EA56-4436-BC8C-EDAB3ADB7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965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D599B-F102-477B-A39E-038250B6C980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BE19B-EA56-4436-BC8C-EDAB3ADB7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458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D599B-F102-477B-A39E-038250B6C980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BE19B-EA56-4436-BC8C-EDAB3ADB7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461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D599B-F102-477B-A39E-038250B6C980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BE19B-EA56-4436-BC8C-EDAB3ADB7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144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D599B-F102-477B-A39E-038250B6C980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BE19B-EA56-4436-BC8C-EDAB3ADB7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73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D599B-F102-477B-A39E-038250B6C980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BE19B-EA56-4436-BC8C-EDAB3ADB7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33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D599B-F102-477B-A39E-038250B6C980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BE19B-EA56-4436-BC8C-EDAB3ADB7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42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D599B-F102-477B-A39E-038250B6C980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BE19B-EA56-4436-BC8C-EDAB3ADB7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41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D599B-F102-477B-A39E-038250B6C980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BE19B-EA56-4436-BC8C-EDAB3ADB7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59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D599B-F102-477B-A39E-038250B6C980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BE19B-EA56-4436-BC8C-EDAB3ADB7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71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D599B-F102-477B-A39E-038250B6C980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BE19B-EA56-4436-BC8C-EDAB3ADB7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866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8279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FARM BUSINESS ANALYSIS (NET WORTH STATEMENT, INCOME STATEMENT AND PROFITABILITY ANALYSIS)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70390"/>
            <a:ext cx="9144000" cy="1655762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By Hanzala Zulfiqar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640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1" y="952500"/>
            <a:ext cx="9906000" cy="560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943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28650"/>
            <a:ext cx="12192000" cy="622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218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87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323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12191999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047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59" y="881744"/>
            <a:ext cx="10801350" cy="5619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638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" y="1071264"/>
            <a:ext cx="8572500" cy="578673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22490" y="0"/>
            <a:ext cx="113347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Net Worth Statement or Balance Sheet</a:t>
            </a:r>
            <a:endParaRPr lang="en-US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2323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438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50" y="1238250"/>
            <a:ext cx="10191749" cy="440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646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857250"/>
            <a:ext cx="1013460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48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" y="323850"/>
            <a:ext cx="11353800" cy="582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530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" y="914401"/>
            <a:ext cx="984885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616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0" y="838200"/>
            <a:ext cx="10134599" cy="504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3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</Words>
  <Application>Microsoft Office PowerPoint</Application>
  <PresentationFormat>Widescreen</PresentationFormat>
  <Paragraphs>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FARM BUSINESS ANALYSIS (NET WORTH STATEMENT, INCOME STATEMENT AND PROFITABILITY ANALYSIS)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 BUSINESS ANALYSIS (NET WORTH STATEMENT and INCOME STATEMENT )</dc:title>
  <dc:creator>Windows User</dc:creator>
  <cp:lastModifiedBy>Windows User</cp:lastModifiedBy>
  <cp:revision>3</cp:revision>
  <dcterms:created xsi:type="dcterms:W3CDTF">2020-05-20T05:57:07Z</dcterms:created>
  <dcterms:modified xsi:type="dcterms:W3CDTF">2020-05-20T06:05:39Z</dcterms:modified>
</cp:coreProperties>
</file>