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43" d="100"/>
          <a:sy n="43" d="100"/>
        </p:scale>
        <p:origin x="60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599B-F102-477B-A39E-038250B6C98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E19B-EA56-4436-BC8C-EDAB3ADB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52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599B-F102-477B-A39E-038250B6C98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E19B-EA56-4436-BC8C-EDAB3ADB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6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599B-F102-477B-A39E-038250B6C98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E19B-EA56-4436-BC8C-EDAB3ADB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5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599B-F102-477B-A39E-038250B6C98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E19B-EA56-4436-BC8C-EDAB3ADB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6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599B-F102-477B-A39E-038250B6C98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E19B-EA56-4436-BC8C-EDAB3ADB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4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599B-F102-477B-A39E-038250B6C98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E19B-EA56-4436-BC8C-EDAB3ADB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3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599B-F102-477B-A39E-038250B6C98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E19B-EA56-4436-BC8C-EDAB3ADB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3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599B-F102-477B-A39E-038250B6C98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E19B-EA56-4436-BC8C-EDAB3ADB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4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599B-F102-477B-A39E-038250B6C98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E19B-EA56-4436-BC8C-EDAB3ADB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1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599B-F102-477B-A39E-038250B6C98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E19B-EA56-4436-BC8C-EDAB3ADB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9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599B-F102-477B-A39E-038250B6C98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E19B-EA56-4436-BC8C-EDAB3ADB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7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D599B-F102-477B-A39E-038250B6C98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BE19B-EA56-4436-BC8C-EDAB3ADB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6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8279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FARM BUSINESS ANALYSIS (NET WORTH STATEMENT, INCOME STATEMENT AND PROFITABILITY ANALYSIS)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70390"/>
            <a:ext cx="9144000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By Hanzala Zulfiqar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40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1" y="952500"/>
            <a:ext cx="990600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43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28650"/>
            <a:ext cx="12192000" cy="622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218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87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323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12191999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04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9" y="881744"/>
            <a:ext cx="10801350" cy="561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638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" y="1071264"/>
            <a:ext cx="8572500" cy="57867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22490" y="0"/>
            <a:ext cx="11334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Net Worth Statement or Balance Sheet</a:t>
            </a:r>
            <a:endParaRPr 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2323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438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" y="1238250"/>
            <a:ext cx="10191749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646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57250"/>
            <a:ext cx="101346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48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323850"/>
            <a:ext cx="11353800" cy="582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530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914401"/>
            <a:ext cx="98488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616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838200"/>
            <a:ext cx="10134599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3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Widescreen</PresentationFormat>
  <Paragraphs>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FARM BUSINESS ANALYSIS (NET WORTH STATEMENT, INCOME STATEMENT AND PROFITABILITY ANALYSIS)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BUSINESS ANALYSIS (NET WORTH STATEMENT and INCOME STATEMENT )</dc:title>
  <dc:creator>Windows User</dc:creator>
  <cp:lastModifiedBy>Windows User</cp:lastModifiedBy>
  <cp:revision>3</cp:revision>
  <dcterms:created xsi:type="dcterms:W3CDTF">2020-05-20T05:57:07Z</dcterms:created>
  <dcterms:modified xsi:type="dcterms:W3CDTF">2020-05-20T06:05:39Z</dcterms:modified>
</cp:coreProperties>
</file>