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96713-B476-42EF-B1F3-3476467C6E1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B32D9-EB1B-418E-A221-8BCB63FFC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19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B32D9-EB1B-418E-A221-8BCB63FFCF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21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5188F-CB48-43EB-B5C9-018CEADA5AE7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C45188F-CB48-43EB-B5C9-018CEADA5AE7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EF49ADB-C271-4E15-8C72-498FCD7E2A8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PHILOSOPHICAL FOUNDATION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INSTRUCTOR: FARHEEN MALIK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211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5196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Kant- </a:t>
            </a:r>
            <a:r>
              <a:rPr lang="en-US" sz="3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Idealism may be defined as the view that reality or the world is a product of the mind.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George Berkeley- </a:t>
            </a:r>
            <a:r>
              <a:rPr lang="en-US" sz="36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claim that every thing that exists either is a mind or depend on the mind for its existence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8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CHARACTERITICS OF IDEALISM</a:t>
            </a:r>
            <a:endParaRPr lang="en-US" sz="4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Mans nature is spiritual.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Ideas are true reality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Minds, thought or spirits are important.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Ideas are eternal and everlasting.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World is the projection of mind and spirit.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Values are unchangeable.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Plato has believed that matter has no reality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Wisdom thought and considerations are the key point.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211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Educator are interested in the search for truth through ideas.</a:t>
            </a:r>
          </a:p>
          <a:p>
            <a:r>
              <a:rPr lang="en-US" dirty="0" smtClean="0"/>
              <a:t>They encourage students to search for truth as individuals.</a:t>
            </a:r>
          </a:p>
          <a:p>
            <a:r>
              <a:rPr lang="en-US" dirty="0" smtClean="0"/>
              <a:t>Education is transformation: ideas can change lives.</a:t>
            </a:r>
          </a:p>
          <a:p>
            <a:r>
              <a:rPr lang="en-US" dirty="0" smtClean="0"/>
              <a:t>Universal education</a:t>
            </a:r>
          </a:p>
          <a:p>
            <a:r>
              <a:rPr lang="en-US" dirty="0" smtClean="0"/>
              <a:t>Cultural and moral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90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ROLE OF TEACHER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Friend, philosopher and guide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Perfection of mind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Role of model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Establishing an environment to ensure the desired outcome.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Dealing with abstract notion through dialectic method.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503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IDEALISM AND METHODS OF TEACHING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51960"/>
          </a:xfrm>
        </p:spPr>
        <p:txBody>
          <a:bodyPr/>
          <a:lstStyle/>
          <a:p>
            <a:r>
              <a:rPr lang="en-US" dirty="0" smtClean="0"/>
              <a:t>Lecturer method</a:t>
            </a:r>
          </a:p>
          <a:p>
            <a:r>
              <a:rPr lang="en-US" dirty="0" smtClean="0"/>
              <a:t>Imitation</a:t>
            </a:r>
          </a:p>
          <a:p>
            <a:r>
              <a:rPr lang="en-US" dirty="0" smtClean="0"/>
              <a:t>Discussion</a:t>
            </a:r>
          </a:p>
          <a:p>
            <a:r>
              <a:rPr lang="en-US" dirty="0" smtClean="0"/>
              <a:t>Questioning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97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IDEALISM AND CURRICULUM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99560"/>
          </a:xfrm>
        </p:spPr>
        <p:txBody>
          <a:bodyPr/>
          <a:lstStyle/>
          <a:p>
            <a:r>
              <a:rPr lang="en-US" dirty="0" smtClean="0"/>
              <a:t>Idealism attaches great importance to those  subject which provide significant knowledge and wisdom.</a:t>
            </a:r>
          </a:p>
          <a:p>
            <a:r>
              <a:rPr lang="en-US" dirty="0" smtClean="0"/>
              <a:t>Those experiences corresponds to various activities through which one has to acquire highest  good and inherent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16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IMPLICATIONS FOR TODAYS CLASSROOM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TEACHER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5676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Idealist should insist that technology should be a mean instrument of education rather than an end.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Seek to create schools that are intellectual centers of teaching and learning.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Teachers are vital agent in guiding students to realize the fullest intellectual potential.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093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PHILOSOPHY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term has been derived from two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reek words “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Philos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” mean love and “Sophia” mean wisdom so, Philosophe means love for knowledge and passion for learning.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Philosophy is a science of meaning, reasoning , purpose and value of life. It deals with the study of nature and meaning of universe and of human life.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also refers to a particular system of belief , resulting from the search for knowledge about life and universe.</a:t>
            </a:r>
          </a:p>
          <a:p>
            <a:pPr marL="13716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256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4716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According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Coleridge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philosophy is the science of all 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sciences.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Philosophy provide bases for a code of life.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Philosophy is an attempt to think truly about human experience and to make our whole experience intelligible . (Bright man).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138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EDUCATIONAL PHILOSOPHY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5196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set of values and beliefs about education that guide the professional behavior of educator.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may be defined as application of fundamental principles of philosophy of life to the work of education.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offers a definite sets of aims and definite sets of objective.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895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23622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Relationship Between Philosophy And Education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Philosophy and education are closely interrelated.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Philosophy is a set of values that act as a guide in decision making concerning education.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Philosophy answer all the ultimate question of education.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is  application of philosophy and philosophy of education is applied philosophy.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According to Ross “Philosophy and education are like the side of the coin, presenting different views of the same thing, and that one is implied by the other.”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699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is the application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 philosophy to study the problems of education that is known as  philosophy of education.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According to Dewey “education is a laboratory and in which philosophical distinctions become concrete and tested.”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Fichte- “The aim of education will never attain complete clearness without philosophy.”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07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Main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ranhces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of Philosophy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Metaphysics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  deals with the first principles, the origin an essence of things, the causes and end of the things.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Epistemology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  deal with knowledge and ways of knowing.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Axiology-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deal with purposes and values.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Logic-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deal with correct way of thinking.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Ontology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 deal with reality of life.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6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GENERAL PHILOSOPHY OF EDUCATION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9956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Idealism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Realism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Naturalism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Pragmatism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Existentialism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2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IDEALISM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816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Idealism is a Greece word.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word idealism signifies two terms “ideas and  ideals”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Plato conceived of ideas as the basis of this philosophy.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is an old philosophy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281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657</TotalTime>
  <Words>683</Words>
  <Application>Microsoft Office PowerPoint</Application>
  <PresentationFormat>On-screen Show (4:3)</PresentationFormat>
  <Paragraphs>78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Apex</vt:lpstr>
      <vt:lpstr>PHILOSOPHICAL FOUNDATION</vt:lpstr>
      <vt:lpstr>PHILOSOPHY</vt:lpstr>
      <vt:lpstr>CONTINUE</vt:lpstr>
      <vt:lpstr>EDUCATIONAL PHILOSOPHY</vt:lpstr>
      <vt:lpstr>Relationship Between Philosophy And Education</vt:lpstr>
      <vt:lpstr>PowerPoint Presentation</vt:lpstr>
      <vt:lpstr>Main Branhces of Philosophy</vt:lpstr>
      <vt:lpstr>GENERAL PHILOSOPHY OF EDUCATION</vt:lpstr>
      <vt:lpstr>IDEALISM</vt:lpstr>
      <vt:lpstr>PowerPoint Presentation</vt:lpstr>
      <vt:lpstr>CHARACTERITICS OF IDEALISM</vt:lpstr>
      <vt:lpstr>AIMS OF EDUCATION</vt:lpstr>
      <vt:lpstr>ROLE OF TEACHER</vt:lpstr>
      <vt:lpstr>IDEALISM AND METHODS OF TEACHING</vt:lpstr>
      <vt:lpstr>IDEALISM AND CURRICULUM</vt:lpstr>
      <vt:lpstr>IMPLICATIONS FOR TODAYS CLASSROOM TEACHER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PHILOSOPHICAL FOUNDATION</dc:title>
  <dc:creator>computer fix</dc:creator>
  <cp:lastModifiedBy>computer fix</cp:lastModifiedBy>
  <cp:revision>52</cp:revision>
  <dcterms:created xsi:type="dcterms:W3CDTF">2020-10-26T17:11:11Z</dcterms:created>
  <dcterms:modified xsi:type="dcterms:W3CDTF">2020-11-04T07:00:56Z</dcterms:modified>
</cp:coreProperties>
</file>