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62" r:id="rId11"/>
    <p:sldId id="263" r:id="rId12"/>
    <p:sldId id="264" r:id="rId13"/>
    <p:sldId id="265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 varScale="1">
        <p:scale>
          <a:sx n="81" d="100"/>
          <a:sy n="81" d="100"/>
        </p:scale>
        <p:origin x="10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Composition or element of compost</a:t>
            </a: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important to know the nutrient composition of the compost being used since nutrient concentrations can vary considerably, especially for phosphorous and potassium.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necessary to perform a lab analysis for compost nutrient content to determine the amount of nitrogen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phosphorous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potassium, carbon, and salts (it can be more complex including heavy metals and other components, if necessary).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Continue…..</a:t>
            </a: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Nitrogen content will vary according to the carbon-to-nitrogen ratio of the compost feedstuff.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ratio is poor on the carbon side, then the nitrogen in the compost will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Nitrogen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concentration tends to be more uniform.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nitrogen in compost is present in an organic form that is not readily available to plants.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Continue…..</a:t>
            </a: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Optimum is a C:N ratio of 25:1 to 30:1, but composting has been done in a range of 20:1 to 40:1.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low C:N, the available carbon is consumed before stabilization of the nitrogen occurs, increasing the potential for loss into the atmosphere or soil.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high C:N, a longer composting time is required without the addition of an N source.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addition to the C:N, the quality of the substrate in terms of chemical and physical composition is important.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or agronomic benefits of compost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organic cropping systems, compost provides a primary source of nutrients for the crop.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conventional cropping systems, compost provides a supplementary nitrogen source that compliments fertilizer nitrogen to provide a more sustainable farming system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 use in field crops should be part of any long-term crop management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 helps dairies manage manure, it has agronomic benefits, it controls plant diseases, and adds nutrients to the soil.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Continue…</a:t>
            </a: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livestock industry produces large quantities of manure that must be disposed of in a way that prevents contamination of water resources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Composting is an efficient way to deal with manure because it reduces manure volume by 30% to 50% and decreases fuel use and labor requirements.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Composting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 greatly reduces odor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associated with manure.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Continue…</a:t>
            </a: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Composting converts the substrate into an organic soil amendment rich in soil-building.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mode of disease control is the action of a community of microbes that develops during the curing phase.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microbes antagonize the colonization of soil-borne pathogens in plant roots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competition prevents pathogen from growing and infecting the root surface. In this way, the antagonistic microbes provide disease control without actually killing the pathogens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Hoitink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 al 1987; Logsdon 1990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is needed to determine if this will be effective under local conditions.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organic cropping systems, compost provides a primary source of nutrients for the crop.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conventional cropping systems, compost provides a supplementary nitrogen source that compliments fertilizer nitrogen to provide a more sustainable farming system.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 enables dairymen and livestock owners to reduce the volume of manure leaving their operation and provides a source of nutrients and organic matter for surrounding farms.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Alleman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,Ray 1982 composted 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manuring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cutting fertilizer 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cost.New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form 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Jualy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1982.pp.12-8.</a:t>
            </a:r>
          </a:p>
          <a:p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Brady ,N 2005.The nature and properties of soils.(13 ED),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Mc;Millan:Newyork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DeBertoldi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MP.P,Ferranti,L.Hormit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F,Zacconi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(ed. 5),1987.Compost; 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Productio</a:t>
            </a:r>
            <a:r>
              <a:rPr lang="en-US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,Quality and </a:t>
            </a:r>
            <a:r>
              <a:rPr lang="en-US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use,Elseuier.London</a:t>
            </a:r>
            <a:endParaRPr lang="en-US" i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Compost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“Decayed organic material used as fertilizer for growing plants”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Organic compost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“A mixture of decayed or decaying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matter used to fertilize soil”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Organic Compost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is usually made by gathering plant material, such as leaves, grass clippings, and vegetable peels, into a pile or bin and letting it decompose as a result of the action of aerobic bacteria, fungi, and other organisms.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Composting is an ancient agriculture technology going back to biblical time that still has importance in modern agriculture.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……..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Compost enables dairymen and livestock owners to reduce the volume of manure leaving their operation and provides a source of nutrients and organic matter for surrounding farms.</a:t>
            </a:r>
          </a:p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Preparation of compost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composting process, microorganisms utilize an organic substrate—such as manure, bedding, grass clippings, municipal waste—as a food source.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Preparation continue..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Microbes harness the energy contained in the chemical bonds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substrate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process that requires oxygen and water.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Heat and CO2 result, and the remaining carbon skeletons are recalcitrant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substances that are largely responsible for the soil-amending ability of compost.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2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Methods of composting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 method are useful for on-farm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comosting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passively aerated static pile method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aerated static pile method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turned pile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mathod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vessal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Tuerned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pile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mathod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876425" y="1920081"/>
            <a:ext cx="46291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Aerated static pile </a:t>
            </a:r>
            <a:r>
              <a:rPr lang="en-US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mathod</a:t>
            </a:r>
            <a:r>
              <a:rPr lang="en-US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62000" y="1340400"/>
            <a:ext cx="7543800" cy="51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In-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vessal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mathod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776412" y="2139156"/>
            <a:ext cx="482917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237</TotalTime>
  <Words>770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Franklin Gothic Book</vt:lpstr>
      <vt:lpstr>Times New Roman</vt:lpstr>
      <vt:lpstr>Wingdings 2</vt:lpstr>
      <vt:lpstr>Technic</vt:lpstr>
      <vt:lpstr>PowerPoint Presentation</vt:lpstr>
      <vt:lpstr>Definition: </vt:lpstr>
      <vt:lpstr>Introduction </vt:lpstr>
      <vt:lpstr>Continue…….. </vt:lpstr>
      <vt:lpstr>Preparation continue.. </vt:lpstr>
      <vt:lpstr>Methods of composting</vt:lpstr>
      <vt:lpstr>Tuerned pile mathod</vt:lpstr>
      <vt:lpstr>Aerated static pile mathod </vt:lpstr>
      <vt:lpstr>In-vessal mathod</vt:lpstr>
      <vt:lpstr>Composition or element of compost</vt:lpstr>
      <vt:lpstr>Continue…..</vt:lpstr>
      <vt:lpstr>Continue…..</vt:lpstr>
      <vt:lpstr>Importance or agronomic benefits of compost.</vt:lpstr>
      <vt:lpstr>Continue…</vt:lpstr>
      <vt:lpstr>Continue…</vt:lpstr>
      <vt:lpstr>Conclusion </vt:lpstr>
      <vt:lpstr>Reference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</dc:title>
  <dc:creator>Muhammad</dc:creator>
  <cp:lastModifiedBy>Dr. Abdul Rehman</cp:lastModifiedBy>
  <cp:revision>27</cp:revision>
  <dcterms:created xsi:type="dcterms:W3CDTF">2006-08-16T00:00:00Z</dcterms:created>
  <dcterms:modified xsi:type="dcterms:W3CDTF">2018-04-17T04:36:20Z</dcterms:modified>
</cp:coreProperties>
</file>