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91C6-86BC-482E-B1C3-9824BE68369B}" type="datetimeFigureOut">
              <a:rPr lang="en-GB" smtClean="0"/>
              <a:t>12/04/2020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9981E-EFEF-4B8E-AD75-2E5BB5AC4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700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91C6-86BC-482E-B1C3-9824BE68369B}" type="datetimeFigureOut">
              <a:rPr lang="en-GB" smtClean="0"/>
              <a:t>12/04/2020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9981E-EFEF-4B8E-AD75-2E5BB5AC4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787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91C6-86BC-482E-B1C3-9824BE68369B}" type="datetimeFigureOut">
              <a:rPr lang="en-GB" smtClean="0"/>
              <a:t>12/04/2020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9981E-EFEF-4B8E-AD75-2E5BB5AC4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4004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91C6-86BC-482E-B1C3-9824BE68369B}" type="datetimeFigureOut">
              <a:rPr lang="en-GB" smtClean="0"/>
              <a:t>12/04/2020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9981E-EFEF-4B8E-AD75-2E5BB5AC424A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541562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91C6-86BC-482E-B1C3-9824BE68369B}" type="datetimeFigureOut">
              <a:rPr lang="en-GB" smtClean="0"/>
              <a:t>12/04/2020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9981E-EFEF-4B8E-AD75-2E5BB5AC4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389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91C6-86BC-482E-B1C3-9824BE68369B}" type="datetimeFigureOut">
              <a:rPr lang="en-GB" smtClean="0"/>
              <a:t>12/04/2020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9981E-EFEF-4B8E-AD75-2E5BB5AC4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5473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91C6-86BC-482E-B1C3-9824BE68369B}" type="datetimeFigureOut">
              <a:rPr lang="en-GB" smtClean="0"/>
              <a:t>12/04/2020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9981E-EFEF-4B8E-AD75-2E5BB5AC4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3629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91C6-86BC-482E-B1C3-9824BE68369B}" type="datetimeFigureOut">
              <a:rPr lang="en-GB" smtClean="0"/>
              <a:t>12/04/2020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9981E-EFEF-4B8E-AD75-2E5BB5AC4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2887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91C6-86BC-482E-B1C3-9824BE68369B}" type="datetimeFigureOut">
              <a:rPr lang="en-GB" smtClean="0"/>
              <a:t>12/04/2020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9981E-EFEF-4B8E-AD75-2E5BB5AC4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19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91C6-86BC-482E-B1C3-9824BE68369B}" type="datetimeFigureOut">
              <a:rPr lang="en-GB" smtClean="0"/>
              <a:t>12/04/2020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9981E-EFEF-4B8E-AD75-2E5BB5AC4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4151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91C6-86BC-482E-B1C3-9824BE68369B}" type="datetimeFigureOut">
              <a:rPr lang="en-GB" smtClean="0"/>
              <a:t>12/04/2020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9981E-EFEF-4B8E-AD75-2E5BB5AC4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242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91C6-86BC-482E-B1C3-9824BE68369B}" type="datetimeFigureOut">
              <a:rPr lang="en-GB" smtClean="0"/>
              <a:t>12/04/2020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9981E-EFEF-4B8E-AD75-2E5BB5AC4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210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91C6-86BC-482E-B1C3-9824BE68369B}" type="datetimeFigureOut">
              <a:rPr lang="en-GB" smtClean="0"/>
              <a:t>12/04/2020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9981E-EFEF-4B8E-AD75-2E5BB5AC4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8745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91C6-86BC-482E-B1C3-9824BE68369B}" type="datetimeFigureOut">
              <a:rPr lang="en-GB" smtClean="0"/>
              <a:t>12/04/2020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9981E-EFEF-4B8E-AD75-2E5BB5AC4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401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91C6-86BC-482E-B1C3-9824BE68369B}" type="datetimeFigureOut">
              <a:rPr lang="en-GB" smtClean="0"/>
              <a:t>12/04/2020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9981E-EFEF-4B8E-AD75-2E5BB5AC4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573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91C6-86BC-482E-B1C3-9824BE68369B}" type="datetimeFigureOut">
              <a:rPr lang="en-GB" smtClean="0"/>
              <a:t>12/04/2020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9981E-EFEF-4B8E-AD75-2E5BB5AC4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0621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91C6-86BC-482E-B1C3-9824BE68369B}" type="datetimeFigureOut">
              <a:rPr lang="en-GB" smtClean="0"/>
              <a:t>12/04/2020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9981E-EFEF-4B8E-AD75-2E5BB5AC4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789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791C6-86BC-482E-B1C3-9824BE68369B}" type="datetimeFigureOut">
              <a:rPr lang="en-GB" smtClean="0"/>
              <a:t>12/04/2020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9981E-EFEF-4B8E-AD75-2E5BB5AC4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3634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1" r:id="rId14"/>
    <p:sldLayoutId id="2147483782" r:id="rId15"/>
    <p:sldLayoutId id="2147483783" r:id="rId16"/>
    <p:sldLayoutId id="2147483784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14285"/>
            <a:ext cx="9144000" cy="2387600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SEVEN C’s IN BUSINESS COMMUNICATION</a:t>
            </a:r>
            <a:endParaRPr lang="en-GB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800" dirty="0" smtClean="0"/>
              <a:t>.</a:t>
            </a: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109870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COURTESY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0927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tactful</a:t>
            </a:r>
          </a:p>
          <a:p>
            <a:pPr lvl="1">
              <a:lnSpc>
                <a:spcPct val="150000"/>
              </a:lnSpc>
            </a:pP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Tactless: 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Your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letter is not complete I cannot understand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it.</a:t>
            </a:r>
            <a:endParaRPr lang="en-GB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Tactful:   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understand your letter correctly, you want to say that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…….</a:t>
            </a:r>
            <a:endParaRPr lang="en-GB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Omit expressions that can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irritate</a:t>
            </a:r>
          </a:p>
          <a:p>
            <a:pPr lvl="1">
              <a:lnSpc>
                <a:spcPct val="150000"/>
              </a:lnSpc>
            </a:pP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have failed</a:t>
            </a:r>
            <a:endParaRPr lang="en-GB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10000"/>
              </a:lnSpc>
            </a:pP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no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choice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Answer/mail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promptly</a:t>
            </a:r>
            <a:endParaRPr lang="en-GB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Grant and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apologize</a:t>
            </a:r>
            <a:endParaRPr lang="en-GB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382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482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SEVEN C’s IN BUSINESS COMMUNICATION</a:t>
            </a:r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0470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Correctness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Conciseness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Clarity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Completeness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Concreteness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Consideration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65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CORRECTNESS</a:t>
            </a:r>
            <a:endParaRPr lang="en-GB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correct level of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</a:p>
          <a:p>
            <a:pPr lvl="1">
              <a:lnSpc>
                <a:spcPct val="150000"/>
              </a:lnSpc>
            </a:pPr>
            <a:r>
              <a:rPr lang="en-US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Incorrect: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thank you in anticipation of this courtesy and assure you that it will be a pleasure to serve you in similar manners.</a:t>
            </a:r>
            <a:endParaRPr lang="en-GB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sz="1800" b="1" u="heav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Correct: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will appreciate your helping us. Let me know when I can return the favour.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 only accurate facts and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figures</a:t>
            </a:r>
            <a:endParaRPr lang="en-GB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Maintain acceptable writing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mechanics</a:t>
            </a:r>
          </a:p>
          <a:p>
            <a:pPr marL="457200" lvl="1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91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3922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CONCISENESS</a:t>
            </a:r>
            <a:endParaRPr lang="en-GB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4110" y="1623118"/>
            <a:ext cx="10515600" cy="4755479"/>
          </a:xfrm>
        </p:spPr>
        <p:txBody>
          <a:bodyPr>
            <a:normAutofit/>
          </a:bodyPr>
          <a:lstStyle/>
          <a:p>
            <a:pPr marL="342900" lvl="1" indent="-342900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Omitting trite expressions</a:t>
            </a:r>
            <a:endParaRPr lang="en-US" sz="2800" b="1" u="heavy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1800" b="1" u="heav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Trite</a:t>
            </a:r>
            <a:r>
              <a:rPr lang="en-US" sz="1800" b="1" u="heavy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accordance with your request of recent date, we are enclosing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 with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cashier’s cheque in the amount of Rs 20,000, representing a withdrawal of said saving A/c. No. 3595.</a:t>
            </a:r>
            <a:endParaRPr lang="en-GB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1800" b="1" u="heav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Improved: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your request of April 25, cheque of Rs. 20,000 is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enclosed.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Avoid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unnecessary repetition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sz="1800" b="1" u="heav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Wordy: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your letter of October 14 and wish to say that we will be glad to give you a refund for shirt you purchased here last week.</a:t>
            </a:r>
            <a:endParaRPr lang="en-GB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1800" b="1" u="heav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Improved: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avail refund for the shirt you purchased last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week</a:t>
            </a:r>
          </a:p>
          <a:p>
            <a:pPr marL="0" indent="0">
              <a:lnSpc>
                <a:spcPct val="100000"/>
              </a:lnSpc>
              <a:buNone/>
            </a:pP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Include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relevant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facts</a:t>
            </a:r>
          </a:p>
          <a:p>
            <a:pPr marL="0" indent="0">
              <a:lnSpc>
                <a:spcPct val="100000"/>
              </a:lnSpc>
              <a:buNone/>
            </a:pPr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76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CLARITY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1231" y="1690688"/>
            <a:ext cx="10515600" cy="4351338"/>
          </a:xfrm>
        </p:spPr>
        <p:txBody>
          <a:bodyPr/>
          <a:lstStyle/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Choose words that are short, familiar and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conversational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 sentences and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paragraphs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Achieve appropriate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readability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 examples, illustrations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etc.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19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CLARITY</a:t>
            </a:r>
            <a:endParaRPr lang="en-GB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95500"/>
            <a:ext cx="12192000" cy="4762500"/>
          </a:xfrm>
        </p:spPr>
      </p:pic>
    </p:spTree>
    <p:extLst>
      <p:ext uri="{BB962C8B-B14F-4D97-AF65-F5344CB8AC3E}">
        <p14:creationId xmlns:p14="http://schemas.microsoft.com/office/powerpoint/2010/main" val="63966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COMPLETENESS</a:t>
            </a:r>
            <a:endParaRPr lang="en-GB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2785012"/>
          </a:xfrm>
        </p:spPr>
        <p:txBody>
          <a:bodyPr/>
          <a:lstStyle/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Answer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questions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asked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Give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something extra. When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desirable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Check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five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W’s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Who, What, When, Where and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Why)</a:t>
            </a:r>
          </a:p>
          <a:p>
            <a:pPr lvl="1">
              <a:lnSpc>
                <a:spcPct val="150000"/>
              </a:lnSpc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782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9412" y="14618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CONCRETENESS</a:t>
            </a:r>
            <a:endParaRPr lang="en-GB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5473" y="1471747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specific facts and 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figures</a:t>
            </a:r>
          </a:p>
          <a:p>
            <a:r>
              <a:rPr lang="en-US" sz="1800" b="1" u="heav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General: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brakes stop car within short distance.</a:t>
            </a:r>
            <a:endParaRPr lang="en-GB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b="1" u="heav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Specific: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hydraulic pressure brakes stop a car with a distance of two feet as soon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they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applied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Put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action in the 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</a:t>
            </a:r>
          </a:p>
          <a:p>
            <a:r>
              <a:rPr lang="en-US" sz="1800" b="1" u="heav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Noun: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held meeting in the office.</a:t>
            </a:r>
            <a:endParaRPr lang="en-GB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b="1" u="heav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Verb: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 in the office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Choose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vivid image building 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</a:p>
          <a:p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a very good computer.</a:t>
            </a:r>
            <a:endParaRPr lang="en-GB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P-IV 800 MHz, 20GB HD, 64MB RAM, 500 MB CACHE, Intel genuine processor, in ATX casing is a computer of new millennium.</a:t>
            </a:r>
            <a:endParaRPr lang="en-GB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461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CONSIDERATION</a:t>
            </a:r>
            <a:endParaRPr lang="en-GB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4091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attitude</a:t>
            </a:r>
          </a:p>
          <a:p>
            <a:r>
              <a:rPr lang="en-US" sz="1800" b="1" u="heavy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- </a:t>
            </a:r>
            <a:r>
              <a:rPr lang="en-US" sz="1800" b="1" u="heav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Attitude: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allow 5% discount on Cash Payment.</a:t>
            </a:r>
            <a:endParaRPr lang="en-GB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b="1" u="heavy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- Attitude: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can enjoy 5% discount on Cash Payment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Show readers interest</a:t>
            </a:r>
            <a:endParaRPr lang="en-GB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Apply integrity in the message</a:t>
            </a:r>
            <a:endParaRPr lang="en-GB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Emphasize the 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positive</a:t>
            </a:r>
          </a:p>
          <a:p>
            <a:r>
              <a:rPr lang="en-US" sz="1800" b="1" u="heav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Negative: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not refund if the refund item is soiled and unsalable.</a:t>
            </a:r>
            <a:endParaRPr lang="en-GB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b="1" u="heav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Positive: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refund if the returned item is clean and saleable.</a:t>
            </a:r>
            <a:endParaRPr lang="en-GB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121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77</TotalTime>
  <Words>313</Words>
  <Application>Microsoft Office PowerPoint</Application>
  <PresentationFormat>Widescreen</PresentationFormat>
  <Paragraphs>65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Bookman Old Style</vt:lpstr>
      <vt:lpstr>Rockwell</vt:lpstr>
      <vt:lpstr>Times New Roman</vt:lpstr>
      <vt:lpstr>Wingdings</vt:lpstr>
      <vt:lpstr>Damask</vt:lpstr>
      <vt:lpstr>SEVEN C’s IN BUSINESS COMMUNICATION</vt:lpstr>
      <vt:lpstr>SEVEN C’s IN BUSINESS COMMUNICATION </vt:lpstr>
      <vt:lpstr>CORRECTNESS</vt:lpstr>
      <vt:lpstr>CONCISENESS</vt:lpstr>
      <vt:lpstr>CLARITY</vt:lpstr>
      <vt:lpstr>CLARITY</vt:lpstr>
      <vt:lpstr>COMPLETENESS</vt:lpstr>
      <vt:lpstr>CONCRETENESS</vt:lpstr>
      <vt:lpstr>CONSIDERATION</vt:lpstr>
      <vt:lpstr>COURTESY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SEVEN C’s IN BUSINESS COMMUNICATION</dc:title>
  <dc:creator>Aamir</dc:creator>
  <cp:lastModifiedBy>Aamir</cp:lastModifiedBy>
  <cp:revision>16</cp:revision>
  <dcterms:created xsi:type="dcterms:W3CDTF">2020-04-12T10:08:58Z</dcterms:created>
  <dcterms:modified xsi:type="dcterms:W3CDTF">2020-04-12T11:53:08Z</dcterms:modified>
</cp:coreProperties>
</file>