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03753-5FA3-4C4C-91E1-951B5C6A2966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4528F-AA1C-4845-890B-CCBC0DB41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PayPal, stripe ,2-checkout 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4528F-AA1C-4845-890B-CCBC0DB411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65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4528F-AA1C-4845-890B-CCBC0DB411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2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48295-C6E3-449B-83BF-C1844217C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1D2A3-DB6E-49C7-9CC2-D240196FA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FA745-567C-4F1C-ABDF-69FF4CF7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7F42-CA44-45D8-B341-7440C731739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403E9-9B86-4B7F-B188-BA07E6C3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7CFBD-CEA9-44B6-8E50-89A1CD1CD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3AEC-6140-46F2-B213-FD727804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7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3D035-EBB7-44E6-89FA-4F1D49C81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1CA53-DED2-47F1-BC29-05B19C43B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B4AE5-56A0-498E-A161-81CCF0C4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7F42-CA44-45D8-B341-7440C731739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DB234-01C1-4640-B931-9E94A6F0B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1D486-9CA6-435E-9C71-47B991C1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3AEC-6140-46F2-B213-FD727804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3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1E2957-E4FA-4951-9619-D93BB2917A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1BD7C7-6BF6-4E8D-95F3-8B95F1BEE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7246-1651-4203-80A7-B7731909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7F42-CA44-45D8-B341-7440C731739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5AF3-4F19-4445-B3CF-61DEE8F48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1A575-3FF7-4792-BA00-FFB166303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3AEC-6140-46F2-B213-FD727804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9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65387-0147-4CC6-A708-232A00DC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21238-9DA4-4FBE-B17E-7B1D4B25F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91DE7-7CBF-4FAD-A668-A0F7F173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7F42-CA44-45D8-B341-7440C731739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BF9BE-DAAF-4418-8336-01ADE8AD3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60AAF-B378-4CFA-B549-C0F181E51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3AEC-6140-46F2-B213-FD727804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7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EF8E6-24C1-4CEE-AE5B-4084B141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E3FCC-0635-4C06-96C3-1425D13B8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1F447-29EC-4FEB-B1A3-948198FCD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7F42-CA44-45D8-B341-7440C731739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91783-3C16-4EA3-85FC-CF3842690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7D15B-0E5E-4E9A-AE23-536B2BA77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3AEC-6140-46F2-B213-FD727804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6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AC195-C607-46F2-B0B8-215A9E9FA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1C46E-092D-4276-B529-06210370E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F432E-B00B-4406-86DC-0755C36A6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31A10-14FC-434A-9550-9DB2B0DB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7F42-CA44-45D8-B341-7440C731739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F92F9-E278-4BBC-A84F-89405EDAA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013F3-EA0A-4332-AF5F-A270EBD6C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3AEC-6140-46F2-B213-FD727804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8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9BDE7-24C4-4160-B215-281116BA4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F9B60-8B5F-4B8B-9DA6-1CE115447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AB0D6-EF73-44E7-80F2-024D61BFD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48903B-EEE6-4618-B3C0-EDB2E56F9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4715D2-8BC5-40C8-8443-4EF327DD4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75DF23-39EF-47F9-BE1E-0E7E69E1C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7F42-CA44-45D8-B341-7440C731739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2813A2-F013-4BF2-B32A-F61551701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6CB18C-AEA9-4DF2-94E0-AADD225D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3AEC-6140-46F2-B213-FD727804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9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D69C-C40D-4085-8E2B-45B6ADDF6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98B2D7-5428-4440-9497-EBF658F36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7F42-CA44-45D8-B341-7440C731739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23A8BB-B7B0-49DE-9E1C-55F9F522C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70C48-4C4F-4448-AF47-3780693B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3AEC-6140-46F2-B213-FD727804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6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800A68-2576-473B-884C-6C0A6FD0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7F42-CA44-45D8-B341-7440C731739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F5F0BF-226F-4685-AB9B-DB903A8A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18510-AB7D-43E9-8E5D-9E2754D3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3AEC-6140-46F2-B213-FD727804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2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0887A-3FB2-4F5B-A796-78B1D41C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6DD23-F6E1-4919-995A-475ED7D9D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B07E0-D08A-43B5-90F2-97C5D73E8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0FFBF-BFA5-4188-97ED-F4BE8263A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7F42-CA44-45D8-B341-7440C731739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C09E3-F72C-42B0-AE72-A7C2F9637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D3031-ACC2-4C8C-9075-4FD7B3275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3AEC-6140-46F2-B213-FD727804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1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1F5A-86E2-4701-B64E-251CB9958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EDCFA1-B11B-42B9-A66E-F666A0F2A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2506D-599A-4B4B-9013-E04FAAFF5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4DC-398D-4CDC-BA4B-FE66B5ACC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7F42-CA44-45D8-B341-7440C731739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ED6EB-135F-4989-BE9F-4ECB79CA0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42308-1BED-44B5-AC08-EB6D2D69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3AEC-6140-46F2-B213-FD727804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8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8B0874-B688-4AD0-8C85-C51D23FEB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BA430-72A0-4141-9D3F-63D22E786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13591-4AF0-45E8-B0AA-2327C1F6EA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97F42-CA44-45D8-B341-7440C731739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2FA77-D103-4BE5-9E2D-B4D121A67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A2FCA-3AFB-4DAB-BAAE-FF183A993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93AEC-6140-46F2-B213-FD727804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11E54-3F89-4F33-BFA9-6345DB239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657"/>
            <a:ext cx="9144000" cy="2387600"/>
          </a:xfrm>
        </p:spPr>
        <p:txBody>
          <a:bodyPr/>
          <a:lstStyle/>
          <a:p>
            <a:r>
              <a:rPr lang="en-US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Shopify Drop Shipping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4A8EE-F657-4C78-BF08-C17364B4B3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534F4-B0FA-43EB-8AA9-8627C1D7E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0431"/>
            <a:ext cx="12192000" cy="355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11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F4483-2F4B-43E4-B842-86BE2E2FE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85A8E-EC3F-474B-A846-64F8C58EE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83265-8AF9-44D2-8667-61752B8DC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0"/>
            <a:ext cx="1163002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08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30497-122D-46B6-AAD0-090862ED9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236CE-ADCA-4C3C-AA85-C9B1BA9C8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1FF9E-4512-4EB5-9CC2-164D247D9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84" y="214604"/>
            <a:ext cx="11775232" cy="627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46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15E0C-CA15-4A00-A5A2-7E65792A1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4B9F4-3375-4221-A894-963BFA57A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75EDCD-ABA7-4FCC-93C6-80462B8CC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96" y="81878"/>
            <a:ext cx="11859208" cy="649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0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903E7-809C-4A7B-9622-7A3857B4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9F0A3-9763-4F79-A1BB-7B6299B70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72346-7588-4C31-845E-731C39DE7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451"/>
            <a:ext cx="12192000" cy="63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5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D990-5DF2-4D22-ACFF-78D9D61EB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66F95-1265-4CFA-9CA6-82E657AC0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3CFF3-A385-4349-9B9D-03F6B609E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2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A793BE-CBA3-4F06-86D9-0DBCAA784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6819" y="538000"/>
            <a:ext cx="10563809" cy="5302963"/>
          </a:xfrm>
        </p:spPr>
      </p:pic>
    </p:spTree>
    <p:extLst>
      <p:ext uri="{BB962C8B-B14F-4D97-AF65-F5344CB8AC3E}">
        <p14:creationId xmlns:p14="http://schemas.microsoft.com/office/powerpoint/2010/main" val="94440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1F3E2-7E3D-4090-AB5D-2F830E6CE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A953D-EA38-496B-9BDB-95A6F7BE2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E45781-4EF3-4E2E-9F59-9C0777066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69505"/>
            <a:ext cx="11544300" cy="632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5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3FF74-D7B7-40EF-8843-E86C4327B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845E6-0CB2-44EA-BD1F-4F3E8DB37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652462"/>
            <a:ext cx="1212532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56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5BD77-CC6C-450B-A8B2-C342608D6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58798-CE1F-4F63-96BD-D60FC73E1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630E3-D377-4802-B729-BC3AA7431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9254"/>
            <a:ext cx="12192000" cy="698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DFCD-5C7E-4C62-A419-8A306965B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23AB2-B5E7-4FC3-AEF7-02A1A90A3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B91E26-EC87-4AE0-AB00-7AF6C5EEF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31" y="86989"/>
            <a:ext cx="11182059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2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8E595-A0AD-4FD1-A5FD-ECB21FFD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B8E22-ED9E-4EBA-AB9B-163D2A5A1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06548-53B8-4EF2-BD42-307B90005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89" y="259154"/>
            <a:ext cx="12042711" cy="62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20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11</Words>
  <Application>Microsoft Office PowerPoint</Application>
  <PresentationFormat>Widescreen</PresentationFormat>
  <Paragraphs>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Adobe Gothic Std B</vt:lpstr>
      <vt:lpstr>Arial</vt:lpstr>
      <vt:lpstr>Calibri</vt:lpstr>
      <vt:lpstr>Calibri Light</vt:lpstr>
      <vt:lpstr>Office Theme</vt:lpstr>
      <vt:lpstr>Shopify Drop Shipping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Shopify Drop Shipping </dc:title>
  <dc:creator>xpert</dc:creator>
  <cp:lastModifiedBy>xpert</cp:lastModifiedBy>
  <cp:revision>10</cp:revision>
  <dcterms:created xsi:type="dcterms:W3CDTF">2020-11-24T03:40:56Z</dcterms:created>
  <dcterms:modified xsi:type="dcterms:W3CDTF">2020-11-24T06:07:38Z</dcterms:modified>
</cp:coreProperties>
</file>