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79" r:id="rId2"/>
  </p:sldMasterIdLst>
  <p:notesMasterIdLst>
    <p:notesMasterId r:id="rId13"/>
  </p:notesMasterIdLst>
  <p:sldIdLst>
    <p:sldId id="378" r:id="rId3"/>
    <p:sldId id="377" r:id="rId4"/>
    <p:sldId id="315" r:id="rId5"/>
    <p:sldId id="382" r:id="rId6"/>
    <p:sldId id="316" r:id="rId7"/>
    <p:sldId id="383" r:id="rId8"/>
    <p:sldId id="380" r:id="rId9"/>
    <p:sldId id="381" r:id="rId10"/>
    <p:sldId id="340" r:id="rId11"/>
    <p:sldId id="365" r:id="rId12"/>
  </p:sldIdLst>
  <p:sldSz cx="9144000" cy="6858000" type="screen4x3"/>
  <p:notesSz cx="6858000" cy="9144000"/>
  <p:defaultTextStyle>
    <a:defPPr>
      <a:defRPr lang="fr-FR"/>
    </a:defPPr>
    <a:lvl1pPr algn="r" rtl="0" fontAlgn="base">
      <a:spcBef>
        <a:spcPct val="0"/>
      </a:spcBef>
      <a:spcAft>
        <a:spcPct val="0"/>
      </a:spcAft>
      <a:defRPr sz="1000" b="1" kern="1200">
        <a:solidFill>
          <a:schemeClr val="bg1"/>
        </a:solidFill>
        <a:latin typeface="Arial" charset="0"/>
        <a:ea typeface="+mn-ea"/>
        <a:cs typeface="+mn-cs"/>
      </a:defRPr>
    </a:lvl1pPr>
    <a:lvl2pPr marL="457200" algn="r" rtl="0" fontAlgn="base">
      <a:spcBef>
        <a:spcPct val="0"/>
      </a:spcBef>
      <a:spcAft>
        <a:spcPct val="0"/>
      </a:spcAft>
      <a:defRPr sz="1000" b="1" kern="1200">
        <a:solidFill>
          <a:schemeClr val="bg1"/>
        </a:solidFill>
        <a:latin typeface="Arial" charset="0"/>
        <a:ea typeface="+mn-ea"/>
        <a:cs typeface="+mn-cs"/>
      </a:defRPr>
    </a:lvl2pPr>
    <a:lvl3pPr marL="914400" algn="r" rtl="0" fontAlgn="base">
      <a:spcBef>
        <a:spcPct val="0"/>
      </a:spcBef>
      <a:spcAft>
        <a:spcPct val="0"/>
      </a:spcAft>
      <a:defRPr sz="1000" b="1" kern="1200">
        <a:solidFill>
          <a:schemeClr val="bg1"/>
        </a:solidFill>
        <a:latin typeface="Arial" charset="0"/>
        <a:ea typeface="+mn-ea"/>
        <a:cs typeface="+mn-cs"/>
      </a:defRPr>
    </a:lvl3pPr>
    <a:lvl4pPr marL="1371600" algn="r" rtl="0" fontAlgn="base">
      <a:spcBef>
        <a:spcPct val="0"/>
      </a:spcBef>
      <a:spcAft>
        <a:spcPct val="0"/>
      </a:spcAft>
      <a:defRPr sz="1000" b="1" kern="1200">
        <a:solidFill>
          <a:schemeClr val="bg1"/>
        </a:solidFill>
        <a:latin typeface="Arial" charset="0"/>
        <a:ea typeface="+mn-ea"/>
        <a:cs typeface="+mn-cs"/>
      </a:defRPr>
    </a:lvl4pPr>
    <a:lvl5pPr marL="1828800" algn="r" rtl="0" fontAlgn="base">
      <a:spcBef>
        <a:spcPct val="0"/>
      </a:spcBef>
      <a:spcAft>
        <a:spcPct val="0"/>
      </a:spcAft>
      <a:defRPr sz="1000" b="1" kern="1200">
        <a:solidFill>
          <a:schemeClr val="bg1"/>
        </a:solidFill>
        <a:latin typeface="Arial" charset="0"/>
        <a:ea typeface="+mn-ea"/>
        <a:cs typeface="+mn-cs"/>
      </a:defRPr>
    </a:lvl5pPr>
    <a:lvl6pPr marL="2286000" algn="l" defTabSz="914400" rtl="0" eaLnBrk="1" latinLnBrk="0" hangingPunct="1">
      <a:defRPr sz="1000" b="1" kern="1200">
        <a:solidFill>
          <a:schemeClr val="bg1"/>
        </a:solidFill>
        <a:latin typeface="Arial" charset="0"/>
        <a:ea typeface="+mn-ea"/>
        <a:cs typeface="+mn-cs"/>
      </a:defRPr>
    </a:lvl6pPr>
    <a:lvl7pPr marL="2743200" algn="l" defTabSz="914400" rtl="0" eaLnBrk="1" latinLnBrk="0" hangingPunct="1">
      <a:defRPr sz="1000" b="1" kern="1200">
        <a:solidFill>
          <a:schemeClr val="bg1"/>
        </a:solidFill>
        <a:latin typeface="Arial" charset="0"/>
        <a:ea typeface="+mn-ea"/>
        <a:cs typeface="+mn-cs"/>
      </a:defRPr>
    </a:lvl7pPr>
    <a:lvl8pPr marL="3200400" algn="l" defTabSz="914400" rtl="0" eaLnBrk="1" latinLnBrk="0" hangingPunct="1">
      <a:defRPr sz="1000" b="1" kern="1200">
        <a:solidFill>
          <a:schemeClr val="bg1"/>
        </a:solidFill>
        <a:latin typeface="Arial" charset="0"/>
        <a:ea typeface="+mn-ea"/>
        <a:cs typeface="+mn-cs"/>
      </a:defRPr>
    </a:lvl8pPr>
    <a:lvl9pPr marL="3657600" algn="l" defTabSz="914400" rtl="0" eaLnBrk="1" latinLnBrk="0" hangingPunct="1">
      <a:defRPr sz="1000" b="1"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1680">
          <p15:clr>
            <a:srgbClr val="A4A3A4"/>
          </p15:clr>
        </p15:guide>
        <p15:guide id="2" pos="11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FF"/>
    <a:srgbClr val="FFD5AB"/>
    <a:srgbClr val="FFCC99"/>
    <a:srgbClr val="FFFFFF"/>
    <a:srgbClr val="BDD2F2"/>
    <a:srgbClr val="D4E3F7"/>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85458" autoAdjust="0"/>
  </p:normalViewPr>
  <p:slideViewPr>
    <p:cSldViewPr snapToGrid="0">
      <p:cViewPr varScale="1">
        <p:scale>
          <a:sx n="113" d="100"/>
          <a:sy n="113" d="100"/>
        </p:scale>
        <p:origin x="1338" y="84"/>
      </p:cViewPr>
      <p:guideLst>
        <p:guide orient="horz" pos="1680"/>
        <p:guide pos="115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GB"/>
          </a:p>
        </p:txBody>
      </p:sp>
      <p:sp>
        <p:nvSpPr>
          <p:cNvPr id="225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pPr>
              <a:defRPr/>
            </a:pPr>
            <a:endParaRPr lang="en-GB"/>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GB"/>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pPr>
              <a:defRPr/>
            </a:pPr>
            <a:fld id="{D0924F4B-2AFC-40C7-87B5-AEA5FC22EDBF}" type="slidenum">
              <a:rPr lang="en-GB"/>
              <a:pPr>
                <a:defRPr/>
              </a:pPr>
              <a:t>‹#›</a:t>
            </a:fld>
            <a:endParaRPr lang="en-GB"/>
          </a:p>
        </p:txBody>
      </p:sp>
    </p:spTree>
    <p:extLst>
      <p:ext uri="{BB962C8B-B14F-4D97-AF65-F5344CB8AC3E}">
        <p14:creationId xmlns:p14="http://schemas.microsoft.com/office/powerpoint/2010/main" val="36124984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924F4B-2AFC-40C7-87B5-AEA5FC22EDBF}" type="slidenum">
              <a:rPr lang="en-GB" smtClean="0"/>
              <a:pPr>
                <a:defRPr/>
              </a:pPr>
              <a:t>1</a:t>
            </a:fld>
            <a:endParaRPr lang="en-GB"/>
          </a:p>
        </p:txBody>
      </p:sp>
    </p:spTree>
    <p:extLst>
      <p:ext uri="{BB962C8B-B14F-4D97-AF65-F5344CB8AC3E}">
        <p14:creationId xmlns:p14="http://schemas.microsoft.com/office/powerpoint/2010/main" val="2160370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924F4B-2AFC-40C7-87B5-AEA5FC22EDBF}" type="slidenum">
              <a:rPr lang="en-GB" smtClean="0"/>
              <a:pPr>
                <a:defRPr/>
              </a:pPr>
              <a:t>2</a:t>
            </a:fld>
            <a:endParaRPr lang="en-GB"/>
          </a:p>
        </p:txBody>
      </p:sp>
    </p:spTree>
    <p:extLst>
      <p:ext uri="{BB962C8B-B14F-4D97-AF65-F5344CB8AC3E}">
        <p14:creationId xmlns:p14="http://schemas.microsoft.com/office/powerpoint/2010/main" val="161315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924F4B-2AFC-40C7-87B5-AEA5FC22EDBF}" type="slidenum">
              <a:rPr lang="en-GB" smtClean="0"/>
              <a:pPr>
                <a:defRPr/>
              </a:pPr>
              <a:t>3</a:t>
            </a:fld>
            <a:endParaRPr lang="en-GB"/>
          </a:p>
        </p:txBody>
      </p:sp>
    </p:spTree>
    <p:extLst>
      <p:ext uri="{BB962C8B-B14F-4D97-AF65-F5344CB8AC3E}">
        <p14:creationId xmlns:p14="http://schemas.microsoft.com/office/powerpoint/2010/main" val="553653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924F4B-2AFC-40C7-87B5-AEA5FC22EDBF}" type="slidenum">
              <a:rPr lang="en-GB" smtClean="0"/>
              <a:pPr>
                <a:defRPr/>
              </a:pPr>
              <a:t>5</a:t>
            </a:fld>
            <a:endParaRPr lang="en-GB"/>
          </a:p>
        </p:txBody>
      </p:sp>
    </p:spTree>
    <p:extLst>
      <p:ext uri="{BB962C8B-B14F-4D97-AF65-F5344CB8AC3E}">
        <p14:creationId xmlns:p14="http://schemas.microsoft.com/office/powerpoint/2010/main" val="2299169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Ataxia is a term for a group of disorders that affect co-ordination, balance and speech. Any part of the body can be affected, but people with ataxia often have difficulties with: balance and walking.</a:t>
            </a:r>
            <a:endParaRPr lang="en-US" dirty="0"/>
          </a:p>
        </p:txBody>
      </p:sp>
      <p:sp>
        <p:nvSpPr>
          <p:cNvPr id="4" name="Slide Number Placeholder 3"/>
          <p:cNvSpPr>
            <a:spLocks noGrp="1"/>
          </p:cNvSpPr>
          <p:nvPr>
            <p:ph type="sldNum" sz="quarter" idx="10"/>
          </p:nvPr>
        </p:nvSpPr>
        <p:spPr/>
        <p:txBody>
          <a:bodyPr/>
          <a:lstStyle/>
          <a:p>
            <a:pPr>
              <a:defRPr/>
            </a:pPr>
            <a:fld id="{D0924F4B-2AFC-40C7-87B5-AEA5FC22EDBF}" type="slidenum">
              <a:rPr lang="en-GB" smtClean="0"/>
              <a:pPr>
                <a:defRPr/>
              </a:pPr>
              <a:t>8</a:t>
            </a:fld>
            <a:endParaRPr lang="en-GB"/>
          </a:p>
        </p:txBody>
      </p:sp>
    </p:spTree>
    <p:extLst>
      <p:ext uri="{BB962C8B-B14F-4D97-AF65-F5344CB8AC3E}">
        <p14:creationId xmlns:p14="http://schemas.microsoft.com/office/powerpoint/2010/main" val="1826527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32F744F-C986-468E-A5C3-C7F0535A00A8}" type="slidenum">
              <a:rPr lang="en-US" smtClean="0">
                <a:solidFill>
                  <a:srgbClr val="000000"/>
                </a:solidFill>
              </a:rPr>
              <a:pPr/>
              <a:t>9</a:t>
            </a:fld>
            <a:endParaRPr lang="en-US" smtClean="0">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dirty="0" smtClean="0"/>
              <a:t>Delirium is an abrupt change in the brain that causes mental confusion and emotional disruption. It makes it difficult to think, remember, sleep, pay attention, and more. You might experience delirium during alcohol withdrawal, after surgery, or with dementia.</a:t>
            </a:r>
          </a:p>
          <a:p>
            <a:pPr eaLnBrk="1" hangingPunct="1"/>
            <a:r>
              <a:rPr lang="en-US" dirty="0" smtClean="0"/>
              <a:t>Hallucinations are sensory experiences that appear real but are created by your mind. They can affect all five of your senses. For example, you might hear a voice that no one else in the room can hear or see an image that isn't real.</a:t>
            </a:r>
          </a:p>
        </p:txBody>
      </p:sp>
    </p:spTree>
    <p:extLst>
      <p:ext uri="{BB962C8B-B14F-4D97-AF65-F5344CB8AC3E}">
        <p14:creationId xmlns:p14="http://schemas.microsoft.com/office/powerpoint/2010/main" val="2822307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Cycloplegia</a:t>
            </a:r>
            <a:r>
              <a:rPr lang="en-US" dirty="0" smtClean="0"/>
              <a:t> is paralysis of the ciliary muscle of the eye, resulting in a loss of accommodation. Because of the paralysis of the ciliary muscle, the curvature of the lens can no longer be adjusted to focus on nearby objects</a:t>
            </a:r>
            <a:r>
              <a:rPr lang="en-US" smtClean="0"/>
              <a:t>. </a:t>
            </a:r>
          </a:p>
          <a:p>
            <a:r>
              <a:rPr lang="en-US" smtClean="0"/>
              <a:t>Refractive </a:t>
            </a:r>
            <a:r>
              <a:rPr lang="en-US" dirty="0" smtClean="0"/>
              <a:t>error, also known as refraction error, is a problem with focusing light accurately onto the retina due to the shape of the eye. The most common types of refractive error are near-sightedness, far-sightedness</a:t>
            </a:r>
            <a:endParaRPr lang="en-US" dirty="0"/>
          </a:p>
        </p:txBody>
      </p:sp>
      <p:sp>
        <p:nvSpPr>
          <p:cNvPr id="4" name="Slide Number Placeholder 3"/>
          <p:cNvSpPr>
            <a:spLocks noGrp="1"/>
          </p:cNvSpPr>
          <p:nvPr>
            <p:ph type="sldNum" sz="quarter" idx="10"/>
          </p:nvPr>
        </p:nvSpPr>
        <p:spPr/>
        <p:txBody>
          <a:bodyPr/>
          <a:lstStyle/>
          <a:p>
            <a:pPr>
              <a:defRPr/>
            </a:pPr>
            <a:fld id="{D0924F4B-2AFC-40C7-87B5-AEA5FC22EDBF}" type="slidenum">
              <a:rPr lang="en-GB" smtClean="0"/>
              <a:pPr>
                <a:defRPr/>
              </a:pPr>
              <a:t>10</a:t>
            </a:fld>
            <a:endParaRPr lang="en-GB"/>
          </a:p>
        </p:txBody>
      </p:sp>
    </p:spTree>
    <p:extLst>
      <p:ext uri="{BB962C8B-B14F-4D97-AF65-F5344CB8AC3E}">
        <p14:creationId xmlns:p14="http://schemas.microsoft.com/office/powerpoint/2010/main" val="834178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1" descr="stuf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0"/>
          <p:cNvSpPr>
            <a:spLocks noChangeArrowheads="1"/>
          </p:cNvSpPr>
          <p:nvPr userDrawn="1"/>
        </p:nvSpPr>
        <p:spPr bwMode="auto">
          <a:xfrm>
            <a:off x="0" y="6613525"/>
            <a:ext cx="9144000" cy="244475"/>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www.company.com</a:t>
            </a:r>
            <a:endParaRPr lang="fr-FR"/>
          </a:p>
        </p:txBody>
      </p:sp>
      <p:sp>
        <p:nvSpPr>
          <p:cNvPr id="8198" name="Rectangle 6"/>
          <p:cNvSpPr>
            <a:spLocks noGrp="1" noChangeArrowheads="1"/>
          </p:cNvSpPr>
          <p:nvPr>
            <p:ph type="subTitle" idx="1"/>
          </p:nvPr>
        </p:nvSpPr>
        <p:spPr>
          <a:xfrm>
            <a:off x="3429000" y="5029200"/>
            <a:ext cx="5715000" cy="609600"/>
          </a:xfrm>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000">
                <a:solidFill>
                  <a:schemeClr val="bg1"/>
                </a:solidFill>
              </a:defRPr>
            </a:lvl1pPr>
          </a:lstStyle>
          <a:p>
            <a:pPr lvl="0"/>
            <a:r>
              <a:rPr lang="en-US" noProof="0" smtClean="0"/>
              <a:t>Click to edit Master subtitle style</a:t>
            </a:r>
          </a:p>
        </p:txBody>
      </p:sp>
      <p:sp>
        <p:nvSpPr>
          <p:cNvPr id="8197" name="Rectangle 5"/>
          <p:cNvSpPr>
            <a:spLocks noGrp="1" noChangeArrowheads="1"/>
          </p:cNvSpPr>
          <p:nvPr>
            <p:ph type="ctrTitle"/>
          </p:nvPr>
        </p:nvSpPr>
        <p:spPr>
          <a:xfrm>
            <a:off x="3429000" y="3581400"/>
            <a:ext cx="5715000" cy="1470025"/>
          </a:xfrm>
          <a:solidFill>
            <a:schemeClr val="bg1"/>
          </a:solidFill>
          <a:extLst>
            <a:ext uri="{91240B29-F687-4F45-9708-019B960494DF}">
              <a14:hiddenLine xmlns:a14="http://schemas.microsoft.com/office/drawing/2010/main" w="9525" algn="ctr">
                <a:solidFill>
                  <a:schemeClr val="tx1"/>
                </a:solidFill>
                <a:miter lim="800000"/>
                <a:headEnd/>
                <a:tailEnd/>
              </a14:hiddenLine>
            </a:ext>
          </a:extLst>
        </p:spPr>
        <p:txBody>
          <a:bodyPr lIns="91440" anchor="t"/>
          <a:lstStyle>
            <a:lvl1pPr algn="ctr">
              <a:spcBef>
                <a:spcPct val="20000"/>
              </a:spcBef>
              <a:defRPr sz="4000" b="1">
                <a:solidFill>
                  <a:srgbClr val="FCAB1A"/>
                </a:solidFill>
                <a:latin typeface="Verdana" pitchFamily="34" charset="0"/>
              </a:defRPr>
            </a:lvl1pPr>
          </a:lstStyle>
          <a:p>
            <a:pPr lvl="0"/>
            <a:r>
              <a:rPr lang="en-US" noProof="0" smtClean="0"/>
              <a:t>Click to edit Master title style</a:t>
            </a:r>
          </a:p>
        </p:txBody>
      </p:sp>
    </p:spTree>
    <p:extLst>
      <p:ext uri="{BB962C8B-B14F-4D97-AF65-F5344CB8AC3E}">
        <p14:creationId xmlns:p14="http://schemas.microsoft.com/office/powerpoint/2010/main" val="19272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7904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1400175"/>
            <a:ext cx="1828800" cy="4772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1400175"/>
            <a:ext cx="5334000" cy="4772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3459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28800" y="1400175"/>
            <a:ext cx="7315200" cy="5810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828800" y="2133600"/>
            <a:ext cx="7162800" cy="4038600"/>
          </a:xfrm>
        </p:spPr>
        <p:txBody>
          <a:bodyPr/>
          <a:lstStyle/>
          <a:p>
            <a:pPr lvl="0"/>
            <a:endParaRPr lang="en-US" noProof="0" smtClean="0"/>
          </a:p>
        </p:txBody>
      </p:sp>
    </p:spTree>
    <p:extLst>
      <p:ext uri="{BB962C8B-B14F-4D97-AF65-F5344CB8AC3E}">
        <p14:creationId xmlns:p14="http://schemas.microsoft.com/office/powerpoint/2010/main" val="284537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400175"/>
            <a:ext cx="7315200" cy="581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2133600"/>
            <a:ext cx="35052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2133600"/>
            <a:ext cx="35052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0673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fld id="{ECA1D26A-7E40-42EE-A18E-E43A9224A66A}" type="datetime3">
              <a:rPr lang="en-US">
                <a:solidFill>
                  <a:srgbClr val="696464"/>
                </a:solidFill>
              </a:rPr>
              <a:pPr>
                <a:defRPr/>
              </a:pPr>
              <a:t>20 April 2021</a:t>
            </a:fld>
            <a:endParaRPr lang="en-US">
              <a:solidFill>
                <a:srgbClr val="696464"/>
              </a:solidFill>
            </a:endParaRPr>
          </a:p>
        </p:txBody>
      </p:sp>
      <p:sp>
        <p:nvSpPr>
          <p:cNvPr id="12" name="Footer Placeholder 16"/>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6846CEF4-A3DC-4BA5-AF14-98DF7A002020}" type="slidenum">
              <a:rPr lang="en-US"/>
              <a:pPr>
                <a:defRPr/>
              </a:pPr>
              <a:t>‹#›</a:t>
            </a:fld>
            <a:endParaRPr lang="en-US"/>
          </a:p>
        </p:txBody>
      </p:sp>
    </p:spTree>
    <p:extLst>
      <p:ext uri="{BB962C8B-B14F-4D97-AF65-F5344CB8AC3E}">
        <p14:creationId xmlns:p14="http://schemas.microsoft.com/office/powerpoint/2010/main" val="329362877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44DB580B-B413-480C-91C2-883430278498}" type="datetime3">
              <a:rPr lang="en-US">
                <a:solidFill>
                  <a:srgbClr val="696464"/>
                </a:solidFill>
              </a:rPr>
              <a:pPr>
                <a:defRPr/>
              </a:pPr>
              <a:t>20 April 2021</a:t>
            </a:fld>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5E8746B8-5CF6-4499-BDD2-9E127A231FA6}" type="slidenum">
              <a:rPr lang="en-US"/>
              <a:pPr>
                <a:defRPr/>
              </a:pPr>
              <a:t>‹#›</a:t>
            </a:fld>
            <a:endParaRPr lang="en-US"/>
          </a:p>
        </p:txBody>
      </p:sp>
    </p:spTree>
    <p:extLst>
      <p:ext uri="{BB962C8B-B14F-4D97-AF65-F5344CB8AC3E}">
        <p14:creationId xmlns:p14="http://schemas.microsoft.com/office/powerpoint/2010/main" val="1979041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27C619BF-514B-4B02-B1B3-A1EAC79B755A}" type="datetime3">
              <a:rPr lang="en-US">
                <a:solidFill>
                  <a:srgbClr val="696464"/>
                </a:solidFill>
              </a:rPr>
              <a:pPr>
                <a:defRPr/>
              </a:pPr>
              <a:t>20 April 2021</a:t>
            </a:fld>
            <a:endParaRPr lang="en-US">
              <a:solidFill>
                <a:srgbClr val="696464"/>
              </a:solidFill>
            </a:endParaRPr>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solidFill>
                <a:srgbClr val="696464"/>
              </a:solidFill>
            </a:endParaRPr>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73D182F8-0E25-493A-BAEF-E5A2537CBCED}" type="slidenum">
              <a:rPr lang="en-US"/>
              <a:pPr>
                <a:defRPr/>
              </a:pPr>
              <a:t>‹#›</a:t>
            </a:fld>
            <a:endParaRPr lang="en-US"/>
          </a:p>
        </p:txBody>
      </p:sp>
    </p:spTree>
    <p:extLst>
      <p:ext uri="{BB962C8B-B14F-4D97-AF65-F5344CB8AC3E}">
        <p14:creationId xmlns:p14="http://schemas.microsoft.com/office/powerpoint/2010/main" val="385748546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AA7E79F8-6169-4711-B428-3C31D7981559}" type="datetime3">
              <a:rPr lang="en-US">
                <a:solidFill>
                  <a:srgbClr val="696464"/>
                </a:solidFill>
              </a:rPr>
              <a:pPr>
                <a:defRPr/>
              </a:pPr>
              <a:t>20 April 2021</a:t>
            </a:fld>
            <a:endParaRPr lang="en-US">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AF239B9E-C81D-4B09-81B2-11B0590FE578}" type="slidenum">
              <a:rPr lang="en-US"/>
              <a:pPr>
                <a:defRPr/>
              </a:pPr>
              <a:t>‹#›</a:t>
            </a:fld>
            <a:endParaRPr lang="en-US"/>
          </a:p>
        </p:txBody>
      </p:sp>
    </p:spTree>
    <p:extLst>
      <p:ext uri="{BB962C8B-B14F-4D97-AF65-F5344CB8AC3E}">
        <p14:creationId xmlns:p14="http://schemas.microsoft.com/office/powerpoint/2010/main" val="410118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7E461D8A-7945-48E7-842D-0FE7980B6024}" type="datetime3">
              <a:rPr lang="en-US">
                <a:solidFill>
                  <a:srgbClr val="696464"/>
                </a:solidFill>
              </a:rPr>
              <a:pPr>
                <a:defRPr/>
              </a:pPr>
              <a:t>20 April 2021</a:t>
            </a:fld>
            <a:endParaRPr lang="en-US">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968684DF-9064-41E8-8B17-A3F2483BCC8F}" type="slidenum">
              <a:rPr lang="en-US"/>
              <a:pPr>
                <a:defRPr/>
              </a:pPr>
              <a:t>‹#›</a:t>
            </a:fld>
            <a:endParaRPr lang="en-US"/>
          </a:p>
        </p:txBody>
      </p:sp>
    </p:spTree>
    <p:extLst>
      <p:ext uri="{BB962C8B-B14F-4D97-AF65-F5344CB8AC3E}">
        <p14:creationId xmlns:p14="http://schemas.microsoft.com/office/powerpoint/2010/main" val="4019802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4710E1FB-5BCF-4CC5-92D0-27D2BE1A66D8}" type="datetime3">
              <a:rPr lang="en-US">
                <a:solidFill>
                  <a:srgbClr val="696464"/>
                </a:solidFill>
              </a:rPr>
              <a:pPr>
                <a:defRPr/>
              </a:pPr>
              <a:t>20 April 2021</a:t>
            </a:fld>
            <a:endParaRPr lang="en-US">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9EE8D316-CABC-4721-AEA1-22FC3E0594C5}" type="slidenum">
              <a:rPr lang="en-US"/>
              <a:pPr>
                <a:defRPr/>
              </a:pPr>
              <a:t>‹#›</a:t>
            </a:fld>
            <a:endParaRPr lang="en-US"/>
          </a:p>
        </p:txBody>
      </p:sp>
    </p:spTree>
    <p:extLst>
      <p:ext uri="{BB962C8B-B14F-4D97-AF65-F5344CB8AC3E}">
        <p14:creationId xmlns:p14="http://schemas.microsoft.com/office/powerpoint/2010/main" val="268976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3927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832A10E8-88E9-4095-950A-66783BA00A07}" type="datetime3">
              <a:rPr lang="en-US">
                <a:solidFill>
                  <a:srgbClr val="696464"/>
                </a:solidFill>
              </a:rPr>
              <a:pPr>
                <a:defRPr/>
              </a:pPr>
              <a:t>20 April 2021</a:t>
            </a:fld>
            <a:endParaRPr lang="en-US">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7CA356DF-F717-404C-925D-912A21447DE0}" type="slidenum">
              <a:rPr lang="en-US"/>
              <a:pPr>
                <a:defRPr/>
              </a:pPr>
              <a:t>‹#›</a:t>
            </a:fld>
            <a:endParaRPr lang="en-US"/>
          </a:p>
        </p:txBody>
      </p:sp>
    </p:spTree>
    <p:extLst>
      <p:ext uri="{BB962C8B-B14F-4D97-AF65-F5344CB8AC3E}">
        <p14:creationId xmlns:p14="http://schemas.microsoft.com/office/powerpoint/2010/main" val="3855841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650E0A77-758D-4360-A2F7-692F51360436}" type="datetime3">
              <a:rPr lang="en-US">
                <a:solidFill>
                  <a:srgbClr val="696464"/>
                </a:solidFill>
              </a:rPr>
              <a:pPr>
                <a:defRPr/>
              </a:pPr>
              <a:t>20 April 2021</a:t>
            </a:fld>
            <a:endParaRPr lang="en-US">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2F104792-CBE5-40A6-893A-B7A5C61AD838}" type="slidenum">
              <a:rPr lang="en-US"/>
              <a:pPr>
                <a:defRPr/>
              </a:pPr>
              <a:t>‹#›</a:t>
            </a:fld>
            <a:endParaRPr lang="en-US"/>
          </a:p>
        </p:txBody>
      </p:sp>
    </p:spTree>
    <p:extLst>
      <p:ext uri="{BB962C8B-B14F-4D97-AF65-F5344CB8AC3E}">
        <p14:creationId xmlns:p14="http://schemas.microsoft.com/office/powerpoint/2010/main" val="1001684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CC63236B-BA9F-4667-8270-4AD1BAB802A2}" type="datetime3">
              <a:rPr lang="en-US">
                <a:solidFill>
                  <a:srgbClr val="696464"/>
                </a:solidFill>
              </a:rPr>
              <a:pPr>
                <a:defRPr/>
              </a:pPr>
              <a:t>20 April 2021</a:t>
            </a:fld>
            <a:endParaRPr lang="en-US">
              <a:solidFill>
                <a:srgbClr val="696464"/>
              </a:solidFill>
            </a:endParaRPr>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solidFill>
                <a:srgbClr val="696464"/>
              </a:solidFill>
            </a:endParaRPr>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BDAF6B3A-FEDB-4635-B8F2-BF1B6AEB9DA1}" type="slidenum">
              <a:rPr lang="en-US"/>
              <a:pPr>
                <a:defRPr/>
              </a:pPr>
              <a:t>‹#›</a:t>
            </a:fld>
            <a:endParaRPr lang="en-US"/>
          </a:p>
        </p:txBody>
      </p:sp>
    </p:spTree>
    <p:extLst>
      <p:ext uri="{BB962C8B-B14F-4D97-AF65-F5344CB8AC3E}">
        <p14:creationId xmlns:p14="http://schemas.microsoft.com/office/powerpoint/2010/main" val="140035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5C2EC3F-F6D9-4A26-9F98-4AAE2621A925}" type="datetime3">
              <a:rPr lang="en-US">
                <a:solidFill>
                  <a:srgbClr val="696464"/>
                </a:solidFill>
              </a:rPr>
              <a:pPr>
                <a:defRPr/>
              </a:pPr>
              <a:t>20 April 2021</a:t>
            </a:fld>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D9051DC3-0AE6-440F-B58E-AF8CDFD6AF43}" type="slidenum">
              <a:rPr lang="en-US"/>
              <a:pPr>
                <a:defRPr/>
              </a:pPr>
              <a:t>‹#›</a:t>
            </a:fld>
            <a:endParaRPr lang="en-US"/>
          </a:p>
        </p:txBody>
      </p:sp>
    </p:spTree>
    <p:extLst>
      <p:ext uri="{BB962C8B-B14F-4D97-AF65-F5344CB8AC3E}">
        <p14:creationId xmlns:p14="http://schemas.microsoft.com/office/powerpoint/2010/main" val="2924405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49B68F11-B1FE-403C-BAB0-29E33F9FEA44}" type="datetime3">
              <a:rPr lang="en-US">
                <a:solidFill>
                  <a:srgbClr val="696464"/>
                </a:solidFill>
              </a:rPr>
              <a:pPr>
                <a:defRPr/>
              </a:pPr>
              <a:t>20 April 2021</a:t>
            </a:fld>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01740D0F-F1CD-4415-9F10-FEA95070FD6F}" type="slidenum">
              <a:rPr lang="en-US"/>
              <a:pPr>
                <a:defRPr/>
              </a:pPr>
              <a:t>‹#›</a:t>
            </a:fld>
            <a:endParaRPr lang="en-US"/>
          </a:p>
        </p:txBody>
      </p:sp>
    </p:spTree>
    <p:extLst>
      <p:ext uri="{BB962C8B-B14F-4D97-AF65-F5344CB8AC3E}">
        <p14:creationId xmlns:p14="http://schemas.microsoft.com/office/powerpoint/2010/main" val="2052966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4114800"/>
          </a:xfrm>
        </p:spPr>
        <p:txBody>
          <a:bodyPr>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DCAA1F78-2192-441F-8265-06B7CFD8DAA9}" type="datetime3">
              <a:rPr lang="en-US">
                <a:solidFill>
                  <a:srgbClr val="696464"/>
                </a:solidFill>
              </a:rPr>
              <a:pPr>
                <a:defRPr/>
              </a:pPr>
              <a:t>20 April 2021</a:t>
            </a:fld>
            <a:endParaRPr lang="en-US">
              <a:solidFill>
                <a:srgbClr val="696464"/>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696464"/>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C43059DE-BF3F-4D37-A516-C1D93A07B8FA}" type="slidenum">
              <a:rPr lang="en-US"/>
              <a:pPr>
                <a:defRPr/>
              </a:pPr>
              <a:t>‹#›</a:t>
            </a:fld>
            <a:endParaRPr lang="en-US"/>
          </a:p>
        </p:txBody>
      </p:sp>
    </p:spTree>
    <p:extLst>
      <p:ext uri="{BB962C8B-B14F-4D97-AF65-F5344CB8AC3E}">
        <p14:creationId xmlns:p14="http://schemas.microsoft.com/office/powerpoint/2010/main" val="1623489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97000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133600"/>
            <a:ext cx="3505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2133600"/>
            <a:ext cx="3505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2794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1273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9987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438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252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9319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0" descr="stuff"/>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3"/>
          <p:cNvSpPr>
            <a:spLocks noChangeArrowheads="1"/>
          </p:cNvSpPr>
          <p:nvPr userDrawn="1"/>
        </p:nvSpPr>
        <p:spPr bwMode="auto">
          <a:xfrm>
            <a:off x="1295400" y="1752600"/>
            <a:ext cx="7848600" cy="35052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 name="Rectangle 2"/>
          <p:cNvSpPr>
            <a:spLocks noGrp="1" noChangeArrowheads="1"/>
          </p:cNvSpPr>
          <p:nvPr>
            <p:ph type="title"/>
          </p:nvPr>
        </p:nvSpPr>
        <p:spPr bwMode="auto">
          <a:xfrm>
            <a:off x="1828800" y="1400175"/>
            <a:ext cx="7315200" cy="581025"/>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8000" tIns="45720" rIns="91440" bIns="45720" numCol="1" anchor="ctr" anchorCtr="0" compatLnSpc="1">
            <a:prstTxWarp prst="textNoShape">
              <a:avLst/>
            </a:prstTxWarp>
          </a:bodyPr>
          <a:lstStyle/>
          <a:p>
            <a:pPr lvl="0"/>
            <a:r>
              <a:rPr lang="fr-FR" smtClean="0"/>
              <a:t>Click to edit Master title style</a:t>
            </a:r>
          </a:p>
        </p:txBody>
      </p:sp>
      <p:sp>
        <p:nvSpPr>
          <p:cNvPr id="1029" name="Rectangle 3"/>
          <p:cNvSpPr>
            <a:spLocks noGrp="1" noChangeArrowheads="1"/>
          </p:cNvSpPr>
          <p:nvPr>
            <p:ph type="body" idx="1"/>
          </p:nvPr>
        </p:nvSpPr>
        <p:spPr bwMode="auto">
          <a:xfrm>
            <a:off x="1828800" y="2133600"/>
            <a:ext cx="7162800" cy="403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p>
        </p:txBody>
      </p:sp>
      <p:sp>
        <p:nvSpPr>
          <p:cNvPr id="1030" name="Rectangle 19"/>
          <p:cNvSpPr>
            <a:spLocks noChangeArrowheads="1"/>
          </p:cNvSpPr>
          <p:nvPr userDrawn="1"/>
        </p:nvSpPr>
        <p:spPr bwMode="auto">
          <a:xfrm>
            <a:off x="0" y="6613525"/>
            <a:ext cx="9144000" cy="244475"/>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www.company.com</a:t>
            </a:r>
            <a:endParaRPr lang="fr-FR"/>
          </a:p>
        </p:txBody>
      </p:sp>
      <p:sp>
        <p:nvSpPr>
          <p:cNvPr id="1031" name="Oval 23"/>
          <p:cNvSpPr>
            <a:spLocks noChangeArrowheads="1"/>
          </p:cNvSpPr>
          <p:nvPr userDrawn="1"/>
        </p:nvSpPr>
        <p:spPr bwMode="auto">
          <a:xfrm>
            <a:off x="1433513" y="6159500"/>
            <a:ext cx="65087" cy="65088"/>
          </a:xfrm>
          <a:prstGeom prst="ellipse">
            <a:avLst/>
          </a:prstGeom>
          <a:solidFill>
            <a:srgbClr val="BDD2F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 name="Oval 24"/>
          <p:cNvSpPr>
            <a:spLocks noChangeArrowheads="1"/>
          </p:cNvSpPr>
          <p:nvPr userDrawn="1"/>
        </p:nvSpPr>
        <p:spPr bwMode="auto">
          <a:xfrm>
            <a:off x="2193925" y="6159500"/>
            <a:ext cx="65088" cy="65088"/>
          </a:xfrm>
          <a:prstGeom prst="ellipse">
            <a:avLst/>
          </a:prstGeom>
          <a:solidFill>
            <a:srgbClr val="BDD2F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 name="Oval 25"/>
          <p:cNvSpPr>
            <a:spLocks noChangeArrowheads="1"/>
          </p:cNvSpPr>
          <p:nvPr userDrawn="1"/>
        </p:nvSpPr>
        <p:spPr bwMode="auto">
          <a:xfrm>
            <a:off x="2954338" y="6159500"/>
            <a:ext cx="65087" cy="65088"/>
          </a:xfrm>
          <a:prstGeom prst="ellipse">
            <a:avLst/>
          </a:prstGeom>
          <a:solidFill>
            <a:srgbClr val="BDD2F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 name="Oval 26"/>
          <p:cNvSpPr>
            <a:spLocks noChangeArrowheads="1"/>
          </p:cNvSpPr>
          <p:nvPr userDrawn="1"/>
        </p:nvSpPr>
        <p:spPr bwMode="auto">
          <a:xfrm>
            <a:off x="3714750" y="6159500"/>
            <a:ext cx="65088" cy="65088"/>
          </a:xfrm>
          <a:prstGeom prst="ellipse">
            <a:avLst/>
          </a:prstGeom>
          <a:solidFill>
            <a:srgbClr val="BDD2F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 name="Oval 27"/>
          <p:cNvSpPr>
            <a:spLocks noChangeArrowheads="1"/>
          </p:cNvSpPr>
          <p:nvPr userDrawn="1"/>
        </p:nvSpPr>
        <p:spPr bwMode="auto">
          <a:xfrm>
            <a:off x="4475163" y="6159500"/>
            <a:ext cx="65087" cy="65088"/>
          </a:xfrm>
          <a:prstGeom prst="ellipse">
            <a:avLst/>
          </a:prstGeom>
          <a:solidFill>
            <a:srgbClr val="BDD2F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 name="Oval 28"/>
          <p:cNvSpPr>
            <a:spLocks noChangeArrowheads="1"/>
          </p:cNvSpPr>
          <p:nvPr userDrawn="1"/>
        </p:nvSpPr>
        <p:spPr bwMode="auto">
          <a:xfrm>
            <a:off x="5237163" y="6159500"/>
            <a:ext cx="65087" cy="65088"/>
          </a:xfrm>
          <a:prstGeom prst="ellipse">
            <a:avLst/>
          </a:prstGeom>
          <a:solidFill>
            <a:srgbClr val="BDD2F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 name="Oval 29"/>
          <p:cNvSpPr>
            <a:spLocks noChangeArrowheads="1"/>
          </p:cNvSpPr>
          <p:nvPr userDrawn="1"/>
        </p:nvSpPr>
        <p:spPr bwMode="auto">
          <a:xfrm>
            <a:off x="5997575" y="6159500"/>
            <a:ext cx="65088" cy="65088"/>
          </a:xfrm>
          <a:prstGeom prst="ellipse">
            <a:avLst/>
          </a:prstGeom>
          <a:solidFill>
            <a:srgbClr val="BDD2F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 name="Oval 30"/>
          <p:cNvSpPr>
            <a:spLocks noChangeArrowheads="1"/>
          </p:cNvSpPr>
          <p:nvPr userDrawn="1"/>
        </p:nvSpPr>
        <p:spPr bwMode="auto">
          <a:xfrm>
            <a:off x="6757988" y="6159500"/>
            <a:ext cx="65087" cy="65088"/>
          </a:xfrm>
          <a:prstGeom prst="ellipse">
            <a:avLst/>
          </a:prstGeom>
          <a:solidFill>
            <a:srgbClr val="BDD2F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 name="Oval 31"/>
          <p:cNvSpPr>
            <a:spLocks noChangeArrowheads="1"/>
          </p:cNvSpPr>
          <p:nvPr userDrawn="1"/>
        </p:nvSpPr>
        <p:spPr bwMode="auto">
          <a:xfrm>
            <a:off x="7518400" y="6159500"/>
            <a:ext cx="65088" cy="65088"/>
          </a:xfrm>
          <a:prstGeom prst="ellipse">
            <a:avLst/>
          </a:prstGeom>
          <a:solidFill>
            <a:srgbClr val="BDD2F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 name="Oval 32"/>
          <p:cNvSpPr>
            <a:spLocks noChangeArrowheads="1"/>
          </p:cNvSpPr>
          <p:nvPr userDrawn="1"/>
        </p:nvSpPr>
        <p:spPr bwMode="auto">
          <a:xfrm>
            <a:off x="8280400" y="6159500"/>
            <a:ext cx="65088" cy="65088"/>
          </a:xfrm>
          <a:prstGeom prst="ellipse">
            <a:avLst/>
          </a:prstGeom>
          <a:solidFill>
            <a:srgbClr val="BDD2F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801"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defRPr>
      </a:lvl2pPr>
      <a:lvl3pPr algn="l" rtl="0" eaLnBrk="0" fontAlgn="base" hangingPunct="0">
        <a:spcBef>
          <a:spcPct val="0"/>
        </a:spcBef>
        <a:spcAft>
          <a:spcPct val="0"/>
        </a:spcAft>
        <a:defRPr sz="3600">
          <a:solidFill>
            <a:schemeClr val="bg1"/>
          </a:solidFill>
          <a:latin typeface="Arial" charset="0"/>
        </a:defRPr>
      </a:lvl3pPr>
      <a:lvl4pPr algn="l" rtl="0" eaLnBrk="0" fontAlgn="base" hangingPunct="0">
        <a:spcBef>
          <a:spcPct val="0"/>
        </a:spcBef>
        <a:spcAft>
          <a:spcPct val="0"/>
        </a:spcAft>
        <a:defRPr sz="3600">
          <a:solidFill>
            <a:schemeClr val="bg1"/>
          </a:solidFill>
          <a:latin typeface="Arial" charset="0"/>
        </a:defRPr>
      </a:lvl4pPr>
      <a:lvl5pPr algn="l" rtl="0" eaLnBrk="0" fontAlgn="base" hangingPunct="0">
        <a:spcBef>
          <a:spcPct val="0"/>
        </a:spcBef>
        <a:spcAft>
          <a:spcPct val="0"/>
        </a:spcAft>
        <a:defRPr sz="3600">
          <a:solidFill>
            <a:schemeClr val="bg1"/>
          </a:solidFill>
          <a:latin typeface="Arial" charset="0"/>
        </a:defRPr>
      </a:lvl5pPr>
      <a:lvl6pPr marL="457200" algn="l" rtl="0" fontAlgn="base">
        <a:spcBef>
          <a:spcPct val="0"/>
        </a:spcBef>
        <a:spcAft>
          <a:spcPct val="0"/>
        </a:spcAft>
        <a:defRPr sz="3600">
          <a:solidFill>
            <a:schemeClr val="bg1"/>
          </a:solidFill>
          <a:latin typeface="Arial" charset="0"/>
        </a:defRPr>
      </a:lvl6pPr>
      <a:lvl7pPr marL="914400" algn="l" rtl="0" fontAlgn="base">
        <a:spcBef>
          <a:spcPct val="0"/>
        </a:spcBef>
        <a:spcAft>
          <a:spcPct val="0"/>
        </a:spcAft>
        <a:defRPr sz="3600">
          <a:solidFill>
            <a:schemeClr val="bg1"/>
          </a:solidFill>
          <a:latin typeface="Arial" charset="0"/>
        </a:defRPr>
      </a:lvl7pPr>
      <a:lvl8pPr marL="1371600" algn="l" rtl="0" fontAlgn="base">
        <a:spcBef>
          <a:spcPct val="0"/>
        </a:spcBef>
        <a:spcAft>
          <a:spcPct val="0"/>
        </a:spcAft>
        <a:defRPr sz="3600">
          <a:solidFill>
            <a:schemeClr val="bg1"/>
          </a:solidFill>
          <a:latin typeface="Arial" charset="0"/>
        </a:defRPr>
      </a:lvl8pPr>
      <a:lvl9pPr marL="1828800" algn="l" rtl="0" fontAlgn="base">
        <a:spcBef>
          <a:spcPct val="0"/>
        </a:spcBef>
        <a:spcAft>
          <a:spcPct val="0"/>
        </a:spcAft>
        <a:defRPr sz="3600">
          <a:solidFill>
            <a:schemeClr val="bg1"/>
          </a:solidFill>
          <a:latin typeface="Arial" charset="0"/>
        </a:defRPr>
      </a:lvl9pPr>
    </p:titleStyle>
    <p:bodyStyle>
      <a:lvl1pPr marL="342900" indent="-342900" algn="l" rtl="0" eaLnBrk="0" fontAlgn="base" hangingPunct="0">
        <a:spcBef>
          <a:spcPct val="20000"/>
        </a:spcBef>
        <a:spcAft>
          <a:spcPct val="0"/>
        </a:spcAft>
        <a:buClr>
          <a:srgbClr val="B4CCE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B4CCE2"/>
        </a:buClr>
        <a:buChar char="–"/>
        <a:defRPr sz="2000">
          <a:solidFill>
            <a:schemeClr val="tx1"/>
          </a:solidFill>
          <a:latin typeface="+mn-lt"/>
        </a:defRPr>
      </a:lvl2pPr>
      <a:lvl3pPr marL="1143000" indent="-228600" algn="l" rtl="0" eaLnBrk="0" fontAlgn="base" hangingPunct="0">
        <a:spcBef>
          <a:spcPct val="20000"/>
        </a:spcBef>
        <a:spcAft>
          <a:spcPct val="0"/>
        </a:spcAft>
        <a:buClr>
          <a:srgbClr val="B4CCE2"/>
        </a:buClr>
        <a:buChar char="•"/>
        <a:defRPr>
          <a:solidFill>
            <a:schemeClr val="tx1"/>
          </a:solidFill>
          <a:latin typeface="+mn-lt"/>
        </a:defRPr>
      </a:lvl3pPr>
      <a:lvl4pPr marL="1600200" indent="-228600" algn="l" rtl="0" eaLnBrk="0" fontAlgn="base" hangingPunct="0">
        <a:spcBef>
          <a:spcPct val="20000"/>
        </a:spcBef>
        <a:spcAft>
          <a:spcPct val="0"/>
        </a:spcAft>
        <a:buClr>
          <a:srgbClr val="B4CCE2"/>
        </a:buClr>
        <a:buChar char="–"/>
        <a:defRPr sz="1600">
          <a:solidFill>
            <a:schemeClr val="tx1"/>
          </a:solidFill>
          <a:latin typeface="+mn-lt"/>
        </a:defRPr>
      </a:lvl4pPr>
      <a:lvl5pPr marL="2057400" indent="-228600" algn="l" rtl="0" eaLnBrk="0" fontAlgn="base" hangingPunct="0">
        <a:spcBef>
          <a:spcPct val="20000"/>
        </a:spcBef>
        <a:spcAft>
          <a:spcPct val="0"/>
        </a:spcAft>
        <a:buClr>
          <a:srgbClr val="B4CCE2"/>
        </a:buClr>
        <a:buChar char="»"/>
        <a:defRPr sz="1600">
          <a:solidFill>
            <a:schemeClr val="tx1"/>
          </a:solidFill>
          <a:latin typeface="+mn-lt"/>
        </a:defRPr>
      </a:lvl5pPr>
      <a:lvl6pPr marL="2514600" indent="-228600" algn="l" rtl="0" fontAlgn="base">
        <a:spcBef>
          <a:spcPct val="20000"/>
        </a:spcBef>
        <a:spcAft>
          <a:spcPct val="0"/>
        </a:spcAft>
        <a:buClr>
          <a:srgbClr val="B4CCE2"/>
        </a:buClr>
        <a:buChar char="»"/>
        <a:defRPr sz="1600">
          <a:solidFill>
            <a:schemeClr val="tx1"/>
          </a:solidFill>
          <a:latin typeface="+mn-lt"/>
        </a:defRPr>
      </a:lvl6pPr>
      <a:lvl7pPr marL="2971800" indent="-228600" algn="l" rtl="0" fontAlgn="base">
        <a:spcBef>
          <a:spcPct val="20000"/>
        </a:spcBef>
        <a:spcAft>
          <a:spcPct val="0"/>
        </a:spcAft>
        <a:buClr>
          <a:srgbClr val="B4CCE2"/>
        </a:buClr>
        <a:buChar char="»"/>
        <a:defRPr sz="1600">
          <a:solidFill>
            <a:schemeClr val="tx1"/>
          </a:solidFill>
          <a:latin typeface="+mn-lt"/>
        </a:defRPr>
      </a:lvl7pPr>
      <a:lvl8pPr marL="3429000" indent="-228600" algn="l" rtl="0" fontAlgn="base">
        <a:spcBef>
          <a:spcPct val="20000"/>
        </a:spcBef>
        <a:spcAft>
          <a:spcPct val="0"/>
        </a:spcAft>
        <a:buClr>
          <a:srgbClr val="B4CCE2"/>
        </a:buClr>
        <a:buChar char="»"/>
        <a:defRPr sz="1600">
          <a:solidFill>
            <a:schemeClr val="tx1"/>
          </a:solidFill>
          <a:latin typeface="+mn-lt"/>
        </a:defRPr>
      </a:lvl8pPr>
      <a:lvl9pPr marL="3886200" indent="-228600" algn="l" rtl="0" fontAlgn="base">
        <a:spcBef>
          <a:spcPct val="20000"/>
        </a:spcBef>
        <a:spcAft>
          <a:spcPct val="0"/>
        </a:spcAft>
        <a:buClr>
          <a:srgbClr val="B4CCE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sz="1800" b="0">
              <a:solidFill>
                <a:prstClr val="white"/>
              </a:solidFill>
            </a:endParaRPr>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fld id="{3AAD37C0-A99A-4BB5-BC39-02F91BF354F8}" type="datetime3">
              <a:rPr lang="en-US" b="0">
                <a:solidFill>
                  <a:srgbClr val="696464"/>
                </a:solidFill>
                <a:latin typeface="Tahoma" pitchFamily="34" charset="0"/>
                <a:cs typeface="Arial" charset="0"/>
              </a:rPr>
              <a:pPr>
                <a:defRPr/>
              </a:pPr>
              <a:t>20 April 2021</a:t>
            </a:fld>
            <a:endParaRPr lang="en-US" b="0">
              <a:solidFill>
                <a:srgbClr val="696464"/>
              </a:solidFill>
              <a:latin typeface="Tahoma" pitchFamily="34" charset="0"/>
              <a:cs typeface="Arial" charset="0"/>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lgn="l">
              <a:defRPr/>
            </a:pPr>
            <a:endParaRPr lang="en-US" b="0">
              <a:solidFill>
                <a:srgbClr val="696464"/>
              </a:solidFill>
              <a:latin typeface="Tahoma" pitchFamily="34" charset="0"/>
              <a:cs typeface="Arial" charset="0"/>
            </a:endParaRPr>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AC0AC827-AFF5-4461-91A8-33CF0DE8F9DB}" type="slidenum">
              <a:rPr lang="en-US" b="0"/>
              <a:pPr>
                <a:defRPr/>
              </a:pPr>
              <a:t>‹#›</a:t>
            </a:fld>
            <a:endParaRPr lang="en-US" b="0"/>
          </a:p>
        </p:txBody>
      </p:sp>
    </p:spTree>
    <p:extLst>
      <p:ext uri="{BB962C8B-B14F-4D97-AF65-F5344CB8AC3E}">
        <p14:creationId xmlns:p14="http://schemas.microsoft.com/office/powerpoint/2010/main" val="210689288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hf hdr="0" ftr="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0.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em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audio" Target="../media/media6.m4a"/></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8.m4a"/><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2.emf"/><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944724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32A10E8-88E9-4095-950A-66783BA00A07}" type="datetime3">
              <a:rPr lang="en-US" smtClean="0">
                <a:solidFill>
                  <a:srgbClr val="696464"/>
                </a:solidFill>
              </a:rPr>
              <a:pPr>
                <a:defRPr/>
              </a:pPr>
              <a:t>20 April 2021</a:t>
            </a:fld>
            <a:endParaRPr lang="en-US">
              <a:solidFill>
                <a:srgbClr val="696464"/>
              </a:solidFill>
            </a:endParaRPr>
          </a:p>
        </p:txBody>
      </p:sp>
      <p:sp>
        <p:nvSpPr>
          <p:cNvPr id="3" name="Slide Number Placeholder 2"/>
          <p:cNvSpPr>
            <a:spLocks noGrp="1"/>
          </p:cNvSpPr>
          <p:nvPr>
            <p:ph type="sldNum" sz="quarter" idx="12"/>
          </p:nvPr>
        </p:nvSpPr>
        <p:spPr/>
        <p:txBody>
          <a:bodyPr/>
          <a:lstStyle/>
          <a:p>
            <a:pPr>
              <a:defRPr/>
            </a:pPr>
            <a:fld id="{7CA356DF-F717-404C-925D-912A21447DE0}" type="slidenum">
              <a:rPr lang="en-US" smtClean="0"/>
              <a:pPr>
                <a:defRPr/>
              </a:pPr>
              <a:t>10</a:t>
            </a:fld>
            <a:endParaRPr lang="en-US"/>
          </a:p>
        </p:txBody>
      </p:sp>
      <p:pic>
        <p:nvPicPr>
          <p:cNvPr id="4" name="Picture 3"/>
          <p:cNvPicPr>
            <a:picLocks noChangeAspect="1"/>
          </p:cNvPicPr>
          <p:nvPr/>
        </p:nvPicPr>
        <p:blipFill>
          <a:blip r:embed="rId5"/>
          <a:stretch>
            <a:fillRect/>
          </a:stretch>
        </p:blipFill>
        <p:spPr>
          <a:xfrm>
            <a:off x="985836" y="452438"/>
            <a:ext cx="2786063" cy="2852398"/>
          </a:xfrm>
          <a:prstGeom prst="rect">
            <a:avLst/>
          </a:prstGeom>
        </p:spPr>
      </p:pic>
      <p:pic>
        <p:nvPicPr>
          <p:cNvPr id="5" name="Picture 4"/>
          <p:cNvPicPr>
            <a:picLocks noChangeAspect="1"/>
          </p:cNvPicPr>
          <p:nvPr/>
        </p:nvPicPr>
        <p:blipFill>
          <a:blip r:embed="rId6"/>
          <a:stretch>
            <a:fillRect/>
          </a:stretch>
        </p:blipFill>
        <p:spPr>
          <a:xfrm>
            <a:off x="4124325" y="1319212"/>
            <a:ext cx="3937677" cy="395288"/>
          </a:xfrm>
          <a:prstGeom prst="rect">
            <a:avLst/>
          </a:prstGeom>
        </p:spPr>
      </p:pic>
      <p:pic>
        <p:nvPicPr>
          <p:cNvPr id="6" name="Picture 5"/>
          <p:cNvPicPr>
            <a:picLocks noChangeAspect="1"/>
          </p:cNvPicPr>
          <p:nvPr/>
        </p:nvPicPr>
        <p:blipFill>
          <a:blip r:embed="rId7"/>
          <a:stretch>
            <a:fillRect/>
          </a:stretch>
        </p:blipFill>
        <p:spPr>
          <a:xfrm>
            <a:off x="1385887" y="3363121"/>
            <a:ext cx="2214561" cy="3075779"/>
          </a:xfrm>
          <a:prstGeom prst="rect">
            <a:avLst/>
          </a:prstGeom>
        </p:spPr>
      </p:pic>
      <p:pic>
        <p:nvPicPr>
          <p:cNvPr id="7" name="Picture 6"/>
          <p:cNvPicPr>
            <a:picLocks noChangeAspect="1"/>
          </p:cNvPicPr>
          <p:nvPr/>
        </p:nvPicPr>
        <p:blipFill>
          <a:blip r:embed="rId8"/>
          <a:stretch>
            <a:fillRect/>
          </a:stretch>
        </p:blipFill>
        <p:spPr>
          <a:xfrm>
            <a:off x="4695824" y="3363121"/>
            <a:ext cx="2952751" cy="2214563"/>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47733" y="2015067"/>
            <a:ext cx="609600" cy="609600"/>
          </a:xfrm>
          <a:prstGeom prst="rect">
            <a:avLst/>
          </a:prstGeom>
        </p:spPr>
      </p:pic>
    </p:spTree>
    <p:extLst>
      <p:ext uri="{BB962C8B-B14F-4D97-AF65-F5344CB8AC3E}">
        <p14:creationId xmlns:p14="http://schemas.microsoft.com/office/powerpoint/2010/main" val="286296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83"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345626" y="2717703"/>
            <a:ext cx="5321856" cy="3814734"/>
          </a:xfrm>
          <a:prstGeom prst="rect">
            <a:avLst/>
          </a:prstGeom>
        </p:spPr>
      </p:pic>
      <p:sp>
        <p:nvSpPr>
          <p:cNvPr id="3" name="Rectangle 2"/>
          <p:cNvSpPr/>
          <p:nvPr/>
        </p:nvSpPr>
        <p:spPr>
          <a:xfrm>
            <a:off x="1739099" y="1332707"/>
            <a:ext cx="5851345" cy="1384995"/>
          </a:xfrm>
          <a:prstGeom prst="rect">
            <a:avLst/>
          </a:prstGeom>
        </p:spPr>
        <p:txBody>
          <a:bodyPr wrap="none">
            <a:spAutoFit/>
          </a:bodyPr>
          <a:lstStyle/>
          <a:p>
            <a:pPr algn="l"/>
            <a:r>
              <a:rPr lang="en-US" sz="2400" dirty="0" smtClean="0">
                <a:solidFill>
                  <a:schemeClr val="tx1"/>
                </a:solidFill>
              </a:rPr>
              <a:t>Cholinergic antagonist</a:t>
            </a:r>
          </a:p>
          <a:p>
            <a:pPr algn="l"/>
            <a:r>
              <a:rPr lang="en-US" sz="2000" b="0" dirty="0">
                <a:solidFill>
                  <a:schemeClr val="tx1"/>
                </a:solidFill>
              </a:rPr>
              <a:t>Taseer Ahmad</a:t>
            </a:r>
          </a:p>
          <a:p>
            <a:pPr algn="l"/>
            <a:r>
              <a:rPr lang="en-US" sz="2000" b="0" dirty="0">
                <a:solidFill>
                  <a:schemeClr val="tx1"/>
                </a:solidFill>
              </a:rPr>
              <a:t>Lecturer Department of Pharmacology</a:t>
            </a:r>
          </a:p>
          <a:p>
            <a:endParaRPr lang="en-US" sz="2000" b="0" dirty="0">
              <a:solidFill>
                <a:schemeClr val="tx1"/>
              </a:solidFill>
            </a:endParaRPr>
          </a:p>
        </p:txBody>
      </p:sp>
      <p:sp>
        <p:nvSpPr>
          <p:cNvPr id="5" name="TextBox 4"/>
          <p:cNvSpPr txBox="1"/>
          <p:nvPr/>
        </p:nvSpPr>
        <p:spPr>
          <a:xfrm>
            <a:off x="1970468" y="2117537"/>
            <a:ext cx="2099256" cy="246221"/>
          </a:xfrm>
          <a:prstGeom prst="rect">
            <a:avLst/>
          </a:prstGeom>
          <a:noFill/>
        </p:spPr>
        <p:txBody>
          <a:bodyPr wrap="square" rtlCol="0">
            <a:spAutoFit/>
          </a:bodyPr>
          <a:lstStyle/>
          <a:p>
            <a:r>
              <a:rPr lang="en-US" dirty="0" smtClean="0"/>
              <a:t>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0868" y="4177748"/>
            <a:ext cx="609600" cy="609600"/>
          </a:xfrm>
          <a:prstGeom prst="rect">
            <a:avLst/>
          </a:prstGeom>
        </p:spPr>
      </p:pic>
    </p:spTree>
    <p:extLst>
      <p:ext uri="{BB962C8B-B14F-4D97-AF65-F5344CB8AC3E}">
        <p14:creationId xmlns:p14="http://schemas.microsoft.com/office/powerpoint/2010/main" val="1241459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582708" y="0"/>
            <a:ext cx="6149315" cy="657257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03128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5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85862"/>
            <a:ext cx="9144000" cy="4486275"/>
          </a:xfrm>
          <a:prstGeom prst="rect">
            <a:avLst/>
          </a:prstGeom>
        </p:spPr>
      </p:pic>
    </p:spTree>
    <p:extLst>
      <p:ext uri="{BB962C8B-B14F-4D97-AF65-F5344CB8AC3E}">
        <p14:creationId xmlns:p14="http://schemas.microsoft.com/office/powerpoint/2010/main" val="423844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0"/>
            <a:ext cx="9144000" cy="657672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90267" y="787399"/>
            <a:ext cx="609600" cy="609600"/>
          </a:xfrm>
          <a:prstGeom prst="rect">
            <a:avLst/>
          </a:prstGeom>
        </p:spPr>
      </p:pic>
    </p:spTree>
    <p:extLst>
      <p:ext uri="{BB962C8B-B14F-4D97-AF65-F5344CB8AC3E}">
        <p14:creationId xmlns:p14="http://schemas.microsoft.com/office/powerpoint/2010/main" val="3967089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1133" y="592836"/>
            <a:ext cx="7111999" cy="2154436"/>
          </a:xfrm>
          <a:prstGeom prst="rect">
            <a:avLst/>
          </a:prstGeom>
        </p:spPr>
        <p:txBody>
          <a:bodyPr wrap="square">
            <a:spAutoFit/>
          </a:bodyPr>
          <a:lstStyle/>
          <a:p>
            <a:pPr algn="l"/>
            <a:r>
              <a:rPr lang="en-US" sz="2000" dirty="0">
                <a:solidFill>
                  <a:srgbClr val="000000"/>
                </a:solidFill>
              </a:rPr>
              <a:t>Atropine</a:t>
            </a:r>
          </a:p>
          <a:p>
            <a:pPr marL="171450" indent="-171450" algn="l">
              <a:buFont typeface="Wingdings" panose="05000000000000000000" pitchFamily="2" charset="2"/>
              <a:buChar char="§"/>
            </a:pPr>
            <a:r>
              <a:rPr lang="en-US" sz="1600" b="0" dirty="0">
                <a:solidFill>
                  <a:srgbClr val="000000"/>
                </a:solidFill>
              </a:rPr>
              <a:t>Atropine [A-</a:t>
            </a:r>
            <a:r>
              <a:rPr lang="en-US" sz="1600" b="0" dirty="0" err="1">
                <a:solidFill>
                  <a:srgbClr val="000000"/>
                </a:solidFill>
              </a:rPr>
              <a:t>troe</a:t>
            </a:r>
            <a:r>
              <a:rPr lang="en-US" sz="1600" b="0" dirty="0">
                <a:solidFill>
                  <a:srgbClr val="000000"/>
                </a:solidFill>
              </a:rPr>
              <a:t>-peen] is a tertiary amine extracted from </a:t>
            </a:r>
            <a:r>
              <a:rPr lang="en-US" sz="1600" b="0" dirty="0" smtClean="0">
                <a:solidFill>
                  <a:srgbClr val="000000"/>
                </a:solidFill>
              </a:rPr>
              <a:t>belladonna alkaloid</a:t>
            </a:r>
            <a:r>
              <a:rPr lang="en-US" sz="1600" b="0" dirty="0">
                <a:solidFill>
                  <a:srgbClr val="000000"/>
                </a:solidFill>
              </a:rPr>
              <a:t>. </a:t>
            </a:r>
            <a:endParaRPr lang="en-US" sz="1600" b="0" dirty="0" smtClean="0">
              <a:solidFill>
                <a:srgbClr val="000000"/>
              </a:solidFill>
            </a:endParaRPr>
          </a:p>
          <a:p>
            <a:pPr marL="171450" indent="-171450" algn="l">
              <a:buFont typeface="Wingdings" panose="05000000000000000000" pitchFamily="2" charset="2"/>
              <a:buChar char="§"/>
            </a:pPr>
            <a:r>
              <a:rPr lang="en-US" sz="1600" b="0" dirty="0" smtClean="0">
                <a:solidFill>
                  <a:srgbClr val="000000"/>
                </a:solidFill>
              </a:rPr>
              <a:t>It </a:t>
            </a:r>
            <a:r>
              <a:rPr lang="en-US" sz="1600" b="0" dirty="0">
                <a:solidFill>
                  <a:srgbClr val="000000"/>
                </a:solidFill>
              </a:rPr>
              <a:t>has a high affinity for muscarinic receptors and binds competitively to prevent ACh from binding </a:t>
            </a:r>
            <a:r>
              <a:rPr lang="en-US" sz="1600" b="0" dirty="0" smtClean="0">
                <a:solidFill>
                  <a:srgbClr val="000000"/>
                </a:solidFill>
              </a:rPr>
              <a:t>.</a:t>
            </a:r>
          </a:p>
          <a:p>
            <a:pPr marL="171450" indent="-171450" algn="l">
              <a:buFont typeface="Wingdings" panose="05000000000000000000" pitchFamily="2" charset="2"/>
              <a:buChar char="§"/>
            </a:pPr>
            <a:r>
              <a:rPr lang="en-US" sz="1600" b="0" dirty="0" smtClean="0">
                <a:solidFill>
                  <a:srgbClr val="000000"/>
                </a:solidFill>
              </a:rPr>
              <a:t> </a:t>
            </a:r>
            <a:r>
              <a:rPr lang="en-US" sz="1600" b="0" dirty="0">
                <a:solidFill>
                  <a:srgbClr val="000000"/>
                </a:solidFill>
              </a:rPr>
              <a:t>Atropine acts </a:t>
            </a:r>
            <a:r>
              <a:rPr lang="en-US" sz="1600" b="0" dirty="0" smtClean="0">
                <a:solidFill>
                  <a:srgbClr val="000000"/>
                </a:solidFill>
              </a:rPr>
              <a:t>both centrally </a:t>
            </a:r>
            <a:r>
              <a:rPr lang="en-US" sz="1600" b="0" dirty="0">
                <a:solidFill>
                  <a:srgbClr val="000000"/>
                </a:solidFill>
              </a:rPr>
              <a:t>and </a:t>
            </a:r>
            <a:r>
              <a:rPr lang="en-US" sz="1600" b="0" dirty="0" smtClean="0">
                <a:solidFill>
                  <a:srgbClr val="000000"/>
                </a:solidFill>
              </a:rPr>
              <a:t>peripherally</a:t>
            </a:r>
          </a:p>
          <a:p>
            <a:pPr algn="l"/>
            <a:r>
              <a:rPr lang="en-US" sz="1800" dirty="0" smtClean="0">
                <a:solidFill>
                  <a:srgbClr val="000000"/>
                </a:solidFill>
              </a:rPr>
              <a:t>Actions</a:t>
            </a:r>
          </a:p>
          <a:p>
            <a:pPr algn="l"/>
            <a:r>
              <a:rPr lang="en-US" sz="1600" b="0" dirty="0" smtClean="0">
                <a:solidFill>
                  <a:srgbClr val="000000"/>
                </a:solidFill>
              </a:rPr>
              <a:t>1. Eye 2.  </a:t>
            </a:r>
            <a:r>
              <a:rPr lang="en-US" sz="1600" b="0" dirty="0">
                <a:solidFill>
                  <a:srgbClr val="000000"/>
                </a:solidFill>
              </a:rPr>
              <a:t>Gastrointestinal (GI) 3. Cardiovascular 4. </a:t>
            </a:r>
            <a:r>
              <a:rPr lang="en-US" sz="1600" b="0" dirty="0" smtClean="0">
                <a:solidFill>
                  <a:srgbClr val="000000"/>
                </a:solidFill>
              </a:rPr>
              <a:t>Secretions</a:t>
            </a:r>
            <a:endParaRPr lang="en-US" sz="1600" b="0" dirty="0">
              <a:solidFill>
                <a:srgbClr val="000000"/>
              </a:solidFill>
            </a:endParaRPr>
          </a:p>
        </p:txBody>
      </p:sp>
      <p:pic>
        <p:nvPicPr>
          <p:cNvPr id="3" name="Picture 2"/>
          <p:cNvPicPr>
            <a:picLocks noChangeAspect="1"/>
          </p:cNvPicPr>
          <p:nvPr/>
        </p:nvPicPr>
        <p:blipFill>
          <a:blip r:embed="rId4"/>
          <a:stretch>
            <a:fillRect/>
          </a:stretch>
        </p:blipFill>
        <p:spPr>
          <a:xfrm>
            <a:off x="3441007" y="2945222"/>
            <a:ext cx="3219925" cy="285444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200" y="3666066"/>
            <a:ext cx="609600" cy="609600"/>
          </a:xfrm>
          <a:prstGeom prst="rect">
            <a:avLst/>
          </a:prstGeom>
        </p:spPr>
      </p:pic>
      <p:sp>
        <p:nvSpPr>
          <p:cNvPr id="5" name="TextBox 4"/>
          <p:cNvSpPr txBox="1"/>
          <p:nvPr/>
        </p:nvSpPr>
        <p:spPr>
          <a:xfrm>
            <a:off x="3441007" y="6138333"/>
            <a:ext cx="2887134" cy="400110"/>
          </a:xfrm>
          <a:prstGeom prst="rect">
            <a:avLst/>
          </a:prstGeom>
          <a:noFill/>
        </p:spPr>
        <p:txBody>
          <a:bodyPr wrap="square" rtlCol="0">
            <a:spAutoFit/>
          </a:bodyPr>
          <a:lstStyle/>
          <a:p>
            <a:pPr algn="l"/>
            <a:r>
              <a:rPr lang="en-US" b="0" dirty="0" smtClean="0">
                <a:solidFill>
                  <a:srgbClr val="FF0000"/>
                </a:solidFill>
              </a:rPr>
              <a:t>Note: Therapeutic uses of atropine, at the end of this chapter</a:t>
            </a:r>
            <a:endParaRPr lang="en-US" b="0" dirty="0">
              <a:solidFill>
                <a:srgbClr val="FF0000"/>
              </a:solidFill>
            </a:endParaRPr>
          </a:p>
        </p:txBody>
      </p:sp>
    </p:spTree>
    <p:extLst>
      <p:ext uri="{BB962C8B-B14F-4D97-AF65-F5344CB8AC3E}">
        <p14:creationId xmlns:p14="http://schemas.microsoft.com/office/powerpoint/2010/main" val="1852741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46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stretch>
            <a:fillRect/>
          </a:stretch>
        </p:blipFill>
        <p:spPr>
          <a:xfrm>
            <a:off x="1120222" y="154563"/>
            <a:ext cx="6860900" cy="670343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722" y="1822174"/>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5422" y="3759200"/>
            <a:ext cx="609600" cy="609600"/>
          </a:xfrm>
          <a:prstGeom prst="rect">
            <a:avLst/>
          </a:prstGeom>
        </p:spPr>
      </p:pic>
    </p:spTree>
    <p:extLst>
      <p:ext uri="{BB962C8B-B14F-4D97-AF65-F5344CB8AC3E}">
        <p14:creationId xmlns:p14="http://schemas.microsoft.com/office/powerpoint/2010/main" val="4054874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8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29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2062825" y="0"/>
            <a:ext cx="5361706" cy="657970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6666" y="2832652"/>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5146" y="3776133"/>
            <a:ext cx="609600" cy="609600"/>
          </a:xfrm>
          <a:prstGeom prst="rect">
            <a:avLst/>
          </a:prstGeom>
        </p:spPr>
      </p:pic>
    </p:spTree>
    <p:extLst>
      <p:ext uri="{BB962C8B-B14F-4D97-AF65-F5344CB8AC3E}">
        <p14:creationId xmlns:p14="http://schemas.microsoft.com/office/powerpoint/2010/main" val="3999458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7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22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685800" y="228600"/>
            <a:ext cx="6096000" cy="533400"/>
          </a:xfrm>
          <a:solidFill>
            <a:schemeClr val="accent1">
              <a:lumMod val="20000"/>
              <a:lumOff val="80000"/>
            </a:schemeClr>
          </a:solidFill>
        </p:spPr>
        <p:txBody>
          <a:bodyPr>
            <a:normAutofit fontScale="90000"/>
          </a:bodyPr>
          <a:lstStyle/>
          <a:p>
            <a:pPr eaLnBrk="1" fontAlgn="auto" hangingPunct="1">
              <a:spcAft>
                <a:spcPts val="0"/>
              </a:spcAft>
              <a:defRPr/>
            </a:pPr>
            <a:r>
              <a:rPr lang="en-US" dirty="0">
                <a:solidFill>
                  <a:schemeClr val="accent1"/>
                </a:solidFill>
                <a:latin typeface="Times New Roman" pitchFamily="18" charset="0"/>
                <a:cs typeface="Times New Roman" pitchFamily="18" charset="0"/>
              </a:rPr>
              <a:t>Adverse </a:t>
            </a:r>
            <a:r>
              <a:rPr lang="en-US" dirty="0" smtClean="0">
                <a:solidFill>
                  <a:schemeClr val="accent1"/>
                </a:solidFill>
                <a:latin typeface="Times New Roman" pitchFamily="18" charset="0"/>
                <a:cs typeface="Times New Roman" pitchFamily="18" charset="0"/>
              </a:rPr>
              <a:t>effects of atropine</a:t>
            </a:r>
            <a:endParaRPr lang="en-US" dirty="0">
              <a:solidFill>
                <a:schemeClr val="accent1"/>
              </a:solidFill>
              <a:latin typeface="Times New Roman" pitchFamily="18" charset="0"/>
              <a:cs typeface="Times New Roman" pitchFamily="18" charset="0"/>
            </a:endParaRPr>
          </a:p>
        </p:txBody>
      </p:sp>
      <p:sp>
        <p:nvSpPr>
          <p:cNvPr id="8" name="Slide Number Placeholder 5"/>
          <p:cNvSpPr>
            <a:spLocks noGrp="1"/>
          </p:cNvSpPr>
          <p:nvPr>
            <p:ph type="sldNum" sz="quarter" idx="12"/>
          </p:nvPr>
        </p:nvSpPr>
        <p:spPr/>
        <p:txBody>
          <a:bodyPr/>
          <a:lstStyle/>
          <a:p>
            <a:pPr>
              <a:defRPr/>
            </a:pPr>
            <a:fld id="{67A7CA48-4CA1-4B72-AC11-B78DC1636CC8}" type="slidenum">
              <a:rPr lang="en-US"/>
              <a:pPr>
                <a:defRPr/>
              </a:pPr>
              <a:t>9</a:t>
            </a:fld>
            <a:endParaRPr lang="en-US"/>
          </a:p>
        </p:txBody>
      </p:sp>
      <p:sp>
        <p:nvSpPr>
          <p:cNvPr id="277507" name="Rectangle 3"/>
          <p:cNvSpPr>
            <a:spLocks noGrp="1" noChangeArrowheads="1"/>
          </p:cNvSpPr>
          <p:nvPr>
            <p:ph sz="quarter" idx="1"/>
          </p:nvPr>
        </p:nvSpPr>
        <p:spPr>
          <a:xfrm>
            <a:off x="381000" y="1295400"/>
            <a:ext cx="6220497" cy="5029200"/>
          </a:xfrm>
        </p:spPr>
        <p:txBody>
          <a:bodyPr/>
          <a:lstStyle/>
          <a:p>
            <a:pPr eaLnBrk="1" hangingPunct="1"/>
            <a:r>
              <a:rPr lang="en-US" dirty="0" smtClean="0"/>
              <a:t>Dry mouth (dry as bone) </a:t>
            </a:r>
          </a:p>
          <a:p>
            <a:pPr eaLnBrk="1" hangingPunct="1"/>
            <a:r>
              <a:rPr lang="en-US" dirty="0" smtClean="0"/>
              <a:t>Inhibition of sweating especially in young children (hot as a hare)</a:t>
            </a:r>
          </a:p>
          <a:p>
            <a:pPr eaLnBrk="1" hangingPunct="1"/>
            <a:r>
              <a:rPr lang="en-US" dirty="0" smtClean="0"/>
              <a:t>Tachycardia and cutaneous vasodilation (red as beet)</a:t>
            </a:r>
          </a:p>
          <a:p>
            <a:pPr eaLnBrk="1" hangingPunct="1"/>
            <a:r>
              <a:rPr lang="en-US" dirty="0" smtClean="0"/>
              <a:t>Blurring of vision (blind as a bat</a:t>
            </a:r>
            <a:r>
              <a:rPr lang="en-US" dirty="0"/>
              <a:t>), </a:t>
            </a:r>
            <a:r>
              <a:rPr lang="en-US" dirty="0" smtClean="0"/>
              <a:t>sandy eyes</a:t>
            </a:r>
          </a:p>
          <a:p>
            <a:pPr eaLnBrk="1" hangingPunct="1"/>
            <a:r>
              <a:rPr lang="en-US" dirty="0" smtClean="0"/>
              <a:t>Hallucinations and delirium (mad as a hatter)</a:t>
            </a:r>
          </a:p>
        </p:txBody>
      </p:sp>
      <p:sp>
        <p:nvSpPr>
          <p:cNvPr id="24582" name="Line 4"/>
          <p:cNvSpPr>
            <a:spLocks noChangeShapeType="1"/>
          </p:cNvSpPr>
          <p:nvPr/>
        </p:nvSpPr>
        <p:spPr bwMode="auto">
          <a:xfrm>
            <a:off x="457200" y="914400"/>
            <a:ext cx="8077200" cy="0"/>
          </a:xfrm>
          <a:prstGeom prst="line">
            <a:avLst/>
          </a:prstGeom>
          <a:noFill/>
          <a:ln w="57150">
            <a:solidFill>
              <a:schemeClr val="tx2"/>
            </a:solidFill>
            <a:round/>
            <a:headEnd/>
            <a:tailEnd/>
          </a:ln>
        </p:spPr>
        <p:txBody>
          <a:bodyPr/>
          <a:lstStyle/>
          <a:p>
            <a:pPr algn="l"/>
            <a:endParaRPr lang="en-US" sz="1800" b="0">
              <a:solidFill>
                <a:prstClr val="black"/>
              </a:solidFill>
              <a:latin typeface="Tahoma" pitchFamily="34" charset="0"/>
              <a:cs typeface="Arial" charset="0"/>
            </a:endParaRPr>
          </a:p>
        </p:txBody>
      </p:sp>
      <p:pic>
        <p:nvPicPr>
          <p:cNvPr id="10" name="Picture 9"/>
          <p:cNvPicPr>
            <a:picLocks noChangeAspect="1"/>
          </p:cNvPicPr>
          <p:nvPr/>
        </p:nvPicPr>
        <p:blipFill>
          <a:blip r:embed="rId5"/>
          <a:stretch>
            <a:fillRect/>
          </a:stretch>
        </p:blipFill>
        <p:spPr>
          <a:xfrm>
            <a:off x="6400801" y="1066801"/>
            <a:ext cx="2743200" cy="5753101"/>
          </a:xfrm>
          <a:prstGeom prst="rect">
            <a:avLst/>
          </a:prstGeom>
        </p:spPr>
      </p:pic>
      <p:sp>
        <p:nvSpPr>
          <p:cNvPr id="3" name="Rectangle 2"/>
          <p:cNvSpPr/>
          <p:nvPr/>
        </p:nvSpPr>
        <p:spPr>
          <a:xfrm>
            <a:off x="947896" y="4815376"/>
            <a:ext cx="4650632" cy="461665"/>
          </a:xfrm>
          <a:prstGeom prst="rect">
            <a:avLst/>
          </a:prstGeom>
        </p:spPr>
        <p:txBody>
          <a:bodyPr wrap="none">
            <a:spAutoFit/>
          </a:bodyPr>
          <a:lstStyle/>
          <a:p>
            <a:r>
              <a:rPr lang="en-US" sz="2400" b="0" dirty="0" smtClean="0">
                <a:solidFill>
                  <a:schemeClr val="tx1"/>
                </a:solidFill>
                <a:latin typeface="Times New Roman" panose="02020603050405020304" pitchFamily="18" charset="0"/>
                <a:cs typeface="Times New Roman" panose="02020603050405020304" pitchFamily="18" charset="0"/>
              </a:rPr>
              <a:t>Antidote of atropine: </a:t>
            </a:r>
            <a:r>
              <a:rPr lang="en-US" sz="2400" b="0" dirty="0">
                <a:solidFill>
                  <a:schemeClr val="tx1"/>
                </a:solidFill>
                <a:latin typeface="Times New Roman" panose="02020603050405020304" pitchFamily="18" charset="0"/>
                <a:cs typeface="Times New Roman" panose="02020603050405020304" pitchFamily="18" charset="0"/>
              </a:rPr>
              <a:t>P</a:t>
            </a:r>
            <a:r>
              <a:rPr lang="en-US" sz="2400" b="0" dirty="0" smtClean="0">
                <a:solidFill>
                  <a:schemeClr val="tx1"/>
                </a:solidFill>
                <a:latin typeface="Times New Roman" panose="02020603050405020304" pitchFamily="18" charset="0"/>
                <a:cs typeface="Times New Roman" panose="02020603050405020304" pitchFamily="18" charset="0"/>
              </a:rPr>
              <a:t>hysostigmine</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91248" y="5277041"/>
            <a:ext cx="609600" cy="609600"/>
          </a:xfrm>
          <a:prstGeom prst="rect">
            <a:avLst/>
          </a:prstGeom>
        </p:spPr>
      </p:pic>
    </p:spTree>
    <p:extLst>
      <p:ext uri="{BB962C8B-B14F-4D97-AF65-F5344CB8AC3E}">
        <p14:creationId xmlns:p14="http://schemas.microsoft.com/office/powerpoint/2010/main" val="415870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7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7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7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75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38596" fill="hold"/>
                                        <p:tgtEl>
                                          <p:spTgt spid="2"/>
                                        </p:tgtEl>
                                      </p:cBhvr>
                                    </p:cmd>
                                  </p:childTnLst>
                                </p:cTn>
                              </p:par>
                            </p:childTnLst>
                          </p:cTn>
                        </p:par>
                      </p:childTnLst>
                    </p:cTn>
                  </p:par>
                </p:childTnLst>
              </p:cTn>
              <p:nextCondLst>
                <p:cond evt="onClick" delay="0">
                  <p:tgtEl>
                    <p:spTgt spid="2"/>
                  </p:tgtEl>
                </p:cond>
              </p:nextCondLst>
            </p:seq>
            <p:audio>
              <p:cMediaNode vol="100000">
                <p:cTn id="28" fill="hold" display="0">
                  <p:stCondLst>
                    <p:cond delay="indefinite"/>
                  </p:stCondLst>
                  <p:endCondLst>
                    <p:cond evt="onStopAudio" delay="0">
                      <p:tgtEl>
                        <p:sldTgt/>
                      </p:tgtEl>
                    </p:cond>
                  </p:endCondLst>
                </p:cTn>
                <p:tgtEl>
                  <p:spTgt spid="2"/>
                </p:tgtEl>
              </p:cMediaNode>
            </p:audio>
          </p:childTnLst>
        </p:cTn>
      </p:par>
    </p:tnLst>
    <p:bldLst>
      <p:bldP spid="277507" grpId="0" build="p"/>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
      <a:dk1>
        <a:srgbClr val="183883"/>
      </a:dk1>
      <a:lt1>
        <a:srgbClr val="FFFFFF"/>
      </a:lt1>
      <a:dk2>
        <a:srgbClr val="183883"/>
      </a:dk2>
      <a:lt2>
        <a:srgbClr val="808080"/>
      </a:lt2>
      <a:accent1>
        <a:srgbClr val="D4E3F7"/>
      </a:accent1>
      <a:accent2>
        <a:srgbClr val="0067AF"/>
      </a:accent2>
      <a:accent3>
        <a:srgbClr val="FFFFFF"/>
      </a:accent3>
      <a:accent4>
        <a:srgbClr val="132E6F"/>
      </a:accent4>
      <a:accent5>
        <a:srgbClr val="E6EFFA"/>
      </a:accent5>
      <a:accent6>
        <a:srgbClr val="005D9E"/>
      </a:accent6>
      <a:hlink>
        <a:srgbClr val="365B91"/>
      </a:hlink>
      <a:folHlink>
        <a:srgbClr val="0099A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fr-FR" sz="1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fr-FR" sz="10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183883"/>
        </a:dk1>
        <a:lt1>
          <a:srgbClr val="FFFFFF"/>
        </a:lt1>
        <a:dk2>
          <a:srgbClr val="000000"/>
        </a:dk2>
        <a:lt2>
          <a:srgbClr val="808080"/>
        </a:lt2>
        <a:accent1>
          <a:srgbClr val="BBE0E3"/>
        </a:accent1>
        <a:accent2>
          <a:srgbClr val="333399"/>
        </a:accent2>
        <a:accent3>
          <a:srgbClr val="FFFFFF"/>
        </a:accent3>
        <a:accent4>
          <a:srgbClr val="132E6F"/>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183883"/>
        </a:dk1>
        <a:lt1>
          <a:srgbClr val="FFFFFF"/>
        </a:lt1>
        <a:dk2>
          <a:srgbClr val="000000"/>
        </a:dk2>
        <a:lt2>
          <a:srgbClr val="808080"/>
        </a:lt2>
        <a:accent1>
          <a:srgbClr val="D4E3F7"/>
        </a:accent1>
        <a:accent2>
          <a:srgbClr val="333399"/>
        </a:accent2>
        <a:accent3>
          <a:srgbClr val="FFFFFF"/>
        </a:accent3>
        <a:accent4>
          <a:srgbClr val="132E6F"/>
        </a:accent4>
        <a:accent5>
          <a:srgbClr val="E6EFF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183883"/>
        </a:dk1>
        <a:lt1>
          <a:srgbClr val="FFFFFF"/>
        </a:lt1>
        <a:dk2>
          <a:srgbClr val="183883"/>
        </a:dk2>
        <a:lt2>
          <a:srgbClr val="808080"/>
        </a:lt2>
        <a:accent1>
          <a:srgbClr val="D4E3F7"/>
        </a:accent1>
        <a:accent2>
          <a:srgbClr val="333399"/>
        </a:accent2>
        <a:accent3>
          <a:srgbClr val="FFFFFF"/>
        </a:accent3>
        <a:accent4>
          <a:srgbClr val="132E6F"/>
        </a:accent4>
        <a:accent5>
          <a:srgbClr val="E6EFF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183883"/>
        </a:dk1>
        <a:lt1>
          <a:srgbClr val="FFFFFF"/>
        </a:lt1>
        <a:dk2>
          <a:srgbClr val="183883"/>
        </a:dk2>
        <a:lt2>
          <a:srgbClr val="808080"/>
        </a:lt2>
        <a:accent1>
          <a:srgbClr val="D4E3F7"/>
        </a:accent1>
        <a:accent2>
          <a:srgbClr val="0067AF"/>
        </a:accent2>
        <a:accent3>
          <a:srgbClr val="FFFFFF"/>
        </a:accent3>
        <a:accent4>
          <a:srgbClr val="132E6F"/>
        </a:accent4>
        <a:accent5>
          <a:srgbClr val="E6EFFA"/>
        </a:accent5>
        <a:accent6>
          <a:srgbClr val="005D9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4985</TotalTime>
  <Words>360</Words>
  <Application>Microsoft Office PowerPoint</Application>
  <PresentationFormat>On-screen Show (4:3)</PresentationFormat>
  <Paragraphs>33</Paragraphs>
  <Slides>10</Slides>
  <Notes>7</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Franklin Gothic Book</vt:lpstr>
      <vt:lpstr>Perpetua</vt:lpstr>
      <vt:lpstr>Tahoma</vt:lpstr>
      <vt:lpstr>Times New Roman</vt:lpstr>
      <vt:lpstr>Verdana</vt:lpstr>
      <vt:lpstr>Wingdings</vt:lpstr>
      <vt:lpstr>Wingdings 2</vt:lpstr>
      <vt:lpstr>Default Design</vt:lpstr>
      <vt:lpstr>5_Equity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Adverse effects of atropine</vt:lpstr>
      <vt:lpstr>PowerPoint Presentation</vt:lpstr>
    </vt:vector>
  </TitlesOfParts>
  <Company>Presentation Magazine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2 Template</dc:title>
  <dc:creator>Presentation Magazine</dc:creator>
  <cp:lastModifiedBy>Administrator</cp:lastModifiedBy>
  <cp:revision>206</cp:revision>
  <dcterms:created xsi:type="dcterms:W3CDTF">2005-02-28T14:06:28Z</dcterms:created>
  <dcterms:modified xsi:type="dcterms:W3CDTF">2021-04-20T11:26:06Z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Presentation Helper</vt:lpwstr>
  </property>
</Properties>
</file>