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9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30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A313-725E-48AC-9A54-D67440594389}" type="datetimeFigureOut">
              <a:rPr lang="en-US" smtClean="0"/>
              <a:t>11-Mar-20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AC9C-7BB3-4B62-B13E-29BAA7EFC6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14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A313-725E-48AC-9A54-D67440594389}" type="datetimeFigureOut">
              <a:rPr lang="en-US" smtClean="0"/>
              <a:t>11-Mar-20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AC9C-7BB3-4B62-B13E-29BAA7EFC6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02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A313-725E-48AC-9A54-D67440594389}" type="datetimeFigureOut">
              <a:rPr lang="en-US" smtClean="0"/>
              <a:t>11-Mar-20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AC9C-7BB3-4B62-B13E-29BAA7EFC6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05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A313-725E-48AC-9A54-D67440594389}" type="datetimeFigureOut">
              <a:rPr lang="en-US" smtClean="0"/>
              <a:t>11-Mar-20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AC9C-7BB3-4B62-B13E-29BAA7EFC6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736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A313-725E-48AC-9A54-D67440594389}" type="datetimeFigureOut">
              <a:rPr lang="en-US" smtClean="0"/>
              <a:t>11-Mar-20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AC9C-7BB3-4B62-B13E-29BAA7EFC6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15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A313-725E-48AC-9A54-D67440594389}" type="datetimeFigureOut">
              <a:rPr lang="en-US" smtClean="0"/>
              <a:t>11-Mar-20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AC9C-7BB3-4B62-B13E-29BAA7EFC6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353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A313-725E-48AC-9A54-D67440594389}" type="datetimeFigureOut">
              <a:rPr lang="en-US" smtClean="0"/>
              <a:t>11-Mar-20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AC9C-7BB3-4B62-B13E-29BAA7EFC6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29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A313-725E-48AC-9A54-D67440594389}" type="datetimeFigureOut">
              <a:rPr lang="en-US" smtClean="0"/>
              <a:t>11-Mar-20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AC9C-7BB3-4B62-B13E-29BAA7EFC6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778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A313-725E-48AC-9A54-D67440594389}" type="datetimeFigureOut">
              <a:rPr lang="en-US" smtClean="0"/>
              <a:t>11-Mar-20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AC9C-7BB3-4B62-B13E-29BAA7EFC6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594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A313-725E-48AC-9A54-D67440594389}" type="datetimeFigureOut">
              <a:rPr lang="en-US" smtClean="0"/>
              <a:t>11-Mar-20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AC9C-7BB3-4B62-B13E-29BAA7EFC6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365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A313-725E-48AC-9A54-D67440594389}" type="datetimeFigureOut">
              <a:rPr lang="en-US" smtClean="0"/>
              <a:t>11-Mar-20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AC9C-7BB3-4B62-B13E-29BAA7EFC6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58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BA313-725E-48AC-9A54-D67440594389}" type="datetimeFigureOut">
              <a:rPr lang="en-US" smtClean="0"/>
              <a:t>11-Mar-20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1AC9C-7BB3-4B62-B13E-29BAA7EFC6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3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Common GI problems and its overall view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GB" altLang="en-US" sz="8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  ALLAH NAWAZ</a:t>
            </a:r>
            <a:br>
              <a:rPr lang="en-GB" altLang="en-US" sz="8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altLang="en-US" sz="5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altLang="en-US" sz="5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altLang="en-US" sz="45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ASSISTANT PROFESSOR (S-II),</a:t>
            </a:r>
            <a:br>
              <a:rPr lang="en-GB" altLang="en-US" sz="45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alt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n-GB" alt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altLang="en-US" sz="43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DEPARTMENT OF SURGERY,</a:t>
            </a:r>
            <a:br>
              <a:rPr lang="en-GB" altLang="en-US" sz="43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altLang="en-US" sz="43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DHQ TEACHING HOSPITAL,</a:t>
            </a:r>
            <a:br>
              <a:rPr lang="en-GB" altLang="en-US" sz="43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altLang="en-US" sz="43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altLang="en-US" sz="43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altLang="en-US" sz="6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SARGODHA MEDICAL COLLEGE</a:t>
            </a:r>
            <a:endParaRPr lang="en-US" sz="6000" b="1" i="1" dirty="0" smtClean="0">
              <a:solidFill>
                <a:schemeClr val="accent2"/>
              </a:solidFill>
            </a:endParaRP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02118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hp\Desktop\New folder (2)\gastrointestinal-power-point-45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631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hp\Desktop\New folder (2)\gastrointestinal-power-point-46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0772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971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hp\Desktop\New folder (2)\gastrointestinal-power-point-51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534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745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hp\Desktop\New folder (2)\gastrointestinal-power-point-65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382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460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hp\Desktop\New folder (2)\gastrointestinal-power-point-66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229600" cy="635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063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hp\Desktop\New folder (2)\gastrointestinal-power-point-95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82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796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hp\Desktop\New folder (2)\gastrointestinal-power-point-99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305799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682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hp\Desktop\New folder (2)\gastrointestinal-power-point-106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710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hp\Desktop\New folder (2)\gastrointestinal-power-point-11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3058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175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hp\Desktop\New folder (2)\gastrointestinal-power-point-117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1534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2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hp\Desktop\New folder (2)\gastrointestinal-power-point-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3058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219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hp\Desktop\New folder (2)\gastrointestinal-power-point-126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058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973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hp\Desktop\New folder (2)\gastrointestinal-power-point-127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382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232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hp\Desktop\New folder (2)\gastrointestinal-power-point-155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419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Users\hp\Desktop\New folder (2)\acute-gastrointestinal-emergencies-3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599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302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Users\hp\Desktop\New folder (2)\acute-gastrointestinal-emergencies-5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29599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117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C:\Users\hp\Desktop\New folder (2)\acute-gastrointestinal-emergencies-6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599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336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C:\Users\hp\Desktop\New folder (2)\acute-gastrointestinal-emergencies-7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599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535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C:\Users\hp\Desktop\New folder (2)\acute-gastrointestinal-emergencies-8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599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3602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C:\Users\hp\Desktop\New folder (2)\acute-gastrointestinal-emergencies-9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599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0262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C:\Users\hp\Desktop\New folder (2)\acute-gastrointestinal-emergencies-10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799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83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 disorders symptoms &amp; 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</a:rPr>
              <a:t>Vomitting</a:t>
            </a:r>
            <a:r>
              <a:rPr lang="en-US" dirty="0" smtClean="0">
                <a:solidFill>
                  <a:srgbClr val="00B0F0"/>
                </a:solidFill>
              </a:rPr>
              <a:t> &amp; regurgitation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Irritability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Abdominal pain/distension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Weight loss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Stool changes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bleeding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118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C:\Users\hp\Desktop\New folder (2)\acute-gastrointestinal-emergencies-11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599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711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C:\Users\hp\Desktop\New folder (2)\acute-gastrointestinal-emergencies-12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799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825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C:\Users\hp\Desktop\New folder (2)\acute-gastrointestinal-emergencies-16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0"/>
            <a:ext cx="90678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9986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C:\Users\hp\Desktop\New folder (2)\acute-gastrointestinal-emergencies-17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05799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9919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C:\Users\hp\Desktop\New folder (2)\acute-gastrointestinal-emergencies-18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4582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3564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C:\Users\hp\Desktop\New folder (2)\acute-gastrointestinal-emergencies-19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05799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6386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C:\Users\hp\Desktop\New folder (2)\acute-gastrointestinal-emergencies-20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643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5529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C:\Users\hp\Desktop\New folder (2)\acute-gastrointestinal-emergencies-21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599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4049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9938" name="Picture 2" descr="C:\Users\hp\Desktop\New folder (2)\acute-gastrointestinal-emergencies-22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1181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C:\Users\hp\Desktop\New folder (2)\acute-gastrointestinal-emergencies-23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799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549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hp\Desktop\New folder (2)\gastrointestinal-power-point-11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0260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C:\Users\hp\Desktop\New folder (2)\acute-gastrointestinal-emergencies-24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05799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9574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C:\Users\hp\Desktop\New folder (2)\acute-gastrointestinal-emergencies-25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52400"/>
            <a:ext cx="83058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9355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b="1" i="1" dirty="0" smtClean="0"/>
          </a:p>
          <a:p>
            <a:pPr marL="0" indent="0" algn="ctr">
              <a:buNone/>
            </a:pPr>
            <a:endParaRPr lang="en-US" sz="5400" b="1" i="1"/>
          </a:p>
          <a:p>
            <a:pPr marL="0" indent="0" algn="ctr">
              <a:buNone/>
            </a:pPr>
            <a:r>
              <a:rPr lang="en-US" sz="5400" b="1" i="1" smtClean="0"/>
              <a:t>THANKS</a:t>
            </a:r>
            <a:endParaRPr lang="en-US" sz="5400" b="1" i="1" dirty="0"/>
          </a:p>
        </p:txBody>
      </p:sp>
    </p:spTree>
    <p:extLst>
      <p:ext uri="{BB962C8B-B14F-4D97-AF65-F5344CB8AC3E}">
        <p14:creationId xmlns:p14="http://schemas.microsoft.com/office/powerpoint/2010/main" val="4272167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hp\Desktop\New folder (2)\gastrointestinal-power-point-38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3058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834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hp\Desktop\New folder (2)\gastrointestinal-power-point-40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283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hp\Desktop\New folder (2)\gastrointestinal-power-point-39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382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121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hp\Desktop\New folder (2)\gastrointestinal-power-point-4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108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hp\Desktop\New folder (2)\gastrointestinal-power-point-44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979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27</Words>
  <Application>Microsoft Office PowerPoint</Application>
  <PresentationFormat>On-screen Show (4:3)</PresentationFormat>
  <Paragraphs>12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Common GI problems and its overall view</vt:lpstr>
      <vt:lpstr>PowerPoint Presentation</vt:lpstr>
      <vt:lpstr>GI disorders symptoms &amp; signs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8</cp:revision>
  <dcterms:created xsi:type="dcterms:W3CDTF">2019-04-14T08:32:18Z</dcterms:created>
  <dcterms:modified xsi:type="dcterms:W3CDTF">2020-03-11T01:51:17Z</dcterms:modified>
</cp:coreProperties>
</file>