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080625" cy="5670550"/>
  <p:notesSz cx="7772400" cy="10058400"/>
  <p:defaultTextStyle>
    <a:defPPr>
      <a:defRPr lang="en-US"/>
    </a:defPPr>
    <a:lvl1pPr marL="0" algn="l" defTabSz="756026" rtl="0" eaLnBrk="1" latinLnBrk="0" hangingPunct="1">
      <a:defRPr sz="1488" kern="1200">
        <a:solidFill>
          <a:schemeClr val="tx1"/>
        </a:solidFill>
        <a:latin typeface="+mn-lt"/>
        <a:ea typeface="+mn-ea"/>
        <a:cs typeface="+mn-cs"/>
      </a:defRPr>
    </a:lvl1pPr>
    <a:lvl2pPr marL="378013" algn="l" defTabSz="756026" rtl="0" eaLnBrk="1" latinLnBrk="0" hangingPunct="1">
      <a:defRPr sz="1488" kern="1200">
        <a:solidFill>
          <a:schemeClr val="tx1"/>
        </a:solidFill>
        <a:latin typeface="+mn-lt"/>
        <a:ea typeface="+mn-ea"/>
        <a:cs typeface="+mn-cs"/>
      </a:defRPr>
    </a:lvl2pPr>
    <a:lvl3pPr marL="756026" algn="l" defTabSz="756026" rtl="0" eaLnBrk="1" latinLnBrk="0" hangingPunct="1">
      <a:defRPr sz="1488" kern="1200">
        <a:solidFill>
          <a:schemeClr val="tx1"/>
        </a:solidFill>
        <a:latin typeface="+mn-lt"/>
        <a:ea typeface="+mn-ea"/>
        <a:cs typeface="+mn-cs"/>
      </a:defRPr>
    </a:lvl3pPr>
    <a:lvl4pPr marL="1134039" algn="l" defTabSz="756026" rtl="0" eaLnBrk="1" latinLnBrk="0" hangingPunct="1">
      <a:defRPr sz="1488" kern="1200">
        <a:solidFill>
          <a:schemeClr val="tx1"/>
        </a:solidFill>
        <a:latin typeface="+mn-lt"/>
        <a:ea typeface="+mn-ea"/>
        <a:cs typeface="+mn-cs"/>
      </a:defRPr>
    </a:lvl4pPr>
    <a:lvl5pPr marL="1512052" algn="l" defTabSz="756026" rtl="0" eaLnBrk="1" latinLnBrk="0" hangingPunct="1">
      <a:defRPr sz="1488" kern="1200">
        <a:solidFill>
          <a:schemeClr val="tx1"/>
        </a:solidFill>
        <a:latin typeface="+mn-lt"/>
        <a:ea typeface="+mn-ea"/>
        <a:cs typeface="+mn-cs"/>
      </a:defRPr>
    </a:lvl5pPr>
    <a:lvl6pPr marL="1890065" algn="l" defTabSz="756026" rtl="0" eaLnBrk="1" latinLnBrk="0" hangingPunct="1">
      <a:defRPr sz="1488" kern="1200">
        <a:solidFill>
          <a:schemeClr val="tx1"/>
        </a:solidFill>
        <a:latin typeface="+mn-lt"/>
        <a:ea typeface="+mn-ea"/>
        <a:cs typeface="+mn-cs"/>
      </a:defRPr>
    </a:lvl6pPr>
    <a:lvl7pPr marL="2268078" algn="l" defTabSz="756026" rtl="0" eaLnBrk="1" latinLnBrk="0" hangingPunct="1">
      <a:defRPr sz="1488" kern="1200">
        <a:solidFill>
          <a:schemeClr val="tx1"/>
        </a:solidFill>
        <a:latin typeface="+mn-lt"/>
        <a:ea typeface="+mn-ea"/>
        <a:cs typeface="+mn-cs"/>
      </a:defRPr>
    </a:lvl7pPr>
    <a:lvl8pPr marL="2646091" algn="l" defTabSz="756026" rtl="0" eaLnBrk="1" latinLnBrk="0" hangingPunct="1">
      <a:defRPr sz="1488" kern="1200">
        <a:solidFill>
          <a:schemeClr val="tx1"/>
        </a:solidFill>
        <a:latin typeface="+mn-lt"/>
        <a:ea typeface="+mn-ea"/>
        <a:cs typeface="+mn-cs"/>
      </a:defRPr>
    </a:lvl8pPr>
    <a:lvl9pPr marL="3024104" algn="l" defTabSz="756026" rtl="0" eaLnBrk="1" latinLnBrk="0" hangingPunct="1">
      <a:defRPr sz="1488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0CB2-DC91-47BD-867A-CE4F4694D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54156E-CE6D-4248-BA9F-1CE6A3B91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FF080-88BE-4608-B149-8B6D8649C860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956294-CBDF-4FDA-BA1B-4DA19C02D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75E305-171D-45A6-82C2-B54AF956D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2B5F-7B1B-46AB-BA86-B76D45F54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09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A73BD1-F768-48F7-A766-272A00B47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43" y="301905"/>
            <a:ext cx="8694539" cy="1096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67440F-BDFC-4AE5-9AA7-B5477BF4E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043" y="1509521"/>
            <a:ext cx="8694539" cy="3597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95043-7E13-4E32-A863-11FFB04CC0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3043" y="5255760"/>
            <a:ext cx="2268141" cy="301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FF080-88BE-4608-B149-8B6D8649C860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CB784-A775-4974-8975-DAC2938C34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9207" y="5255760"/>
            <a:ext cx="3402211" cy="301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8AEE8-81C0-4039-8C49-1AF8933EC9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9441" y="5255760"/>
            <a:ext cx="2268141" cy="301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E2B5F-7B1B-46AB-BA86-B76D45F54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901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756026" rtl="0" eaLnBrk="1" latinLnBrk="0" hangingPunct="1">
        <a:lnSpc>
          <a:spcPct val="90000"/>
        </a:lnSpc>
        <a:spcBef>
          <a:spcPct val="0"/>
        </a:spcBef>
        <a:buNone/>
        <a:defRPr sz="36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06" indent="-189006" algn="l" defTabSz="756026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19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5032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045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1058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9071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7084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5097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3110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026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039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052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065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078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091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104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0F27697D-4C21-4EB7-895C-34C10C5D5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Iterator Design pattern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06CD9F-66EB-4CCE-95A7-026F8FB2AF0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80625" cy="567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752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3F5338DE-0F04-43A3-945E-2202B356C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Problem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95028D-D52B-4C95-8264-1DCCE1E07EE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80625" cy="567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680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29FE7627-4871-401C-899F-8E0FAD629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Solution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0F8EB9-C0CC-48BF-848B-8AF6FB39925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80625" cy="567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472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047DF428-77EF-4405-A5AA-207073EE9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Structure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3F1627-3C7D-4B97-9531-5B8BAE0D4C5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80625" cy="567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612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CFC12507-B02E-4ED7-A196-5D7B30F73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How does iterator pattern work?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F1D9AF-16E2-4548-92A2-5EA8BFEBEB2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80625" cy="567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500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F46B9A5F-E165-421B-B752-AD58669D5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UML display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F18508-47D2-42AD-905E-B730F6C5575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80625" cy="567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178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E3A7DC5C-4361-43FC-9F09-AEE1ABB61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Consequences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79E3B0-CE99-4A51-9D09-BE407A4E1D5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80625" cy="567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472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83E6F5F4-0211-4702-B665-6A0D7F682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Related Patterns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6AD2E6-31A5-4149-81CA-1E29CA853A8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80625" cy="567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273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Custom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Iterator Design pattern</vt:lpstr>
      <vt:lpstr>Problem</vt:lpstr>
      <vt:lpstr>Solution</vt:lpstr>
      <vt:lpstr>Structure</vt:lpstr>
      <vt:lpstr>How does iterator pattern work?</vt:lpstr>
      <vt:lpstr>UML display</vt:lpstr>
      <vt:lpstr>Consequences</vt:lpstr>
      <vt:lpstr>Related Patterns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Iterator Design pattern</dc:title>
  <dc:creator>asma khan</dc:creator>
  <cp:lastModifiedBy>asma khan</cp:lastModifiedBy>
  <cp:revision>1</cp:revision>
  <dcterms:created xsi:type="dcterms:W3CDTF">2020-05-02T15:57:56Z</dcterms:created>
  <dcterms:modified xsi:type="dcterms:W3CDTF">2020-05-02T15:57:56Z</dcterms:modified>
</cp:coreProperties>
</file>