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F10B7-436C-4079-940F-FB1A3326874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E2CA3-2751-4F81-BEAC-2F81F4AA3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8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 shows the hierarchical nature of these business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E2CA3-2751-4F81-BEAC-2F81F4AA39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95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ckmba.com/strategy/level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/>
              <a:t>Strategy Analysis (SA)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4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Strategy analysis (SA)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60810"/>
            <a:ext cx="8915400" cy="445041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Strategy analysis is used to </a:t>
            </a:r>
            <a:r>
              <a:rPr lang="en-US" sz="2000" b="1" dirty="0">
                <a:solidFill>
                  <a:schemeClr val="tx1"/>
                </a:solidFill>
              </a:rPr>
              <a:t>refine existing plans</a:t>
            </a:r>
            <a:r>
              <a:rPr lang="en-US" sz="2000" dirty="0">
                <a:solidFill>
                  <a:schemeClr val="tx1"/>
                </a:solidFill>
              </a:rPr>
              <a:t>, or </a:t>
            </a:r>
            <a:r>
              <a:rPr lang="en-US" sz="2000" b="1" dirty="0">
                <a:solidFill>
                  <a:schemeClr val="tx1"/>
                </a:solidFill>
              </a:rPr>
              <a:t>build them </a:t>
            </a:r>
            <a:r>
              <a:rPr lang="en-US" sz="2000" dirty="0">
                <a:solidFill>
                  <a:schemeClr val="tx1"/>
                </a:solidFill>
              </a:rPr>
              <a:t>if they do not yet exist. </a:t>
            </a:r>
          </a:p>
          <a:p>
            <a:r>
              <a:rPr lang="en-US" dirty="0">
                <a:solidFill>
                  <a:schemeClr val="tx1"/>
                </a:solidFill>
              </a:rPr>
              <a:t>It is a method that can be used at;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corporate,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business unit,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and business function levels 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      of an organization to define clear, brief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Strategic business plans,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Tactical business plans,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Operational business plans.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hlinkClick r:id="rId2"/>
              </a:rPr>
              <a:t>http://www.quickmba.com/strategy/levels/</a:t>
            </a:r>
            <a:endParaRPr lang="en-US" dirty="0">
              <a:ln>
                <a:solidFill>
                  <a:schemeClr val="accent1"/>
                </a:solidFill>
              </a:ln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13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Strategy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(SA)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Strategy analysis is used to:</a:t>
            </a:r>
          </a:p>
          <a:p>
            <a:pPr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Define business </a:t>
            </a:r>
            <a:r>
              <a:rPr lang="en-US" sz="2000" dirty="0">
                <a:solidFill>
                  <a:srgbClr val="7030A0"/>
                </a:solidFill>
              </a:rPr>
              <a:t>strategies, goals </a:t>
            </a:r>
            <a:r>
              <a:rPr lang="en-US" sz="2000" dirty="0">
                <a:solidFill>
                  <a:schemeClr val="tx1"/>
                </a:solidFill>
              </a:rPr>
              <a:t>and </a:t>
            </a:r>
            <a:r>
              <a:rPr lang="en-US" sz="2000" dirty="0">
                <a:solidFill>
                  <a:srgbClr val="7030A0"/>
                </a:solidFill>
              </a:rPr>
              <a:t>issues</a:t>
            </a:r>
            <a:r>
              <a:rPr lang="en-US" sz="2000" dirty="0">
                <a:solidFill>
                  <a:schemeClr val="tx1"/>
                </a:solidFill>
              </a:rPr>
              <a:t> 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Address identified </a:t>
            </a:r>
            <a:r>
              <a:rPr lang="en-US" sz="2000" dirty="0">
                <a:solidFill>
                  <a:srgbClr val="92D050"/>
                </a:solidFill>
              </a:rPr>
              <a:t>threats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>
                <a:solidFill>
                  <a:srgbClr val="92D050"/>
                </a:solidFill>
              </a:rPr>
              <a:t>opportunities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Establish </a:t>
            </a:r>
            <a:r>
              <a:rPr lang="en-US" sz="2000" dirty="0">
                <a:solidFill>
                  <a:srgbClr val="FFC000"/>
                </a:solidFill>
              </a:rPr>
              <a:t>technology</a:t>
            </a:r>
            <a:r>
              <a:rPr lang="en-US" sz="2000" dirty="0">
                <a:solidFill>
                  <a:schemeClr val="tx1"/>
                </a:solidFill>
              </a:rPr>
              <a:t> requirements.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Define functional </a:t>
            </a:r>
            <a:r>
              <a:rPr lang="en-US" sz="2000" dirty="0">
                <a:solidFill>
                  <a:srgbClr val="00B050"/>
                </a:solidFill>
              </a:rPr>
              <a:t>responsibility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>
                <a:solidFill>
                  <a:srgbClr val="00B050"/>
                </a:solidFill>
              </a:rPr>
              <a:t>accountability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604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Strategy 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(SA) 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72682"/>
            <a:ext cx="8915400" cy="423853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SA used to clearly define and express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needs of managers</a:t>
            </a:r>
            <a:r>
              <a:rPr lang="en-US" dirty="0">
                <a:solidFill>
                  <a:schemeClr val="tx1"/>
                </a:solidFill>
              </a:rPr>
              <a:t>, at each level.</a:t>
            </a:r>
          </a:p>
          <a:p>
            <a:endParaRPr lang="en-US" sz="7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Plans documented </a:t>
            </a:r>
            <a:r>
              <a:rPr lang="en-US" dirty="0">
                <a:solidFill>
                  <a:schemeClr val="tx1"/>
                </a:solidFill>
              </a:rPr>
              <a:t>at one level provide input to define plans at the next lower level. </a:t>
            </a:r>
          </a:p>
          <a:p>
            <a:endParaRPr lang="en-US" sz="7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At this level, problems or opportunities may be identified that need clarification or resolution, call these </a:t>
            </a:r>
            <a:r>
              <a:rPr lang="en-US" i="1" dirty="0">
                <a:solidFill>
                  <a:srgbClr val="0070C0"/>
                </a:solidFill>
              </a:rPr>
              <a:t>issues</a:t>
            </a:r>
            <a:r>
              <a:rPr lang="en-US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/>
                </a:solidFill>
              </a:rPr>
              <a:t> </a:t>
            </a:r>
          </a:p>
          <a:p>
            <a:r>
              <a:rPr lang="en-US" i="1" dirty="0">
                <a:solidFill>
                  <a:schemeClr val="tx1"/>
                </a:solidFill>
              </a:rPr>
              <a:t>By </a:t>
            </a:r>
            <a:r>
              <a:rPr lang="en-US" dirty="0">
                <a:solidFill>
                  <a:srgbClr val="7030A0"/>
                </a:solidFill>
              </a:rPr>
              <a:t>examining these issues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SA helps us to identify strategies that address problems or opportunities. </a:t>
            </a:r>
          </a:p>
          <a:p>
            <a:endParaRPr lang="en-US" sz="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94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1306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Strategy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(SA) 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5716" y="1505416"/>
            <a:ext cx="9578896" cy="466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2510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87459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Participants of Strategy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34308"/>
            <a:ext cx="8915400" cy="3976914"/>
          </a:xfrm>
        </p:spPr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Managers </a:t>
            </a:r>
            <a:r>
              <a:rPr lang="en-US" sz="2000" dirty="0">
                <a:solidFill>
                  <a:schemeClr val="tx1"/>
                </a:solidFill>
              </a:rPr>
              <a:t>who participate in strategy analysis are </a:t>
            </a:r>
            <a:r>
              <a:rPr lang="en-US" sz="2000" dirty="0">
                <a:solidFill>
                  <a:srgbClr val="00B050"/>
                </a:solidFill>
              </a:rPr>
              <a:t>decision makers </a:t>
            </a:r>
            <a:r>
              <a:rPr lang="en-US" sz="2000" dirty="0">
                <a:solidFill>
                  <a:schemeClr val="tx1"/>
                </a:solidFill>
              </a:rPr>
              <a:t>at all organizational levels, </a:t>
            </a:r>
          </a:p>
          <a:p>
            <a:pPr lvl="1"/>
            <a:endParaRPr lang="en-US" sz="18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It is their responsibility to ensure that business plans are well defined and clearly understood.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Participants of SA, use their </a:t>
            </a:r>
            <a:r>
              <a:rPr lang="en-US" sz="2000" dirty="0">
                <a:solidFill>
                  <a:srgbClr val="00B0F0"/>
                </a:solidFill>
              </a:rPr>
              <a:t>organizational knowledge </a:t>
            </a:r>
            <a:r>
              <a:rPr lang="en-US" sz="2000" dirty="0">
                <a:solidFill>
                  <a:schemeClr val="tx1"/>
                </a:solidFill>
              </a:rPr>
              <a:t>to develop business plans that incorporate that knowledge.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4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1952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Strategy analysis?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34308"/>
            <a:ext cx="8915400" cy="397691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For Example, Strategic plan of a hypothetical company, XYZ Corporation:</a:t>
            </a:r>
          </a:p>
          <a:p>
            <a:pPr marL="0" indent="0">
              <a:buNone/>
            </a:pPr>
            <a:endParaRPr lang="en-US" sz="6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Documented as a </a:t>
            </a:r>
            <a:r>
              <a:rPr lang="en-US" b="1" dirty="0">
                <a:solidFill>
                  <a:srgbClr val="FF0000"/>
                </a:solidFill>
              </a:rPr>
              <a:t>mission statement </a:t>
            </a:r>
            <a:r>
              <a:rPr lang="en-US" dirty="0">
                <a:solidFill>
                  <a:schemeClr val="tx1"/>
                </a:solidFill>
              </a:rPr>
              <a:t>and associated critical </a:t>
            </a:r>
            <a:r>
              <a:rPr lang="en-US" b="1" dirty="0">
                <a:solidFill>
                  <a:srgbClr val="FF0000"/>
                </a:solidFill>
              </a:rPr>
              <a:t>success factors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sz="6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To decide the directions that XYZ should take for the future and the </a:t>
            </a:r>
            <a:r>
              <a:rPr lang="en-US" b="1" dirty="0">
                <a:solidFill>
                  <a:srgbClr val="00B050"/>
                </a:solidFill>
              </a:rPr>
              <a:t>goals and strategies </a:t>
            </a:r>
            <a:r>
              <a:rPr lang="en-US" dirty="0">
                <a:solidFill>
                  <a:schemeClr val="tx1"/>
                </a:solidFill>
              </a:rPr>
              <a:t>to achieve that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454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What is Strategy Analysis?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234" y="1580579"/>
            <a:ext cx="8915400" cy="37776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13470" y="1051516"/>
            <a:ext cx="9361169" cy="7806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/>
          <a:srcRect t="6622"/>
          <a:stretch/>
        </p:blipFill>
        <p:spPr bwMode="auto">
          <a:xfrm>
            <a:off x="2559240" y="1684403"/>
            <a:ext cx="8915399" cy="297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452234" y="1252322"/>
            <a:ext cx="684424" cy="328257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5412" y="5380672"/>
            <a:ext cx="89153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 problem exists with the present CSFs: </a:t>
            </a:r>
          </a:p>
          <a:p>
            <a:endParaRPr lang="en-US" sz="700" dirty="0" smtClean="0"/>
          </a:p>
          <a:p>
            <a:pPr marL="800100" lvl="1" indent="-342900">
              <a:buFont typeface="Trebuchet MS" panose="020B0603020202020204" pitchFamily="34" charset="0"/>
              <a:buChar char="–"/>
            </a:pPr>
            <a:r>
              <a:rPr lang="en-US" sz="2000" dirty="0" smtClean="0"/>
              <a:t>They are not clearly stated.</a:t>
            </a:r>
          </a:p>
          <a:p>
            <a:pPr marL="800100" lvl="1" indent="-342900">
              <a:buFont typeface="Trebuchet MS" panose="020B0603020202020204" pitchFamily="34" charset="0"/>
              <a:buChar char="–"/>
            </a:pPr>
            <a:r>
              <a:rPr lang="en-US" sz="2000" dirty="0" smtClean="0"/>
              <a:t>Expressed in only one or two words, they are subject to misinterpretation.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725883" y="4924699"/>
            <a:ext cx="47944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Fig 4.2 Mission statement and CSFs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73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Quality of Planning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17785"/>
            <a:ext cx="8915400" cy="4293437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To be effective, a strategic plan must be </a:t>
            </a:r>
            <a:r>
              <a:rPr lang="en-US" sz="2000" dirty="0">
                <a:solidFill>
                  <a:srgbClr val="00B050"/>
                </a:solidFill>
              </a:rPr>
              <a:t>clear and unambiguous</a:t>
            </a:r>
            <a:r>
              <a:rPr lang="en-US" sz="2000" dirty="0">
                <a:solidFill>
                  <a:schemeClr val="tx1"/>
                </a:solidFill>
              </a:rPr>
              <a:t>. We can test this as follows: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Does the XYZ strategic plan: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Provide sufficient guidance for XYZ?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State clearly what is to be done in XYZ?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Constitute an effective strategic plan for XYZ?</a:t>
            </a:r>
          </a:p>
          <a:p>
            <a:pPr lvl="1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Each of these questions, when applied, leads to an answer of “no”.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plan in its present form is confusing. Its quality is low.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24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429</Words>
  <Application>Microsoft Office PowerPoint</Application>
  <PresentationFormat>Widescreen</PresentationFormat>
  <Paragraphs>62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Trebuchet MS</vt:lpstr>
      <vt:lpstr>Wingdings 3</vt:lpstr>
      <vt:lpstr>Wisp</vt:lpstr>
      <vt:lpstr>Lecture 4</vt:lpstr>
      <vt:lpstr>Strategy analysis (SA)</vt:lpstr>
      <vt:lpstr>                                        Strategy analysis (SA) </vt:lpstr>
      <vt:lpstr>                                              Strategy analysis (SA) </vt:lpstr>
      <vt:lpstr>                                        Strategy analysis (SA) </vt:lpstr>
      <vt:lpstr>Participants of Strategy analysis</vt:lpstr>
      <vt:lpstr>Why Strategy analysis?</vt:lpstr>
      <vt:lpstr>What is Strategy Analysis?</vt:lpstr>
      <vt:lpstr>The Quality of Planning Statements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Windows User</dc:creator>
  <cp:lastModifiedBy>Windows User</cp:lastModifiedBy>
  <cp:revision>3</cp:revision>
  <dcterms:created xsi:type="dcterms:W3CDTF">2019-02-26T13:56:04Z</dcterms:created>
  <dcterms:modified xsi:type="dcterms:W3CDTF">2019-02-26T14:22:36Z</dcterms:modified>
</cp:coreProperties>
</file>