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0188-E626-437C-9F34-41CEFC78FE4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EA0-6142-4A3D-86EE-9DE59A02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2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0188-E626-437C-9F34-41CEFC78FE4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EA0-6142-4A3D-86EE-9DE59A02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0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0188-E626-437C-9F34-41CEFC78FE4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EA0-6142-4A3D-86EE-9DE59A02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3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0188-E626-437C-9F34-41CEFC78FE4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EA0-6142-4A3D-86EE-9DE59A02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0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0188-E626-437C-9F34-41CEFC78FE4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EA0-6142-4A3D-86EE-9DE59A02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5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0188-E626-437C-9F34-41CEFC78FE4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EA0-6142-4A3D-86EE-9DE59A02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0188-E626-437C-9F34-41CEFC78FE4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EA0-6142-4A3D-86EE-9DE59A02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4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0188-E626-437C-9F34-41CEFC78FE4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EA0-6142-4A3D-86EE-9DE59A02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4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0188-E626-437C-9F34-41CEFC78FE4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EA0-6142-4A3D-86EE-9DE59A02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65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0188-E626-437C-9F34-41CEFC78FE4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EA0-6142-4A3D-86EE-9DE59A02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0188-E626-437C-9F34-41CEFC78FE4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EA0-6142-4A3D-86EE-9DE59A02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4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0188-E626-437C-9F34-41CEFC78FE4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82EA0-6142-4A3D-86EE-9DE59A02E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7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2" t="-1389" r="12877" b="30555"/>
          <a:stretch/>
        </p:blipFill>
        <p:spPr bwMode="auto">
          <a:xfrm>
            <a:off x="1" y="-1524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076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t="2381" r="10438" b="3720"/>
          <a:stretch/>
        </p:blipFill>
        <p:spPr bwMode="auto">
          <a:xfrm>
            <a:off x="1" y="-10885"/>
            <a:ext cx="9795164" cy="686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7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r="15443" b="16789"/>
          <a:stretch/>
        </p:blipFill>
        <p:spPr bwMode="auto">
          <a:xfrm>
            <a:off x="1" y="-32657"/>
            <a:ext cx="9144000" cy="608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76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t="1786" r="15888" b="11679"/>
          <a:stretch/>
        </p:blipFill>
        <p:spPr bwMode="auto">
          <a:xfrm>
            <a:off x="1" y="29029"/>
            <a:ext cx="9143999" cy="633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90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10714" r="13425" b="7278"/>
          <a:stretch/>
        </p:blipFill>
        <p:spPr bwMode="auto">
          <a:xfrm>
            <a:off x="0" y="1"/>
            <a:ext cx="9421091" cy="599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5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r="13146" b="2273"/>
          <a:stretch/>
        </p:blipFill>
        <p:spPr bwMode="auto">
          <a:xfrm>
            <a:off x="0" y="0"/>
            <a:ext cx="9573491" cy="714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2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 t="11706" r="13231" b="1758"/>
          <a:stretch/>
        </p:blipFill>
        <p:spPr bwMode="auto">
          <a:xfrm>
            <a:off x="1" y="29029"/>
            <a:ext cx="9504218" cy="633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9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1984" r="18214" b="15490"/>
          <a:stretch/>
        </p:blipFill>
        <p:spPr bwMode="auto">
          <a:xfrm>
            <a:off x="3629" y="3629"/>
            <a:ext cx="9015680" cy="603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5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t="6547" r="14997" b="8523"/>
          <a:stretch/>
        </p:blipFill>
        <p:spPr bwMode="auto">
          <a:xfrm>
            <a:off x="0" y="21772"/>
            <a:ext cx="9144000" cy="621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22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11111" r="15443"/>
          <a:stretch/>
        </p:blipFill>
        <p:spPr bwMode="auto">
          <a:xfrm>
            <a:off x="29029" y="0"/>
            <a:ext cx="9114971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81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1" t="11111" r="13841"/>
          <a:stretch/>
        </p:blipFill>
        <p:spPr bwMode="auto">
          <a:xfrm>
            <a:off x="1" y="14514"/>
            <a:ext cx="9337964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98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r="13323" b="21627"/>
          <a:stretch/>
        </p:blipFill>
        <p:spPr bwMode="auto">
          <a:xfrm>
            <a:off x="0" y="0"/>
            <a:ext cx="9144000" cy="573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596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5755" r="14281" b="3584"/>
          <a:stretch/>
        </p:blipFill>
        <p:spPr bwMode="auto">
          <a:xfrm>
            <a:off x="0" y="18143"/>
            <a:ext cx="9324109" cy="663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1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4365" r="15017" b="3969"/>
          <a:stretch/>
        </p:blipFill>
        <p:spPr bwMode="auto">
          <a:xfrm>
            <a:off x="1" y="0"/>
            <a:ext cx="889461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3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8135" r="13212" b="1524"/>
          <a:stretch/>
        </p:blipFill>
        <p:spPr bwMode="auto">
          <a:xfrm>
            <a:off x="0" y="0"/>
            <a:ext cx="9144000" cy="660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99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3174" r="13950" b="7152"/>
          <a:stretch/>
        </p:blipFill>
        <p:spPr bwMode="auto">
          <a:xfrm>
            <a:off x="-25400" y="7258"/>
            <a:ext cx="8975436" cy="655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0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9127" r="15849" b="-2877"/>
          <a:stretch/>
        </p:blipFill>
        <p:spPr bwMode="auto">
          <a:xfrm>
            <a:off x="0" y="0"/>
            <a:ext cx="87283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4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1" t="7638" r="12571" b="3915"/>
          <a:stretch/>
        </p:blipFill>
        <p:spPr bwMode="auto">
          <a:xfrm>
            <a:off x="1" y="0"/>
            <a:ext cx="9144000" cy="64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46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11508" r="13737" b="3644"/>
          <a:stretch/>
        </p:blipFill>
        <p:spPr bwMode="auto">
          <a:xfrm>
            <a:off x="-25400" y="1"/>
            <a:ext cx="9003145" cy="620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2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8533" r="14252" b="5713"/>
          <a:stretch/>
        </p:blipFill>
        <p:spPr bwMode="auto">
          <a:xfrm>
            <a:off x="0" y="-10886"/>
            <a:ext cx="8936182" cy="627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67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8" t="9325" r="13324" b="4500"/>
          <a:stretch/>
        </p:blipFill>
        <p:spPr bwMode="auto">
          <a:xfrm>
            <a:off x="0" y="1"/>
            <a:ext cx="9144000" cy="630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93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8" t="10616" r="14997" b="2453"/>
          <a:stretch/>
        </p:blipFill>
        <p:spPr bwMode="auto">
          <a:xfrm>
            <a:off x="32657" y="0"/>
            <a:ext cx="8806543" cy="635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1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7739" r="16893" b="2778"/>
          <a:stretch/>
        </p:blipFill>
        <p:spPr bwMode="auto">
          <a:xfrm>
            <a:off x="0" y="25400"/>
            <a:ext cx="9158515" cy="654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869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8048" r="13223" b="-28745"/>
          <a:stretch/>
        </p:blipFill>
        <p:spPr bwMode="auto">
          <a:xfrm>
            <a:off x="20782" y="27709"/>
            <a:ext cx="8869035" cy="86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4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7936" r="14271" b="6457"/>
          <a:stretch/>
        </p:blipFill>
        <p:spPr bwMode="auto">
          <a:xfrm>
            <a:off x="1" y="0"/>
            <a:ext cx="8991600" cy="626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41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r="13101" b="8929"/>
          <a:stretch/>
        </p:blipFill>
        <p:spPr bwMode="auto">
          <a:xfrm>
            <a:off x="18144" y="1"/>
            <a:ext cx="9093532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81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1" r="28718" b="7143"/>
          <a:stretch/>
        </p:blipFill>
        <p:spPr bwMode="auto">
          <a:xfrm>
            <a:off x="-108858" y="0"/>
            <a:ext cx="9274629" cy="589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5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t="9722" r="15108" b="3770"/>
          <a:stretch/>
        </p:blipFill>
        <p:spPr bwMode="auto">
          <a:xfrm>
            <a:off x="1" y="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62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1" t="11905" r="13977" b="10822"/>
          <a:stretch/>
        </p:blipFill>
        <p:spPr bwMode="auto">
          <a:xfrm>
            <a:off x="0" y="0"/>
            <a:ext cx="9407236" cy="565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7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1" t="6350" r="14160" b="3219"/>
          <a:stretch/>
        </p:blipFill>
        <p:spPr bwMode="auto">
          <a:xfrm>
            <a:off x="1" y="7258"/>
            <a:ext cx="9296400" cy="661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7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9" t="6250" r="14414" b="2841"/>
          <a:stretch/>
        </p:blipFill>
        <p:spPr bwMode="auto">
          <a:xfrm>
            <a:off x="14514" y="0"/>
            <a:ext cx="9365013" cy="66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7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smile ace</dc:creator>
  <cp:lastModifiedBy>smile ace</cp:lastModifiedBy>
  <cp:revision>8</cp:revision>
  <dcterms:created xsi:type="dcterms:W3CDTF">2017-03-15T05:03:27Z</dcterms:created>
  <dcterms:modified xsi:type="dcterms:W3CDTF">2017-03-22T06:24:58Z</dcterms:modified>
</cp:coreProperties>
</file>