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341" r:id="rId2"/>
    <p:sldId id="260" r:id="rId3"/>
    <p:sldId id="261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7" r:id="rId23"/>
    <p:sldId id="320" r:id="rId24"/>
    <p:sldId id="322" r:id="rId25"/>
    <p:sldId id="326" r:id="rId26"/>
    <p:sldId id="327" r:id="rId27"/>
    <p:sldId id="328" r:id="rId28"/>
    <p:sldId id="329" r:id="rId29"/>
    <p:sldId id="330" r:id="rId30"/>
    <p:sldId id="331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294" r:id="rId39"/>
    <p:sldId id="262" r:id="rId40"/>
    <p:sldId id="26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439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9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Differentiate among various styles of system units on desktop computers, notebook computers, and mobile devices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8DA7AA99-8DC2-4683-91FA-C5CEC87AB1E5}">
      <dgm:prSet/>
      <dgm:spPr/>
      <dgm:t>
        <a:bodyPr/>
        <a:lstStyle/>
        <a:p>
          <a:r>
            <a:rPr lang="en-US" dirty="0" smtClean="0"/>
            <a:t>Identify chips, adapter cards, and other components of a motherboard</a:t>
          </a:r>
        </a:p>
      </dgm:t>
    </dgm:pt>
    <dgm:pt modelId="{8418D964-3181-4B75-909A-0BF747AF7B46}" type="parTrans" cxnId="{2DF4DE05-3A41-4C05-B4DA-D5B6E0ADD3FF}">
      <dgm:prSet/>
      <dgm:spPr/>
      <dgm:t>
        <a:bodyPr/>
        <a:lstStyle/>
        <a:p>
          <a:endParaRPr lang="en-US"/>
        </a:p>
      </dgm:t>
    </dgm:pt>
    <dgm:pt modelId="{210FD674-A68E-440F-AF8C-316DBB184AC3}" type="sibTrans" cxnId="{2DF4DE05-3A41-4C05-B4DA-D5B6E0ADD3FF}">
      <dgm:prSet/>
      <dgm:spPr/>
      <dgm:t>
        <a:bodyPr/>
        <a:lstStyle/>
        <a:p>
          <a:endParaRPr lang="en-US"/>
        </a:p>
      </dgm:t>
    </dgm:pt>
    <dgm:pt modelId="{5CCD30EB-14A7-48E7-83F0-1B93CDFE1336}">
      <dgm:prSet/>
      <dgm:spPr/>
      <dgm:t>
        <a:bodyPr/>
        <a:lstStyle/>
        <a:p>
          <a:r>
            <a:rPr lang="en-US" dirty="0" smtClean="0"/>
            <a:t>Describe the control unit and arithmetic logic unit components of a processor, and explain the four steps in a machine cycle</a:t>
          </a:r>
        </a:p>
      </dgm:t>
    </dgm:pt>
    <dgm:pt modelId="{E0325493-2DDC-4C79-914D-A32484181E23}" type="parTrans" cxnId="{26AA17CA-9AC4-4CF9-885C-B80A815AB02D}">
      <dgm:prSet/>
      <dgm:spPr/>
      <dgm:t>
        <a:bodyPr/>
        <a:lstStyle/>
        <a:p>
          <a:endParaRPr lang="en-US"/>
        </a:p>
      </dgm:t>
    </dgm:pt>
    <dgm:pt modelId="{69F16C59-B489-47B6-96A5-AF5BAA113D80}" type="sibTrans" cxnId="{26AA17CA-9AC4-4CF9-885C-B80A815AB02D}">
      <dgm:prSet/>
      <dgm:spPr/>
      <dgm:t>
        <a:bodyPr/>
        <a:lstStyle/>
        <a:p>
          <a:endParaRPr lang="en-US"/>
        </a:p>
      </dgm:t>
    </dgm:pt>
    <dgm:pt modelId="{B843911C-63B3-46B9-A4FD-4DECB98737F2}">
      <dgm:prSet/>
      <dgm:spPr/>
      <dgm:t>
        <a:bodyPr/>
        <a:lstStyle/>
        <a:p>
          <a:r>
            <a:rPr lang="en-US" dirty="0" smtClean="0"/>
            <a:t>Identify characteristics of various personal computer processors on the market today, and describe the ways processors are cooled</a:t>
          </a:r>
        </a:p>
      </dgm:t>
    </dgm:pt>
    <dgm:pt modelId="{E849228C-C426-4B64-AA6E-B60BBBB2B27C}" type="parTrans" cxnId="{5998EEC8-3BAC-4D64-A8E8-FADD41F4897D}">
      <dgm:prSet/>
      <dgm:spPr/>
      <dgm:t>
        <a:bodyPr/>
        <a:lstStyle/>
        <a:p>
          <a:endParaRPr lang="en-US"/>
        </a:p>
      </dgm:t>
    </dgm:pt>
    <dgm:pt modelId="{214EBFD9-2218-4D0E-B4FA-E1D028C0C01A}" type="sibTrans" cxnId="{5998EEC8-3BAC-4D64-A8E8-FADD41F4897D}">
      <dgm:prSet/>
      <dgm:spPr/>
      <dgm:t>
        <a:bodyPr/>
        <a:lstStyle/>
        <a:p>
          <a:endParaRPr lang="en-US"/>
        </a:p>
      </dgm:t>
    </dgm:pt>
    <dgm:pt modelId="{8301D7D4-8967-4058-A030-DB08D4B8AB31}">
      <dgm:prSet/>
      <dgm:spPr/>
      <dgm:t>
        <a:bodyPr/>
        <a:lstStyle/>
        <a:p>
          <a:r>
            <a:rPr lang="en-US" dirty="0" smtClean="0"/>
            <a:t>Define a bit and describe how a series of bits represents data</a:t>
          </a:r>
        </a:p>
      </dgm:t>
    </dgm:pt>
    <dgm:pt modelId="{623419A0-976C-449F-9BBA-AF68323241CC}" type="parTrans" cxnId="{16F75C4C-424C-4C45-A355-0C46BAE56989}">
      <dgm:prSet/>
      <dgm:spPr/>
      <dgm:t>
        <a:bodyPr/>
        <a:lstStyle/>
        <a:p>
          <a:endParaRPr lang="en-US"/>
        </a:p>
      </dgm:t>
    </dgm:pt>
    <dgm:pt modelId="{8FE82D57-ED81-48E9-B0CE-151622CDCBF1}" type="sibTrans" cxnId="{16F75C4C-424C-4C45-A355-0C46BAE56989}">
      <dgm:prSet/>
      <dgm:spPr/>
      <dgm:t>
        <a:bodyPr/>
        <a:lstStyle/>
        <a:p>
          <a:endParaRPr lang="en-US"/>
        </a:p>
      </dgm:t>
    </dgm:pt>
    <dgm:pt modelId="{3A3C3898-FAB4-41B6-95AE-A8908C149D02}">
      <dgm:prSet/>
      <dgm:spPr/>
      <dgm:t>
        <a:bodyPr/>
        <a:lstStyle/>
        <a:p>
          <a:r>
            <a:rPr lang="en-US" dirty="0" smtClean="0"/>
            <a:t>Explain how program instructions transfer in and out of memory</a:t>
          </a:r>
        </a:p>
      </dgm:t>
    </dgm:pt>
    <dgm:pt modelId="{C212FB58-E0C1-460D-8FFD-21A4B601011B}" type="parTrans" cxnId="{03F4DFE7-B96E-48FE-A6F4-9A745A6F10E5}">
      <dgm:prSet/>
      <dgm:spPr/>
      <dgm:t>
        <a:bodyPr/>
        <a:lstStyle/>
        <a:p>
          <a:endParaRPr lang="en-US"/>
        </a:p>
      </dgm:t>
    </dgm:pt>
    <dgm:pt modelId="{EC29EB21-2004-487A-B8A8-93DE3C3CC113}" type="sibTrans" cxnId="{03F4DFE7-B96E-48FE-A6F4-9A745A6F10E5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C5E9C414-940E-4C29-A67E-B49C2D5F2580}" type="pres">
      <dgm:prSet presAssocID="{8DA7AA99-8DC2-4683-91FA-C5CEC87AB1E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BD025-FC4D-45F9-82F0-A4B3C44B9C91}" type="pres">
      <dgm:prSet presAssocID="{210FD674-A68E-440F-AF8C-316DBB184AC3}" presName="sibTrans" presStyleCnt="0"/>
      <dgm:spPr/>
    </dgm:pt>
    <dgm:pt modelId="{9027B098-19EA-4A0E-B1CD-96B46CA66D32}" type="pres">
      <dgm:prSet presAssocID="{5CCD30EB-14A7-48E7-83F0-1B93CDFE133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4FA77-1676-4779-9B01-ABB11A1BE463}" type="pres">
      <dgm:prSet presAssocID="{69F16C59-B489-47B6-96A5-AF5BAA113D80}" presName="sibTrans" presStyleCnt="0"/>
      <dgm:spPr/>
    </dgm:pt>
    <dgm:pt modelId="{469F3A8B-9BB0-4FCF-8195-59E591921C78}" type="pres">
      <dgm:prSet presAssocID="{B843911C-63B3-46B9-A4FD-4DECB98737F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73E8D-16D5-4F37-AD00-51647D1C8E0E}" type="pres">
      <dgm:prSet presAssocID="{214EBFD9-2218-4D0E-B4FA-E1D028C0C01A}" presName="sibTrans" presStyleCnt="0"/>
      <dgm:spPr/>
    </dgm:pt>
    <dgm:pt modelId="{CED316D3-F105-48CA-AB6B-3A79C12D9E9F}" type="pres">
      <dgm:prSet presAssocID="{8301D7D4-8967-4058-A030-DB08D4B8AB3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28BE6-7341-4549-82E5-35A7CD875517}" type="pres">
      <dgm:prSet presAssocID="{8FE82D57-ED81-48E9-B0CE-151622CDCBF1}" presName="sibTrans" presStyleCnt="0"/>
      <dgm:spPr/>
    </dgm:pt>
    <dgm:pt modelId="{0F874D81-E25C-4D0C-BE99-29F06542F39F}" type="pres">
      <dgm:prSet presAssocID="{3A3C3898-FAB4-41B6-95AE-A8908C149D0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3B4447-0EB9-4E96-863D-949B09971C94}" type="presOf" srcId="{3A3C3898-FAB4-41B6-95AE-A8908C149D02}" destId="{0F874D81-E25C-4D0C-BE99-29F06542F39F}" srcOrd="0" destOrd="0" presId="urn:microsoft.com/office/officeart/2005/8/layout/default#9"/>
    <dgm:cxn modelId="{E524E4F7-F174-4598-8A2E-B56B3DAE2315}" type="presOf" srcId="{8301D7D4-8967-4058-A030-DB08D4B8AB31}" destId="{CED316D3-F105-48CA-AB6B-3A79C12D9E9F}" srcOrd="0" destOrd="0" presId="urn:microsoft.com/office/officeart/2005/8/layout/default#9"/>
    <dgm:cxn modelId="{2DF4DE05-3A41-4C05-B4DA-D5B6E0ADD3FF}" srcId="{3DE9E547-3C66-4E5D-9D07-0515EED2B913}" destId="{8DA7AA99-8DC2-4683-91FA-C5CEC87AB1E5}" srcOrd="1" destOrd="0" parTransId="{8418D964-3181-4B75-909A-0BF747AF7B46}" sibTransId="{210FD674-A68E-440F-AF8C-316DBB184AC3}"/>
    <dgm:cxn modelId="{5998EEC8-3BAC-4D64-A8E8-FADD41F4897D}" srcId="{3DE9E547-3C66-4E5D-9D07-0515EED2B913}" destId="{B843911C-63B3-46B9-A4FD-4DECB98737F2}" srcOrd="3" destOrd="0" parTransId="{E849228C-C426-4B64-AA6E-B60BBBB2B27C}" sibTransId="{214EBFD9-2218-4D0E-B4FA-E1D028C0C01A}"/>
    <dgm:cxn modelId="{D07D67AC-1FB2-4171-ABB7-DF2CE5341FAC}" type="presOf" srcId="{5CCD30EB-14A7-48E7-83F0-1B93CDFE1336}" destId="{9027B098-19EA-4A0E-B1CD-96B46CA66D32}" srcOrd="0" destOrd="0" presId="urn:microsoft.com/office/officeart/2005/8/layout/default#9"/>
    <dgm:cxn modelId="{CDBE81BD-EB8C-4B80-BED4-BF1E7F30C809}" type="presOf" srcId="{B843911C-63B3-46B9-A4FD-4DECB98737F2}" destId="{469F3A8B-9BB0-4FCF-8195-59E591921C78}" srcOrd="0" destOrd="0" presId="urn:microsoft.com/office/officeart/2005/8/layout/default#9"/>
    <dgm:cxn modelId="{DB5CF76F-016D-4F32-AE1E-423FE30EF2F6}" type="presOf" srcId="{F9022B54-68C2-4973-9A00-460029290542}" destId="{E43CDCF3-D5B2-4556-A6FF-1FBA940E878F}" srcOrd="0" destOrd="0" presId="urn:microsoft.com/office/officeart/2005/8/layout/default#9"/>
    <dgm:cxn modelId="{C5E1ADFB-94E4-4F63-8E94-C321C19197AE}" type="presOf" srcId="{8DA7AA99-8DC2-4683-91FA-C5CEC87AB1E5}" destId="{C5E9C414-940E-4C29-A67E-B49C2D5F2580}" srcOrd="0" destOrd="0" presId="urn:microsoft.com/office/officeart/2005/8/layout/default#9"/>
    <dgm:cxn modelId="{26AA17CA-9AC4-4CF9-885C-B80A815AB02D}" srcId="{3DE9E547-3C66-4E5D-9D07-0515EED2B913}" destId="{5CCD30EB-14A7-48E7-83F0-1B93CDFE1336}" srcOrd="2" destOrd="0" parTransId="{E0325493-2DDC-4C79-914D-A32484181E23}" sibTransId="{69F16C59-B489-47B6-96A5-AF5BAA113D80}"/>
    <dgm:cxn modelId="{16F75C4C-424C-4C45-A355-0C46BAE56989}" srcId="{3DE9E547-3C66-4E5D-9D07-0515EED2B913}" destId="{8301D7D4-8967-4058-A030-DB08D4B8AB31}" srcOrd="4" destOrd="0" parTransId="{623419A0-976C-449F-9BBA-AF68323241CC}" sibTransId="{8FE82D57-ED81-48E9-B0CE-151622CDCBF1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36C3BEF2-2DBA-42EB-9810-973BE445D0C7}" type="presOf" srcId="{3DE9E547-3C66-4E5D-9D07-0515EED2B913}" destId="{46A1C575-DE29-4021-A28C-E1E7FA78085E}" srcOrd="0" destOrd="0" presId="urn:microsoft.com/office/officeart/2005/8/layout/default#9"/>
    <dgm:cxn modelId="{03F4DFE7-B96E-48FE-A6F4-9A745A6F10E5}" srcId="{3DE9E547-3C66-4E5D-9D07-0515EED2B913}" destId="{3A3C3898-FAB4-41B6-95AE-A8908C149D02}" srcOrd="5" destOrd="0" parTransId="{C212FB58-E0C1-460D-8FFD-21A4B601011B}" sibTransId="{EC29EB21-2004-487A-B8A8-93DE3C3CC113}"/>
    <dgm:cxn modelId="{C6831F33-A671-4D3A-9651-E6901DF4D6AC}" type="presParOf" srcId="{46A1C575-DE29-4021-A28C-E1E7FA78085E}" destId="{E43CDCF3-D5B2-4556-A6FF-1FBA940E878F}" srcOrd="0" destOrd="0" presId="urn:microsoft.com/office/officeart/2005/8/layout/default#9"/>
    <dgm:cxn modelId="{23A16BBC-1098-40CF-A0D5-9C900233786D}" type="presParOf" srcId="{46A1C575-DE29-4021-A28C-E1E7FA78085E}" destId="{54066D3B-676A-41CA-98B3-C0905E22B6EF}" srcOrd="1" destOrd="0" presId="urn:microsoft.com/office/officeart/2005/8/layout/default#9"/>
    <dgm:cxn modelId="{FEB12F0E-47DB-4B3B-B7D7-D2195E931C9C}" type="presParOf" srcId="{46A1C575-DE29-4021-A28C-E1E7FA78085E}" destId="{C5E9C414-940E-4C29-A67E-B49C2D5F2580}" srcOrd="2" destOrd="0" presId="urn:microsoft.com/office/officeart/2005/8/layout/default#9"/>
    <dgm:cxn modelId="{1E50C34B-BD25-4538-BDF3-7FC463C6CD23}" type="presParOf" srcId="{46A1C575-DE29-4021-A28C-E1E7FA78085E}" destId="{1B0BD025-FC4D-45F9-82F0-A4B3C44B9C91}" srcOrd="3" destOrd="0" presId="urn:microsoft.com/office/officeart/2005/8/layout/default#9"/>
    <dgm:cxn modelId="{22E074FD-D58B-4521-8E68-303EADAEA06C}" type="presParOf" srcId="{46A1C575-DE29-4021-A28C-E1E7FA78085E}" destId="{9027B098-19EA-4A0E-B1CD-96B46CA66D32}" srcOrd="4" destOrd="0" presId="urn:microsoft.com/office/officeart/2005/8/layout/default#9"/>
    <dgm:cxn modelId="{98029822-A3E5-4738-BCFF-3C012E2383DA}" type="presParOf" srcId="{46A1C575-DE29-4021-A28C-E1E7FA78085E}" destId="{BCB4FA77-1676-4779-9B01-ABB11A1BE463}" srcOrd="5" destOrd="0" presId="urn:microsoft.com/office/officeart/2005/8/layout/default#9"/>
    <dgm:cxn modelId="{A4993375-CE6A-4D1B-8B43-3D7370323730}" type="presParOf" srcId="{46A1C575-DE29-4021-A28C-E1E7FA78085E}" destId="{469F3A8B-9BB0-4FCF-8195-59E591921C78}" srcOrd="6" destOrd="0" presId="urn:microsoft.com/office/officeart/2005/8/layout/default#9"/>
    <dgm:cxn modelId="{4FE4A1CB-320E-4D2F-90F2-DC8CD5825856}" type="presParOf" srcId="{46A1C575-DE29-4021-A28C-E1E7FA78085E}" destId="{6F973E8D-16D5-4F37-AD00-51647D1C8E0E}" srcOrd="7" destOrd="0" presId="urn:microsoft.com/office/officeart/2005/8/layout/default#9"/>
    <dgm:cxn modelId="{ECF6D70D-23F2-4598-BCED-15FD6F5997BF}" type="presParOf" srcId="{46A1C575-DE29-4021-A28C-E1E7FA78085E}" destId="{CED316D3-F105-48CA-AB6B-3A79C12D9E9F}" srcOrd="8" destOrd="0" presId="urn:microsoft.com/office/officeart/2005/8/layout/default#9"/>
    <dgm:cxn modelId="{88C11746-6CF6-46E3-B392-08972720AB36}" type="presParOf" srcId="{46A1C575-DE29-4021-A28C-E1E7FA78085E}" destId="{FD228BE6-7341-4549-82E5-35A7CD875517}" srcOrd="9" destOrd="0" presId="urn:microsoft.com/office/officeart/2005/8/layout/default#9"/>
    <dgm:cxn modelId="{1F5479B5-B5DA-431A-9EEB-52C20B0A132F}" type="presParOf" srcId="{46A1C575-DE29-4021-A28C-E1E7FA78085E}" destId="{0F874D81-E25C-4D0C-BE99-29F06542F39F}" srcOrd="10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789F29-9428-4A89-AD05-67E1DD004269}" type="doc">
      <dgm:prSet loTypeId="urn:microsoft.com/office/officeart/2005/8/layout/vList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045AFF0-A810-46CC-91FE-E80DAC85592B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>
              <a:solidFill>
                <a:srgbClr val="A52439"/>
              </a:solidFill>
            </a:rPr>
            <a:t>port</a:t>
          </a:r>
          <a:r>
            <a:rPr lang="en-US" b="0" dirty="0" smtClean="0"/>
            <a:t> is the point at which a exterior attaches to or communicates with a system unit (sometimes referred to as a </a:t>
          </a:r>
          <a:r>
            <a:rPr lang="en-US" b="1" dirty="0" smtClean="0">
              <a:solidFill>
                <a:srgbClr val="A52439"/>
              </a:solidFill>
            </a:rPr>
            <a:t>jack</a:t>
          </a:r>
          <a:r>
            <a:rPr lang="en-US" b="0" dirty="0" smtClean="0"/>
            <a:t>)</a:t>
          </a:r>
          <a:endParaRPr lang="en-US" b="1" dirty="0"/>
        </a:p>
      </dgm:t>
    </dgm:pt>
    <dgm:pt modelId="{4F442DB4-EEDE-42A9-9352-D4A60B975C56}" type="parTrans" cxnId="{DE4DB409-3BB7-4F12-9202-17AEF0F84A8C}">
      <dgm:prSet/>
      <dgm:spPr/>
      <dgm:t>
        <a:bodyPr/>
        <a:lstStyle/>
        <a:p>
          <a:endParaRPr lang="en-US"/>
        </a:p>
      </dgm:t>
    </dgm:pt>
    <dgm:pt modelId="{5EEE976A-738D-4A21-8D99-6623123BB702}" type="sibTrans" cxnId="{DE4DB409-3BB7-4F12-9202-17AEF0F84A8C}">
      <dgm:prSet/>
      <dgm:spPr/>
      <dgm:t>
        <a:bodyPr/>
        <a:lstStyle/>
        <a:p>
          <a:endParaRPr lang="en-US"/>
        </a:p>
      </dgm:t>
    </dgm:pt>
    <dgm:pt modelId="{8D7B9D71-D684-4753-9058-B412E2BF7489}">
      <dgm:prSet phldrT="[Text]"/>
      <dgm:spPr/>
      <dgm:t>
        <a:bodyPr/>
        <a:lstStyle/>
        <a:p>
          <a:r>
            <a:rPr lang="en-US" b="0" dirty="0" smtClean="0"/>
            <a:t>A </a:t>
          </a:r>
          <a:r>
            <a:rPr lang="en-US" b="1" dirty="0" smtClean="0">
              <a:solidFill>
                <a:srgbClr val="A52439"/>
              </a:solidFill>
            </a:rPr>
            <a:t>connector</a:t>
          </a:r>
          <a:r>
            <a:rPr lang="en-US" b="0" dirty="0" smtClean="0"/>
            <a:t> joins a cable to a port</a:t>
          </a:r>
          <a:endParaRPr lang="en-US" b="0" dirty="0"/>
        </a:p>
      </dgm:t>
    </dgm:pt>
    <dgm:pt modelId="{F7C0B523-ECA8-48A5-A426-6F724DB0BBB0}" type="parTrans" cxnId="{AC898B6B-7D03-4973-A941-8FA7183526E8}">
      <dgm:prSet/>
      <dgm:spPr/>
      <dgm:t>
        <a:bodyPr/>
        <a:lstStyle/>
        <a:p>
          <a:endParaRPr lang="en-US"/>
        </a:p>
      </dgm:t>
    </dgm:pt>
    <dgm:pt modelId="{3072AB55-9A7F-4596-BE67-8742D5405046}" type="sibTrans" cxnId="{AC898B6B-7D03-4973-A941-8FA7183526E8}">
      <dgm:prSet/>
      <dgm:spPr/>
      <dgm:t>
        <a:bodyPr/>
        <a:lstStyle/>
        <a:p>
          <a:endParaRPr lang="en-US"/>
        </a:p>
      </dgm:t>
    </dgm:pt>
    <dgm:pt modelId="{BE356441-C450-4D7B-84E1-DEBE1B134F7D}" type="pres">
      <dgm:prSet presAssocID="{C0789F29-9428-4A89-AD05-67E1DD0042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5EBAD5-DD4C-4160-9638-FFB2FDB56238}" type="pres">
      <dgm:prSet presAssocID="{5045AFF0-A810-46CC-91FE-E80DAC85592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66087-DDD7-4D46-A482-EB82092414AD}" type="pres">
      <dgm:prSet presAssocID="{5EEE976A-738D-4A21-8D99-6623123BB702}" presName="spacer" presStyleCnt="0"/>
      <dgm:spPr/>
    </dgm:pt>
    <dgm:pt modelId="{4E1A2436-AA40-47F2-936C-11CB8F8322C4}" type="pres">
      <dgm:prSet presAssocID="{8D7B9D71-D684-4753-9058-B412E2BF7489}" presName="parentText" presStyleLbl="node1" presStyleIdx="1" presStyleCnt="2" custScaleY="357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A5AB1A-2F0F-4BAD-A67F-358BC37C4792}" type="presOf" srcId="{C0789F29-9428-4A89-AD05-67E1DD004269}" destId="{BE356441-C450-4D7B-84E1-DEBE1B134F7D}" srcOrd="0" destOrd="0" presId="urn:microsoft.com/office/officeart/2005/8/layout/vList2"/>
    <dgm:cxn modelId="{ED190F26-2196-46B8-B954-C44F4140B042}" type="presOf" srcId="{8D7B9D71-D684-4753-9058-B412E2BF7489}" destId="{4E1A2436-AA40-47F2-936C-11CB8F8322C4}" srcOrd="0" destOrd="0" presId="urn:microsoft.com/office/officeart/2005/8/layout/vList2"/>
    <dgm:cxn modelId="{AC898B6B-7D03-4973-A941-8FA7183526E8}" srcId="{C0789F29-9428-4A89-AD05-67E1DD004269}" destId="{8D7B9D71-D684-4753-9058-B412E2BF7489}" srcOrd="1" destOrd="0" parTransId="{F7C0B523-ECA8-48A5-A426-6F724DB0BBB0}" sibTransId="{3072AB55-9A7F-4596-BE67-8742D5405046}"/>
    <dgm:cxn modelId="{3BF220BC-E28C-4215-B220-DA21DC15F517}" type="presOf" srcId="{5045AFF0-A810-46CC-91FE-E80DAC85592B}" destId="{945EBAD5-DD4C-4160-9638-FFB2FDB56238}" srcOrd="0" destOrd="0" presId="urn:microsoft.com/office/officeart/2005/8/layout/vList2"/>
    <dgm:cxn modelId="{DE4DB409-3BB7-4F12-9202-17AEF0F84A8C}" srcId="{C0789F29-9428-4A89-AD05-67E1DD004269}" destId="{5045AFF0-A810-46CC-91FE-E80DAC85592B}" srcOrd="0" destOrd="0" parTransId="{4F442DB4-EEDE-42A9-9352-D4A60B975C56}" sibTransId="{5EEE976A-738D-4A21-8D99-6623123BB702}"/>
    <dgm:cxn modelId="{9C318C05-F308-405A-B8EB-C13B9D3CE16C}" type="presParOf" srcId="{BE356441-C450-4D7B-84E1-DEBE1B134F7D}" destId="{945EBAD5-DD4C-4160-9638-FFB2FDB56238}" srcOrd="0" destOrd="0" presId="urn:microsoft.com/office/officeart/2005/8/layout/vList2"/>
    <dgm:cxn modelId="{CEA34B48-4668-43B7-A729-87D6382AB9FA}" type="presParOf" srcId="{BE356441-C450-4D7B-84E1-DEBE1B134F7D}" destId="{22D66087-DDD7-4D46-A482-EB82092414AD}" srcOrd="1" destOrd="0" presId="urn:microsoft.com/office/officeart/2005/8/layout/vList2"/>
    <dgm:cxn modelId="{618CB941-3807-43B2-9375-4040E0E3C0A9}" type="presParOf" srcId="{BE356441-C450-4D7B-84E1-DEBE1B134F7D}" destId="{4E1A2436-AA40-47F2-936C-11CB8F8322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D882269-1729-4939-B278-7EA3240C4197}" type="doc">
      <dgm:prSet loTypeId="urn:microsoft.com/office/officeart/2005/8/layout/default#14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93A4F77-C71E-4A7A-8644-1F70A5ABF51E}">
      <dgm:prSet phldrT="[Text]"/>
      <dgm:spPr/>
      <dgm:t>
        <a:bodyPr/>
        <a:lstStyle/>
        <a:p>
          <a:r>
            <a:rPr lang="en-US" b="1" dirty="0" err="1" smtClean="0"/>
            <a:t>Firewire</a:t>
          </a:r>
          <a:r>
            <a:rPr lang="en-US" b="1" dirty="0" smtClean="0"/>
            <a:t> port</a:t>
          </a:r>
          <a:endParaRPr lang="en-US" b="1" dirty="0"/>
        </a:p>
      </dgm:t>
    </dgm:pt>
    <dgm:pt modelId="{EEEC8FB9-E5AF-4774-9F24-822FCB662CA3}" type="parTrans" cxnId="{739B6F98-A732-4BD5-808A-7E98BF1F7296}">
      <dgm:prSet/>
      <dgm:spPr/>
      <dgm:t>
        <a:bodyPr/>
        <a:lstStyle/>
        <a:p>
          <a:endParaRPr lang="en-US"/>
        </a:p>
      </dgm:t>
    </dgm:pt>
    <dgm:pt modelId="{8E0278A7-7E97-4999-83B4-3204545569F7}" type="sibTrans" cxnId="{739B6F98-A732-4BD5-808A-7E98BF1F7296}">
      <dgm:prSet/>
      <dgm:spPr/>
      <dgm:t>
        <a:bodyPr/>
        <a:lstStyle/>
        <a:p>
          <a:endParaRPr lang="en-US"/>
        </a:p>
      </dgm:t>
    </dgm:pt>
    <dgm:pt modelId="{13805DD6-4B24-4801-A815-4B564FFE04B9}">
      <dgm:prSet phldrT="[Text]"/>
      <dgm:spPr/>
      <dgm:t>
        <a:bodyPr/>
        <a:lstStyle/>
        <a:p>
          <a:r>
            <a:rPr lang="en-US" b="1" dirty="0" smtClean="0"/>
            <a:t>Bluetooth</a:t>
          </a:r>
          <a:r>
            <a:rPr lang="en-US" b="0" dirty="0" smtClean="0"/>
            <a:t> </a:t>
          </a:r>
          <a:r>
            <a:rPr lang="en-US" b="1" dirty="0" smtClean="0"/>
            <a:t>port</a:t>
          </a:r>
          <a:endParaRPr lang="en-US" b="1" dirty="0"/>
        </a:p>
      </dgm:t>
    </dgm:pt>
    <dgm:pt modelId="{0F7D5D1E-A9C8-4E57-84E8-9392FF1BFFED}" type="parTrans" cxnId="{15C54FC6-D42E-4C7F-99DB-90D78ECE8EC1}">
      <dgm:prSet/>
      <dgm:spPr/>
      <dgm:t>
        <a:bodyPr/>
        <a:lstStyle/>
        <a:p>
          <a:endParaRPr lang="en-US"/>
        </a:p>
      </dgm:t>
    </dgm:pt>
    <dgm:pt modelId="{0C82058F-6EC9-4B1E-A571-A0677DA0EF91}" type="sibTrans" cxnId="{15C54FC6-D42E-4C7F-99DB-90D78ECE8EC1}">
      <dgm:prSet/>
      <dgm:spPr/>
      <dgm:t>
        <a:bodyPr/>
        <a:lstStyle/>
        <a:p>
          <a:endParaRPr lang="en-US"/>
        </a:p>
      </dgm:t>
    </dgm:pt>
    <dgm:pt modelId="{368860EF-7155-4465-A43A-C5D9A691639F}">
      <dgm:prSet phldrT="[Text]"/>
      <dgm:spPr/>
      <dgm:t>
        <a:bodyPr/>
        <a:lstStyle/>
        <a:p>
          <a:r>
            <a:rPr lang="en-US" b="1" dirty="0" smtClean="0"/>
            <a:t>SCSI port</a:t>
          </a:r>
          <a:endParaRPr lang="en-US" b="1" dirty="0"/>
        </a:p>
      </dgm:t>
    </dgm:pt>
    <dgm:pt modelId="{456A2F26-B42D-405D-82F8-86DF353C6775}" type="parTrans" cxnId="{21096FE2-532F-41B9-A4BF-E35A4B3D7FA0}">
      <dgm:prSet/>
      <dgm:spPr/>
      <dgm:t>
        <a:bodyPr/>
        <a:lstStyle/>
        <a:p>
          <a:endParaRPr lang="en-US"/>
        </a:p>
      </dgm:t>
    </dgm:pt>
    <dgm:pt modelId="{EB892C8A-6BAA-48D8-8454-0C0794F79438}" type="sibTrans" cxnId="{21096FE2-532F-41B9-A4BF-E35A4B3D7FA0}">
      <dgm:prSet/>
      <dgm:spPr/>
      <dgm:t>
        <a:bodyPr/>
        <a:lstStyle/>
        <a:p>
          <a:endParaRPr lang="en-US"/>
        </a:p>
      </dgm:t>
    </dgm:pt>
    <dgm:pt modelId="{2B51FE2F-8670-4279-99C0-B46DCE93694A}">
      <dgm:prSet phldrT="[Text]"/>
      <dgm:spPr/>
      <dgm:t>
        <a:bodyPr/>
        <a:lstStyle/>
        <a:p>
          <a:r>
            <a:rPr lang="en-US" b="1" dirty="0" err="1" smtClean="0"/>
            <a:t>eSATA</a:t>
          </a:r>
          <a:r>
            <a:rPr lang="en-US" b="1" dirty="0" smtClean="0"/>
            <a:t> port</a:t>
          </a:r>
          <a:endParaRPr lang="en-US" b="1" dirty="0"/>
        </a:p>
      </dgm:t>
    </dgm:pt>
    <dgm:pt modelId="{E99A58D3-8388-4267-817A-3476284C465B}" type="parTrans" cxnId="{0A5A4305-8077-40C3-9672-DEB6FC0D350B}">
      <dgm:prSet/>
      <dgm:spPr/>
      <dgm:t>
        <a:bodyPr/>
        <a:lstStyle/>
        <a:p>
          <a:endParaRPr lang="en-US"/>
        </a:p>
      </dgm:t>
    </dgm:pt>
    <dgm:pt modelId="{22DFA358-844C-4A8B-A452-85537348574B}" type="sibTrans" cxnId="{0A5A4305-8077-40C3-9672-DEB6FC0D350B}">
      <dgm:prSet/>
      <dgm:spPr/>
      <dgm:t>
        <a:bodyPr/>
        <a:lstStyle/>
        <a:p>
          <a:endParaRPr lang="en-US"/>
        </a:p>
      </dgm:t>
    </dgm:pt>
    <dgm:pt modelId="{09DFF511-E5BD-49B0-93B8-16C0FF7063BA}">
      <dgm:prSet phldrT="[Text]"/>
      <dgm:spPr/>
      <dgm:t>
        <a:bodyPr/>
        <a:lstStyle/>
        <a:p>
          <a:r>
            <a:rPr lang="en-US" b="1" dirty="0" smtClean="0"/>
            <a:t>IrDA port</a:t>
          </a:r>
          <a:endParaRPr lang="en-US" b="1" dirty="0"/>
        </a:p>
      </dgm:t>
    </dgm:pt>
    <dgm:pt modelId="{385CBA3D-8F08-499D-93B4-E088483E2D97}" type="parTrans" cxnId="{C6ECEF7D-0D1C-4380-9F69-783B1433A0CD}">
      <dgm:prSet/>
      <dgm:spPr/>
      <dgm:t>
        <a:bodyPr/>
        <a:lstStyle/>
        <a:p>
          <a:endParaRPr lang="en-US"/>
        </a:p>
      </dgm:t>
    </dgm:pt>
    <dgm:pt modelId="{739C5F83-35B2-438C-B599-EB62AF850F3A}" type="sibTrans" cxnId="{C6ECEF7D-0D1C-4380-9F69-783B1433A0CD}">
      <dgm:prSet/>
      <dgm:spPr/>
      <dgm:t>
        <a:bodyPr/>
        <a:lstStyle/>
        <a:p>
          <a:endParaRPr lang="en-US"/>
        </a:p>
      </dgm:t>
    </dgm:pt>
    <dgm:pt modelId="{15B56F61-870D-477E-AD0D-FE0014E433B8}">
      <dgm:prSet phldrT="[Text]"/>
      <dgm:spPr/>
      <dgm:t>
        <a:bodyPr/>
        <a:lstStyle/>
        <a:p>
          <a:r>
            <a:rPr lang="en-US" b="1" dirty="0" smtClean="0"/>
            <a:t>Serial port</a:t>
          </a:r>
          <a:endParaRPr lang="en-US" b="1" dirty="0"/>
        </a:p>
      </dgm:t>
    </dgm:pt>
    <dgm:pt modelId="{B0B34857-72EC-4745-995E-CBEEC84F861B}" type="parTrans" cxnId="{BD67CAE2-4062-4FC9-921C-FF40E1D773D4}">
      <dgm:prSet/>
      <dgm:spPr/>
      <dgm:t>
        <a:bodyPr/>
        <a:lstStyle/>
        <a:p>
          <a:endParaRPr lang="en-US"/>
        </a:p>
      </dgm:t>
    </dgm:pt>
    <dgm:pt modelId="{E1EF0975-FDCD-4CB2-9412-F0A4FDEB508C}" type="sibTrans" cxnId="{BD67CAE2-4062-4FC9-921C-FF40E1D773D4}">
      <dgm:prSet/>
      <dgm:spPr/>
      <dgm:t>
        <a:bodyPr/>
        <a:lstStyle/>
        <a:p>
          <a:endParaRPr lang="en-US"/>
        </a:p>
      </dgm:t>
    </dgm:pt>
    <dgm:pt modelId="{9D0FE34A-0E1B-4BAA-AE48-C71F49A18E11}">
      <dgm:prSet phldrT="[Text]"/>
      <dgm:spPr/>
      <dgm:t>
        <a:bodyPr/>
        <a:lstStyle/>
        <a:p>
          <a:r>
            <a:rPr lang="en-US" b="1" dirty="0" smtClean="0"/>
            <a:t>MIDI port</a:t>
          </a:r>
          <a:endParaRPr lang="en-US" b="1" dirty="0"/>
        </a:p>
      </dgm:t>
    </dgm:pt>
    <dgm:pt modelId="{D2CA855D-DEED-4B5F-9BC5-58FAAB403A80}" type="parTrans" cxnId="{1363F0D1-7E67-4E62-9E87-BD208C4F6F4C}">
      <dgm:prSet/>
      <dgm:spPr/>
      <dgm:t>
        <a:bodyPr/>
        <a:lstStyle/>
        <a:p>
          <a:endParaRPr lang="en-US"/>
        </a:p>
      </dgm:t>
    </dgm:pt>
    <dgm:pt modelId="{95B3204B-D055-47A7-85D3-A5ABAA7B57AC}" type="sibTrans" cxnId="{1363F0D1-7E67-4E62-9E87-BD208C4F6F4C}">
      <dgm:prSet/>
      <dgm:spPr/>
      <dgm:t>
        <a:bodyPr/>
        <a:lstStyle/>
        <a:p>
          <a:endParaRPr lang="en-US"/>
        </a:p>
      </dgm:t>
    </dgm:pt>
    <dgm:pt modelId="{65E96A5C-22E0-416B-9C23-11D0A62F3CDA}" type="pres">
      <dgm:prSet presAssocID="{AD882269-1729-4939-B278-7EA3240C41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EE5B74-C642-43CE-9829-E0D9864F2A0A}" type="pres">
      <dgm:prSet presAssocID="{693A4F77-C71E-4A7A-8644-1F70A5ABF51E}" presName="node" presStyleLbl="node1" presStyleIdx="0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EF567766-C76F-44EF-A086-AAF433C93B68}" type="pres">
      <dgm:prSet presAssocID="{8E0278A7-7E97-4999-83B4-3204545569F7}" presName="sibTrans" presStyleCnt="0"/>
      <dgm:spPr/>
    </dgm:pt>
    <dgm:pt modelId="{A198F30F-3AB8-4639-9235-9F7916C63E85}" type="pres">
      <dgm:prSet presAssocID="{13805DD6-4B24-4801-A815-4B564FFE04B9}" presName="node" presStyleLbl="node1" presStyleIdx="1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5E3D273B-F440-43DF-9FCE-FEBE64217378}" type="pres">
      <dgm:prSet presAssocID="{0C82058F-6EC9-4B1E-A571-A0677DA0EF91}" presName="sibTrans" presStyleCnt="0"/>
      <dgm:spPr/>
    </dgm:pt>
    <dgm:pt modelId="{A5C7A809-D315-4988-AE72-D3D36D44CAE8}" type="pres">
      <dgm:prSet presAssocID="{368860EF-7155-4465-A43A-C5D9A691639F}" presName="node" presStyleLbl="node1" presStyleIdx="2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3FB5C89E-CEFF-4EB4-8C27-17FB0EA6E3BE}" type="pres">
      <dgm:prSet presAssocID="{EB892C8A-6BAA-48D8-8454-0C0794F79438}" presName="sibTrans" presStyleCnt="0"/>
      <dgm:spPr/>
    </dgm:pt>
    <dgm:pt modelId="{1CF0196A-BF3E-4F19-95AB-32D253F99AA8}" type="pres">
      <dgm:prSet presAssocID="{2B51FE2F-8670-4279-99C0-B46DCE93694A}" presName="node" presStyleLbl="node1" presStyleIdx="3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38727709-FE23-4F3C-8CF4-9DE4972FDCBB}" type="pres">
      <dgm:prSet presAssocID="{22DFA358-844C-4A8B-A452-85537348574B}" presName="sibTrans" presStyleCnt="0"/>
      <dgm:spPr/>
    </dgm:pt>
    <dgm:pt modelId="{B69C848F-8C9D-42AD-B965-1341D0684F9D}" type="pres">
      <dgm:prSet presAssocID="{09DFF511-E5BD-49B0-93B8-16C0FF7063BA}" presName="node" presStyleLbl="node1" presStyleIdx="4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45565732-7A96-44D8-98FA-8EA111D89286}" type="pres">
      <dgm:prSet presAssocID="{739C5F83-35B2-438C-B599-EB62AF850F3A}" presName="sibTrans" presStyleCnt="0"/>
      <dgm:spPr/>
    </dgm:pt>
    <dgm:pt modelId="{B2C3BC36-8C04-474B-9BF8-9B1CA5EDF493}" type="pres">
      <dgm:prSet presAssocID="{15B56F61-870D-477E-AD0D-FE0014E433B8}" presName="node" presStyleLbl="node1" presStyleIdx="5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2066657-D23F-47FB-8B8C-15807F34091F}" type="pres">
      <dgm:prSet presAssocID="{E1EF0975-FDCD-4CB2-9412-F0A4FDEB508C}" presName="sibTrans" presStyleCnt="0"/>
      <dgm:spPr/>
    </dgm:pt>
    <dgm:pt modelId="{F0B2F5D9-DF28-4A7C-A4AD-B00110AE65E5}" type="pres">
      <dgm:prSet presAssocID="{9D0FE34A-0E1B-4BAA-AE48-C71F49A18E11}" presName="node" presStyleLbl="node1" presStyleIdx="6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</dgm:ptLst>
  <dgm:cxnLst>
    <dgm:cxn modelId="{C6ECEF7D-0D1C-4380-9F69-783B1433A0CD}" srcId="{AD882269-1729-4939-B278-7EA3240C4197}" destId="{09DFF511-E5BD-49B0-93B8-16C0FF7063BA}" srcOrd="4" destOrd="0" parTransId="{385CBA3D-8F08-499D-93B4-E088483E2D97}" sibTransId="{739C5F83-35B2-438C-B599-EB62AF850F3A}"/>
    <dgm:cxn modelId="{BFBB8CDE-5A05-4471-950B-B87C3C4BBE2E}" type="presOf" srcId="{13805DD6-4B24-4801-A815-4B564FFE04B9}" destId="{A198F30F-3AB8-4639-9235-9F7916C63E85}" srcOrd="0" destOrd="0" presId="urn:microsoft.com/office/officeart/2005/8/layout/default#14"/>
    <dgm:cxn modelId="{739B6F98-A732-4BD5-808A-7E98BF1F7296}" srcId="{AD882269-1729-4939-B278-7EA3240C4197}" destId="{693A4F77-C71E-4A7A-8644-1F70A5ABF51E}" srcOrd="0" destOrd="0" parTransId="{EEEC8FB9-E5AF-4774-9F24-822FCB662CA3}" sibTransId="{8E0278A7-7E97-4999-83B4-3204545569F7}"/>
    <dgm:cxn modelId="{1363F0D1-7E67-4E62-9E87-BD208C4F6F4C}" srcId="{AD882269-1729-4939-B278-7EA3240C4197}" destId="{9D0FE34A-0E1B-4BAA-AE48-C71F49A18E11}" srcOrd="6" destOrd="0" parTransId="{D2CA855D-DEED-4B5F-9BC5-58FAAB403A80}" sibTransId="{95B3204B-D055-47A7-85D3-A5ABAA7B57AC}"/>
    <dgm:cxn modelId="{DCC7710F-A14F-488D-8806-63306F4691BF}" type="presOf" srcId="{AD882269-1729-4939-B278-7EA3240C4197}" destId="{65E96A5C-22E0-416B-9C23-11D0A62F3CDA}" srcOrd="0" destOrd="0" presId="urn:microsoft.com/office/officeart/2005/8/layout/default#14"/>
    <dgm:cxn modelId="{21096FE2-532F-41B9-A4BF-E35A4B3D7FA0}" srcId="{AD882269-1729-4939-B278-7EA3240C4197}" destId="{368860EF-7155-4465-A43A-C5D9A691639F}" srcOrd="2" destOrd="0" parTransId="{456A2F26-B42D-405D-82F8-86DF353C6775}" sibTransId="{EB892C8A-6BAA-48D8-8454-0C0794F79438}"/>
    <dgm:cxn modelId="{E16D92E8-48C6-4C48-A7B3-850DAD430BDB}" type="presOf" srcId="{2B51FE2F-8670-4279-99C0-B46DCE93694A}" destId="{1CF0196A-BF3E-4F19-95AB-32D253F99AA8}" srcOrd="0" destOrd="0" presId="urn:microsoft.com/office/officeart/2005/8/layout/default#14"/>
    <dgm:cxn modelId="{412DF2CA-CE6A-4A7A-B265-DB1FCBE878FB}" type="presOf" srcId="{368860EF-7155-4465-A43A-C5D9A691639F}" destId="{A5C7A809-D315-4988-AE72-D3D36D44CAE8}" srcOrd="0" destOrd="0" presId="urn:microsoft.com/office/officeart/2005/8/layout/default#14"/>
    <dgm:cxn modelId="{A9435EBF-9B18-4BA4-B38C-268EF657F7A0}" type="presOf" srcId="{9D0FE34A-0E1B-4BAA-AE48-C71F49A18E11}" destId="{F0B2F5D9-DF28-4A7C-A4AD-B00110AE65E5}" srcOrd="0" destOrd="0" presId="urn:microsoft.com/office/officeart/2005/8/layout/default#14"/>
    <dgm:cxn modelId="{15C54FC6-D42E-4C7F-99DB-90D78ECE8EC1}" srcId="{AD882269-1729-4939-B278-7EA3240C4197}" destId="{13805DD6-4B24-4801-A815-4B564FFE04B9}" srcOrd="1" destOrd="0" parTransId="{0F7D5D1E-A9C8-4E57-84E8-9392FF1BFFED}" sibTransId="{0C82058F-6EC9-4B1E-A571-A0677DA0EF91}"/>
    <dgm:cxn modelId="{0A5A4305-8077-40C3-9672-DEB6FC0D350B}" srcId="{AD882269-1729-4939-B278-7EA3240C4197}" destId="{2B51FE2F-8670-4279-99C0-B46DCE93694A}" srcOrd="3" destOrd="0" parTransId="{E99A58D3-8388-4267-817A-3476284C465B}" sibTransId="{22DFA358-844C-4A8B-A452-85537348574B}"/>
    <dgm:cxn modelId="{BD67CAE2-4062-4FC9-921C-FF40E1D773D4}" srcId="{AD882269-1729-4939-B278-7EA3240C4197}" destId="{15B56F61-870D-477E-AD0D-FE0014E433B8}" srcOrd="5" destOrd="0" parTransId="{B0B34857-72EC-4745-995E-CBEEC84F861B}" sibTransId="{E1EF0975-FDCD-4CB2-9412-F0A4FDEB508C}"/>
    <dgm:cxn modelId="{D0A100C4-0A90-4432-8B86-0D8F90658431}" type="presOf" srcId="{15B56F61-870D-477E-AD0D-FE0014E433B8}" destId="{B2C3BC36-8C04-474B-9BF8-9B1CA5EDF493}" srcOrd="0" destOrd="0" presId="urn:microsoft.com/office/officeart/2005/8/layout/default#14"/>
    <dgm:cxn modelId="{F3F0DCFE-B036-4AA1-838E-07F1D87E4F6D}" type="presOf" srcId="{09DFF511-E5BD-49B0-93B8-16C0FF7063BA}" destId="{B69C848F-8C9D-42AD-B965-1341D0684F9D}" srcOrd="0" destOrd="0" presId="urn:microsoft.com/office/officeart/2005/8/layout/default#14"/>
    <dgm:cxn modelId="{45C269E2-99EB-427C-B1EC-21EDA6DA94DF}" type="presOf" srcId="{693A4F77-C71E-4A7A-8644-1F70A5ABF51E}" destId="{EBEE5B74-C642-43CE-9829-E0D9864F2A0A}" srcOrd="0" destOrd="0" presId="urn:microsoft.com/office/officeart/2005/8/layout/default#14"/>
    <dgm:cxn modelId="{8807669D-36AD-4C09-B9F2-BDE04032C525}" type="presParOf" srcId="{65E96A5C-22E0-416B-9C23-11D0A62F3CDA}" destId="{EBEE5B74-C642-43CE-9829-E0D9864F2A0A}" srcOrd="0" destOrd="0" presId="urn:microsoft.com/office/officeart/2005/8/layout/default#14"/>
    <dgm:cxn modelId="{02A713F0-52CE-4D0B-B3A6-F5B5EF431B66}" type="presParOf" srcId="{65E96A5C-22E0-416B-9C23-11D0A62F3CDA}" destId="{EF567766-C76F-44EF-A086-AAF433C93B68}" srcOrd="1" destOrd="0" presId="urn:microsoft.com/office/officeart/2005/8/layout/default#14"/>
    <dgm:cxn modelId="{D18629F4-8457-46E8-8A51-7D64D026E3D2}" type="presParOf" srcId="{65E96A5C-22E0-416B-9C23-11D0A62F3CDA}" destId="{A198F30F-3AB8-4639-9235-9F7916C63E85}" srcOrd="2" destOrd="0" presId="urn:microsoft.com/office/officeart/2005/8/layout/default#14"/>
    <dgm:cxn modelId="{F8244321-4F24-4C9B-8A00-890B16EFC5BA}" type="presParOf" srcId="{65E96A5C-22E0-416B-9C23-11D0A62F3CDA}" destId="{5E3D273B-F440-43DF-9FCE-FEBE64217378}" srcOrd="3" destOrd="0" presId="urn:microsoft.com/office/officeart/2005/8/layout/default#14"/>
    <dgm:cxn modelId="{CB76B9FB-18D6-4056-9569-83D92E1F1414}" type="presParOf" srcId="{65E96A5C-22E0-416B-9C23-11D0A62F3CDA}" destId="{A5C7A809-D315-4988-AE72-D3D36D44CAE8}" srcOrd="4" destOrd="0" presId="urn:microsoft.com/office/officeart/2005/8/layout/default#14"/>
    <dgm:cxn modelId="{B68AD192-2A83-4C41-86D0-7C1E956CB771}" type="presParOf" srcId="{65E96A5C-22E0-416B-9C23-11D0A62F3CDA}" destId="{3FB5C89E-CEFF-4EB4-8C27-17FB0EA6E3BE}" srcOrd="5" destOrd="0" presId="urn:microsoft.com/office/officeart/2005/8/layout/default#14"/>
    <dgm:cxn modelId="{B13C3D1A-6893-4E55-9670-F451C1D21333}" type="presParOf" srcId="{65E96A5C-22E0-416B-9C23-11D0A62F3CDA}" destId="{1CF0196A-BF3E-4F19-95AB-32D253F99AA8}" srcOrd="6" destOrd="0" presId="urn:microsoft.com/office/officeart/2005/8/layout/default#14"/>
    <dgm:cxn modelId="{1B5CDD6B-FEA8-4849-A205-F3C842C25B29}" type="presParOf" srcId="{65E96A5C-22E0-416B-9C23-11D0A62F3CDA}" destId="{38727709-FE23-4F3C-8CF4-9DE4972FDCBB}" srcOrd="7" destOrd="0" presId="urn:microsoft.com/office/officeart/2005/8/layout/default#14"/>
    <dgm:cxn modelId="{44B3D99C-1118-4DE9-A360-ED0888EDAA10}" type="presParOf" srcId="{65E96A5C-22E0-416B-9C23-11D0A62F3CDA}" destId="{B69C848F-8C9D-42AD-B965-1341D0684F9D}" srcOrd="8" destOrd="0" presId="urn:microsoft.com/office/officeart/2005/8/layout/default#14"/>
    <dgm:cxn modelId="{EE1A85E8-FC13-4B2A-93D1-F1411DD2EE94}" type="presParOf" srcId="{65E96A5C-22E0-416B-9C23-11D0A62F3CDA}" destId="{45565732-7A96-44D8-98FA-8EA111D89286}" srcOrd="9" destOrd="0" presId="urn:microsoft.com/office/officeart/2005/8/layout/default#14"/>
    <dgm:cxn modelId="{D2AC5F7A-385F-4ADD-B236-679C88E9A0B7}" type="presParOf" srcId="{65E96A5C-22E0-416B-9C23-11D0A62F3CDA}" destId="{B2C3BC36-8C04-474B-9BF8-9B1CA5EDF493}" srcOrd="10" destOrd="0" presId="urn:microsoft.com/office/officeart/2005/8/layout/default#14"/>
    <dgm:cxn modelId="{EF59D6F0-A318-4A47-B40B-B6DD566DF563}" type="presParOf" srcId="{65E96A5C-22E0-416B-9C23-11D0A62F3CDA}" destId="{D2066657-D23F-47FB-8B8C-15807F34091F}" srcOrd="11" destOrd="0" presId="urn:microsoft.com/office/officeart/2005/8/layout/default#14"/>
    <dgm:cxn modelId="{D2FFA138-D584-439B-9545-95E7467285B3}" type="presParOf" srcId="{65E96A5C-22E0-416B-9C23-11D0A62F3CDA}" destId="{F0B2F5D9-DF28-4A7C-A4AD-B00110AE65E5}" srcOrd="12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3A14194-4148-47F9-96CA-50701286AA5C}" type="doc">
      <dgm:prSet loTypeId="urn:microsoft.com/office/officeart/2005/8/layout/default#15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2324837-D0A0-4740-AF03-6D3886CB12E2}">
      <dgm:prSet phldrT="[Text]"/>
      <dgm:spPr/>
      <dgm:t>
        <a:bodyPr/>
        <a:lstStyle/>
        <a:p>
          <a:r>
            <a:rPr lang="en-US" dirty="0" smtClean="0"/>
            <a:t>PCI bus</a:t>
          </a:r>
          <a:endParaRPr lang="en-US" dirty="0"/>
        </a:p>
      </dgm:t>
    </dgm:pt>
    <dgm:pt modelId="{22F79D34-85C5-48A6-AC81-BF8840222953}" type="parTrans" cxnId="{4C584E14-7329-4BA8-B9CE-CAFD37F6F1B4}">
      <dgm:prSet/>
      <dgm:spPr/>
      <dgm:t>
        <a:bodyPr/>
        <a:lstStyle/>
        <a:p>
          <a:endParaRPr lang="en-US"/>
        </a:p>
      </dgm:t>
    </dgm:pt>
    <dgm:pt modelId="{297DB7F1-6978-4524-A0ED-B02F7B55B117}" type="sibTrans" cxnId="{4C584E14-7329-4BA8-B9CE-CAFD37F6F1B4}">
      <dgm:prSet/>
      <dgm:spPr/>
      <dgm:t>
        <a:bodyPr/>
        <a:lstStyle/>
        <a:p>
          <a:endParaRPr lang="en-US"/>
        </a:p>
      </dgm:t>
    </dgm:pt>
    <dgm:pt modelId="{5F5C328C-9EAC-49AF-933E-C903E7DAA2CF}">
      <dgm:prSet phldrT="[Text]"/>
      <dgm:spPr/>
      <dgm:t>
        <a:bodyPr/>
        <a:lstStyle/>
        <a:p>
          <a:r>
            <a:rPr lang="en-US" dirty="0" smtClean="0"/>
            <a:t>PCI Express bus</a:t>
          </a:r>
          <a:endParaRPr lang="en-US" dirty="0"/>
        </a:p>
      </dgm:t>
    </dgm:pt>
    <dgm:pt modelId="{DD9BE998-4D3A-4326-AC96-A71A8A08767A}" type="parTrans" cxnId="{7423CB27-46C0-4AA9-A83B-9432AE54BCAD}">
      <dgm:prSet/>
      <dgm:spPr/>
      <dgm:t>
        <a:bodyPr/>
        <a:lstStyle/>
        <a:p>
          <a:endParaRPr lang="en-US"/>
        </a:p>
      </dgm:t>
    </dgm:pt>
    <dgm:pt modelId="{9E1D2471-EC6B-40BA-9B23-DFA0F0613DE4}" type="sibTrans" cxnId="{7423CB27-46C0-4AA9-A83B-9432AE54BCAD}">
      <dgm:prSet/>
      <dgm:spPr/>
      <dgm:t>
        <a:bodyPr/>
        <a:lstStyle/>
        <a:p>
          <a:endParaRPr lang="en-US"/>
        </a:p>
      </dgm:t>
    </dgm:pt>
    <dgm:pt modelId="{24BB541A-A369-4A34-801F-4AD13E304D89}">
      <dgm:prSet phldrT="[Text]"/>
      <dgm:spPr/>
      <dgm:t>
        <a:bodyPr/>
        <a:lstStyle/>
        <a:p>
          <a:r>
            <a:rPr lang="en-US" dirty="0" smtClean="0"/>
            <a:t>Accelerated Graphics Port</a:t>
          </a:r>
          <a:endParaRPr lang="en-US" dirty="0"/>
        </a:p>
      </dgm:t>
    </dgm:pt>
    <dgm:pt modelId="{0E73CB3D-FC09-4EC4-9B36-ECF79D687F63}" type="parTrans" cxnId="{0BDBB619-7717-4E23-8932-04BE9DBAA946}">
      <dgm:prSet/>
      <dgm:spPr/>
      <dgm:t>
        <a:bodyPr/>
        <a:lstStyle/>
        <a:p>
          <a:endParaRPr lang="en-US"/>
        </a:p>
      </dgm:t>
    </dgm:pt>
    <dgm:pt modelId="{0FFCDDE0-B5E1-41A3-94FD-890C72B6F288}" type="sibTrans" cxnId="{0BDBB619-7717-4E23-8932-04BE9DBAA946}">
      <dgm:prSet/>
      <dgm:spPr/>
      <dgm:t>
        <a:bodyPr/>
        <a:lstStyle/>
        <a:p>
          <a:endParaRPr lang="en-US"/>
        </a:p>
      </dgm:t>
    </dgm:pt>
    <dgm:pt modelId="{ABEE5485-7330-407C-9425-151B385EB1EB}">
      <dgm:prSet phldrT="[Text]"/>
      <dgm:spPr/>
      <dgm:t>
        <a:bodyPr/>
        <a:lstStyle/>
        <a:p>
          <a:r>
            <a:rPr lang="en-US" dirty="0" smtClean="0"/>
            <a:t>USB and FireWire bus</a:t>
          </a:r>
          <a:endParaRPr lang="en-US" dirty="0"/>
        </a:p>
      </dgm:t>
    </dgm:pt>
    <dgm:pt modelId="{65BA78F4-876F-4B09-9E82-11C9BD446F40}" type="parTrans" cxnId="{AE2ED66A-9FF5-48E5-AE28-55799D1AB06A}">
      <dgm:prSet/>
      <dgm:spPr/>
      <dgm:t>
        <a:bodyPr/>
        <a:lstStyle/>
        <a:p>
          <a:endParaRPr lang="en-US"/>
        </a:p>
      </dgm:t>
    </dgm:pt>
    <dgm:pt modelId="{CEFA519F-3F08-4E8A-976D-DFBCA66C52E2}" type="sibTrans" cxnId="{AE2ED66A-9FF5-48E5-AE28-55799D1AB06A}">
      <dgm:prSet/>
      <dgm:spPr/>
      <dgm:t>
        <a:bodyPr/>
        <a:lstStyle/>
        <a:p>
          <a:endParaRPr lang="en-US"/>
        </a:p>
      </dgm:t>
    </dgm:pt>
    <dgm:pt modelId="{27614628-8397-4C1C-9253-D4BA4457564F}">
      <dgm:prSet phldrT="[Text]"/>
      <dgm:spPr/>
      <dgm:t>
        <a:bodyPr/>
        <a:lstStyle/>
        <a:p>
          <a:r>
            <a:rPr lang="en-US" dirty="0" smtClean="0"/>
            <a:t>PC Card bus</a:t>
          </a:r>
          <a:endParaRPr lang="en-US" dirty="0"/>
        </a:p>
      </dgm:t>
    </dgm:pt>
    <dgm:pt modelId="{25A21A8A-324D-457E-8C8E-AACB3891CE95}" type="parTrans" cxnId="{3BBF7D6F-7BC7-4643-9D7C-4ED6A18EBE36}">
      <dgm:prSet/>
      <dgm:spPr/>
      <dgm:t>
        <a:bodyPr/>
        <a:lstStyle/>
        <a:p>
          <a:endParaRPr lang="en-US"/>
        </a:p>
      </dgm:t>
    </dgm:pt>
    <dgm:pt modelId="{6D7DDC8A-B48C-4F81-A8ED-E97D1E354D3F}" type="sibTrans" cxnId="{3BBF7D6F-7BC7-4643-9D7C-4ED6A18EBE36}">
      <dgm:prSet/>
      <dgm:spPr/>
      <dgm:t>
        <a:bodyPr/>
        <a:lstStyle/>
        <a:p>
          <a:endParaRPr lang="en-US"/>
        </a:p>
      </dgm:t>
    </dgm:pt>
    <dgm:pt modelId="{BFD44445-EF62-419A-A4C6-36F64918B3CB}" type="pres">
      <dgm:prSet presAssocID="{53A14194-4148-47F9-96CA-50701286AA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7BB85B-2846-426D-BEED-B1E7CBD6BAAF}" type="pres">
      <dgm:prSet presAssocID="{32324837-D0A0-4740-AF03-6D3886CB12E2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A8032D8-8285-4F08-86B5-66336CC910A3}" type="pres">
      <dgm:prSet presAssocID="{297DB7F1-6978-4524-A0ED-B02F7B55B117}" presName="sibTrans" presStyleCnt="0"/>
      <dgm:spPr/>
    </dgm:pt>
    <dgm:pt modelId="{AF8C4AF1-19E1-432F-BB15-3AA47E1D9C83}" type="pres">
      <dgm:prSet presAssocID="{5F5C328C-9EAC-49AF-933E-C903E7DAA2CF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B800DAB-8FDA-4DB4-ABB8-6C70590CD44D}" type="pres">
      <dgm:prSet presAssocID="{9E1D2471-EC6B-40BA-9B23-DFA0F0613DE4}" presName="sibTrans" presStyleCnt="0"/>
      <dgm:spPr/>
    </dgm:pt>
    <dgm:pt modelId="{5D0874C0-C076-4733-B525-E217AE2A07EB}" type="pres">
      <dgm:prSet presAssocID="{24BB541A-A369-4A34-801F-4AD13E304D89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0AE575C-9A4C-4CD8-A257-1A757A201D71}" type="pres">
      <dgm:prSet presAssocID="{0FFCDDE0-B5E1-41A3-94FD-890C72B6F288}" presName="sibTrans" presStyleCnt="0"/>
      <dgm:spPr/>
    </dgm:pt>
    <dgm:pt modelId="{8DB45CF2-9C00-47BB-88C6-FB0883BA0759}" type="pres">
      <dgm:prSet presAssocID="{ABEE5485-7330-407C-9425-151B385EB1EB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8206CB2-2CD0-4DFF-B118-511F62492562}" type="pres">
      <dgm:prSet presAssocID="{CEFA519F-3F08-4E8A-976D-DFBCA66C52E2}" presName="sibTrans" presStyleCnt="0"/>
      <dgm:spPr/>
    </dgm:pt>
    <dgm:pt modelId="{F6375481-C339-4F81-B91E-A1A70B42C504}" type="pres">
      <dgm:prSet presAssocID="{27614628-8397-4C1C-9253-D4BA4457564F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FF5A028E-0CDD-4A8B-B832-28F87FF72FC5}" type="presOf" srcId="{24BB541A-A369-4A34-801F-4AD13E304D89}" destId="{5D0874C0-C076-4733-B525-E217AE2A07EB}" srcOrd="0" destOrd="0" presId="urn:microsoft.com/office/officeart/2005/8/layout/default#15"/>
    <dgm:cxn modelId="{387275F0-FDC4-4CB0-9B16-908951AC43F1}" type="presOf" srcId="{5F5C328C-9EAC-49AF-933E-C903E7DAA2CF}" destId="{AF8C4AF1-19E1-432F-BB15-3AA47E1D9C83}" srcOrd="0" destOrd="0" presId="urn:microsoft.com/office/officeart/2005/8/layout/default#15"/>
    <dgm:cxn modelId="{29C3543F-E25F-40DC-A19C-04AB05BEC303}" type="presOf" srcId="{53A14194-4148-47F9-96CA-50701286AA5C}" destId="{BFD44445-EF62-419A-A4C6-36F64918B3CB}" srcOrd="0" destOrd="0" presId="urn:microsoft.com/office/officeart/2005/8/layout/default#15"/>
    <dgm:cxn modelId="{AE2ED66A-9FF5-48E5-AE28-55799D1AB06A}" srcId="{53A14194-4148-47F9-96CA-50701286AA5C}" destId="{ABEE5485-7330-407C-9425-151B385EB1EB}" srcOrd="3" destOrd="0" parTransId="{65BA78F4-876F-4B09-9E82-11C9BD446F40}" sibTransId="{CEFA519F-3F08-4E8A-976D-DFBCA66C52E2}"/>
    <dgm:cxn modelId="{7423CB27-46C0-4AA9-A83B-9432AE54BCAD}" srcId="{53A14194-4148-47F9-96CA-50701286AA5C}" destId="{5F5C328C-9EAC-49AF-933E-C903E7DAA2CF}" srcOrd="1" destOrd="0" parTransId="{DD9BE998-4D3A-4326-AC96-A71A8A08767A}" sibTransId="{9E1D2471-EC6B-40BA-9B23-DFA0F0613DE4}"/>
    <dgm:cxn modelId="{4C584E14-7329-4BA8-B9CE-CAFD37F6F1B4}" srcId="{53A14194-4148-47F9-96CA-50701286AA5C}" destId="{32324837-D0A0-4740-AF03-6D3886CB12E2}" srcOrd="0" destOrd="0" parTransId="{22F79D34-85C5-48A6-AC81-BF8840222953}" sibTransId="{297DB7F1-6978-4524-A0ED-B02F7B55B117}"/>
    <dgm:cxn modelId="{90A1C855-BD15-4001-AA04-33386DEE07F1}" type="presOf" srcId="{32324837-D0A0-4740-AF03-6D3886CB12E2}" destId="{E77BB85B-2846-426D-BEED-B1E7CBD6BAAF}" srcOrd="0" destOrd="0" presId="urn:microsoft.com/office/officeart/2005/8/layout/default#15"/>
    <dgm:cxn modelId="{3BBF7D6F-7BC7-4643-9D7C-4ED6A18EBE36}" srcId="{53A14194-4148-47F9-96CA-50701286AA5C}" destId="{27614628-8397-4C1C-9253-D4BA4457564F}" srcOrd="4" destOrd="0" parTransId="{25A21A8A-324D-457E-8C8E-AACB3891CE95}" sibTransId="{6D7DDC8A-B48C-4F81-A8ED-E97D1E354D3F}"/>
    <dgm:cxn modelId="{40058D9F-A66F-4206-86B9-F794B5010087}" type="presOf" srcId="{ABEE5485-7330-407C-9425-151B385EB1EB}" destId="{8DB45CF2-9C00-47BB-88C6-FB0883BA0759}" srcOrd="0" destOrd="0" presId="urn:microsoft.com/office/officeart/2005/8/layout/default#15"/>
    <dgm:cxn modelId="{4152EC8F-AA12-46CC-950D-1620E2790E50}" type="presOf" srcId="{27614628-8397-4C1C-9253-D4BA4457564F}" destId="{F6375481-C339-4F81-B91E-A1A70B42C504}" srcOrd="0" destOrd="0" presId="urn:microsoft.com/office/officeart/2005/8/layout/default#15"/>
    <dgm:cxn modelId="{0BDBB619-7717-4E23-8932-04BE9DBAA946}" srcId="{53A14194-4148-47F9-96CA-50701286AA5C}" destId="{24BB541A-A369-4A34-801F-4AD13E304D89}" srcOrd="2" destOrd="0" parTransId="{0E73CB3D-FC09-4EC4-9B36-ECF79D687F63}" sibTransId="{0FFCDDE0-B5E1-41A3-94FD-890C72B6F288}"/>
    <dgm:cxn modelId="{D342555D-9289-4B5D-993B-FB298BA2FA65}" type="presParOf" srcId="{BFD44445-EF62-419A-A4C6-36F64918B3CB}" destId="{E77BB85B-2846-426D-BEED-B1E7CBD6BAAF}" srcOrd="0" destOrd="0" presId="urn:microsoft.com/office/officeart/2005/8/layout/default#15"/>
    <dgm:cxn modelId="{8FBB293C-BEBD-49D9-8759-C895CC046850}" type="presParOf" srcId="{BFD44445-EF62-419A-A4C6-36F64918B3CB}" destId="{6A8032D8-8285-4F08-86B5-66336CC910A3}" srcOrd="1" destOrd="0" presId="urn:microsoft.com/office/officeart/2005/8/layout/default#15"/>
    <dgm:cxn modelId="{C2196F49-9204-4CA7-9E93-7E9DC8170EA5}" type="presParOf" srcId="{BFD44445-EF62-419A-A4C6-36F64918B3CB}" destId="{AF8C4AF1-19E1-432F-BB15-3AA47E1D9C83}" srcOrd="2" destOrd="0" presId="urn:microsoft.com/office/officeart/2005/8/layout/default#15"/>
    <dgm:cxn modelId="{42F6A599-EE23-46C8-9575-8EDC0BF98F44}" type="presParOf" srcId="{BFD44445-EF62-419A-A4C6-36F64918B3CB}" destId="{5B800DAB-8FDA-4DB4-ABB8-6C70590CD44D}" srcOrd="3" destOrd="0" presId="urn:microsoft.com/office/officeart/2005/8/layout/default#15"/>
    <dgm:cxn modelId="{7A3D2A0D-3E09-45A0-AF7A-C54D2A3093D3}" type="presParOf" srcId="{BFD44445-EF62-419A-A4C6-36F64918B3CB}" destId="{5D0874C0-C076-4733-B525-E217AE2A07EB}" srcOrd="4" destOrd="0" presId="urn:microsoft.com/office/officeart/2005/8/layout/default#15"/>
    <dgm:cxn modelId="{5D01B280-927C-49BA-B901-F9B673089DC5}" type="presParOf" srcId="{BFD44445-EF62-419A-A4C6-36F64918B3CB}" destId="{B0AE575C-9A4C-4CD8-A257-1A757A201D71}" srcOrd="5" destOrd="0" presId="urn:microsoft.com/office/officeart/2005/8/layout/default#15"/>
    <dgm:cxn modelId="{E4C73466-EA7D-44C8-B830-5B93676C152A}" type="presParOf" srcId="{BFD44445-EF62-419A-A4C6-36F64918B3CB}" destId="{8DB45CF2-9C00-47BB-88C6-FB0883BA0759}" srcOrd="6" destOrd="0" presId="urn:microsoft.com/office/officeart/2005/8/layout/default#15"/>
    <dgm:cxn modelId="{81C2A92A-1AC0-48B3-B209-875F3C8D168F}" type="presParOf" srcId="{BFD44445-EF62-419A-A4C6-36F64918B3CB}" destId="{98206CB2-2CD0-4DFF-B118-511F62492562}" srcOrd="7" destOrd="0" presId="urn:microsoft.com/office/officeart/2005/8/layout/default#15"/>
    <dgm:cxn modelId="{D3411B30-4117-4112-AD9B-5FE2169D6854}" type="presParOf" srcId="{BFD44445-EF62-419A-A4C6-36F64918B3CB}" destId="{F6375481-C339-4F81-B91E-A1A70B42C504}" srcOrd="8" destOrd="0" presId="urn:microsoft.com/office/officeart/2005/8/layout/default#1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2671649-4823-4086-AA5B-9499AE694C32}" type="doc">
      <dgm:prSet loTypeId="urn:microsoft.com/office/officeart/2005/8/layout/vList2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830328D-E6EC-446E-9071-C9141BA44FFA}">
      <dgm:prSet phldrT="[Text]"/>
      <dgm:spPr/>
      <dgm:t>
        <a:bodyPr/>
        <a:lstStyle/>
        <a:p>
          <a:r>
            <a:rPr lang="en-US" dirty="0" smtClean="0"/>
            <a:t>The </a:t>
          </a:r>
          <a:r>
            <a:rPr lang="en-US" b="1" dirty="0" smtClean="0">
              <a:solidFill>
                <a:srgbClr val="A52439"/>
              </a:solidFill>
            </a:rPr>
            <a:t>power supply</a:t>
          </a:r>
          <a:r>
            <a:rPr lang="en-US" b="1" i="1" dirty="0" smtClean="0">
              <a:solidFill>
                <a:srgbClr val="A52439"/>
              </a:solidFill>
            </a:rPr>
            <a:t> </a:t>
          </a:r>
          <a:r>
            <a:rPr lang="en-US" b="0" i="0" dirty="0" smtClean="0"/>
            <a:t>converts the wall outlet AC power into DC power</a:t>
          </a:r>
          <a:endParaRPr lang="en-US" dirty="0"/>
        </a:p>
      </dgm:t>
    </dgm:pt>
    <dgm:pt modelId="{3194A38D-345B-4296-B0BD-E0F7A9E0F18B}" type="parTrans" cxnId="{BA1187E8-4D37-467B-8ABB-6850E06DB20E}">
      <dgm:prSet/>
      <dgm:spPr/>
      <dgm:t>
        <a:bodyPr/>
        <a:lstStyle/>
        <a:p>
          <a:endParaRPr lang="en-US"/>
        </a:p>
      </dgm:t>
    </dgm:pt>
    <dgm:pt modelId="{B3EA9856-1445-455D-B255-AC620D5FCF85}" type="sibTrans" cxnId="{BA1187E8-4D37-467B-8ABB-6850E06DB20E}">
      <dgm:prSet/>
      <dgm:spPr/>
      <dgm:t>
        <a:bodyPr/>
        <a:lstStyle/>
        <a:p>
          <a:endParaRPr lang="en-US"/>
        </a:p>
      </dgm:t>
    </dgm:pt>
    <dgm:pt modelId="{4CE77C02-33E6-4FB1-BF00-D82E2B3B9FB3}">
      <dgm:prSet phldrT="[Text]"/>
      <dgm:spPr/>
      <dgm:t>
        <a:bodyPr/>
        <a:lstStyle/>
        <a:p>
          <a:r>
            <a:rPr lang="en-US" dirty="0" smtClean="0"/>
            <a:t>Some external peripherals have an </a:t>
          </a:r>
          <a:r>
            <a:rPr lang="en-US" b="1" dirty="0" smtClean="0">
              <a:solidFill>
                <a:srgbClr val="A52439"/>
              </a:solidFill>
            </a:rPr>
            <a:t>AC adapter</a:t>
          </a:r>
          <a:r>
            <a:rPr lang="en-US" b="0" dirty="0" smtClean="0"/>
            <a:t>, which is an external power supply</a:t>
          </a:r>
          <a:endParaRPr lang="en-US" dirty="0"/>
        </a:p>
      </dgm:t>
    </dgm:pt>
    <dgm:pt modelId="{E89D9D7A-C67B-41CF-9BD4-3B51C2239566}" type="parTrans" cxnId="{927D27DD-C934-4287-ABFC-DF44246CCACE}">
      <dgm:prSet/>
      <dgm:spPr/>
      <dgm:t>
        <a:bodyPr/>
        <a:lstStyle/>
        <a:p>
          <a:endParaRPr lang="en-US"/>
        </a:p>
      </dgm:t>
    </dgm:pt>
    <dgm:pt modelId="{513E4453-7D4D-438D-BBC0-F5CBB7BE4D2A}" type="sibTrans" cxnId="{927D27DD-C934-4287-ABFC-DF44246CCACE}">
      <dgm:prSet/>
      <dgm:spPr/>
      <dgm:t>
        <a:bodyPr/>
        <a:lstStyle/>
        <a:p>
          <a:endParaRPr lang="en-US"/>
        </a:p>
      </dgm:t>
    </dgm:pt>
    <dgm:pt modelId="{08B52EA4-7AA7-44CF-9001-D082998757C2}" type="pres">
      <dgm:prSet presAssocID="{42671649-4823-4086-AA5B-9499AE694C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69C25E-E06E-4C75-BF20-D0AB072D4642}" type="pres">
      <dgm:prSet presAssocID="{3830328D-E6EC-446E-9071-C9141BA44FF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A154D-7798-495A-A939-7710F49A4914}" type="pres">
      <dgm:prSet presAssocID="{B3EA9856-1445-455D-B255-AC620D5FCF85}" presName="spacer" presStyleCnt="0"/>
      <dgm:spPr/>
    </dgm:pt>
    <dgm:pt modelId="{9C27A1B3-A8C4-4516-9C1D-E78DD29DA4F8}" type="pres">
      <dgm:prSet presAssocID="{4CE77C02-33E6-4FB1-BF00-D82E2B3B9FB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69C145-69AD-4285-B6FB-19B21329F27C}" type="presOf" srcId="{4CE77C02-33E6-4FB1-BF00-D82E2B3B9FB3}" destId="{9C27A1B3-A8C4-4516-9C1D-E78DD29DA4F8}" srcOrd="0" destOrd="0" presId="urn:microsoft.com/office/officeart/2005/8/layout/vList2"/>
    <dgm:cxn modelId="{927D27DD-C934-4287-ABFC-DF44246CCACE}" srcId="{42671649-4823-4086-AA5B-9499AE694C32}" destId="{4CE77C02-33E6-4FB1-BF00-D82E2B3B9FB3}" srcOrd="1" destOrd="0" parTransId="{E89D9D7A-C67B-41CF-9BD4-3B51C2239566}" sibTransId="{513E4453-7D4D-438D-BBC0-F5CBB7BE4D2A}"/>
    <dgm:cxn modelId="{BA1187E8-4D37-467B-8ABB-6850E06DB20E}" srcId="{42671649-4823-4086-AA5B-9499AE694C32}" destId="{3830328D-E6EC-446E-9071-C9141BA44FFA}" srcOrd="0" destOrd="0" parTransId="{3194A38D-345B-4296-B0BD-E0F7A9E0F18B}" sibTransId="{B3EA9856-1445-455D-B255-AC620D5FCF85}"/>
    <dgm:cxn modelId="{7CCF5660-A071-4F7D-8388-D9C2AC2531C8}" type="presOf" srcId="{3830328D-E6EC-446E-9071-C9141BA44FFA}" destId="{5969C25E-E06E-4C75-BF20-D0AB072D4642}" srcOrd="0" destOrd="0" presId="urn:microsoft.com/office/officeart/2005/8/layout/vList2"/>
    <dgm:cxn modelId="{72683941-A2CD-4947-812C-437D11BE2FB3}" type="presOf" srcId="{42671649-4823-4086-AA5B-9499AE694C32}" destId="{08B52EA4-7AA7-44CF-9001-D082998757C2}" srcOrd="0" destOrd="0" presId="urn:microsoft.com/office/officeart/2005/8/layout/vList2"/>
    <dgm:cxn modelId="{6BE4E6F6-D9B0-4D99-8781-F22094B3AFFF}" type="presParOf" srcId="{08B52EA4-7AA7-44CF-9001-D082998757C2}" destId="{5969C25E-E06E-4C75-BF20-D0AB072D4642}" srcOrd="0" destOrd="0" presId="urn:microsoft.com/office/officeart/2005/8/layout/vList2"/>
    <dgm:cxn modelId="{D819875F-1D95-46B6-AE54-E830E0A6C42F}" type="presParOf" srcId="{08B52EA4-7AA7-44CF-9001-D082998757C2}" destId="{238A154D-7798-495A-A939-7710F49A4914}" srcOrd="1" destOrd="0" presId="urn:microsoft.com/office/officeart/2005/8/layout/vList2"/>
    <dgm:cxn modelId="{1363DBAB-4447-4EA0-A10A-BFED91954A1E}" type="presParOf" srcId="{08B52EA4-7AA7-44CF-9001-D082998757C2}" destId="{9C27A1B3-A8C4-4516-9C1D-E78DD29DA4F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845D256-D815-44EE-84E4-2A1C54B49FE3}" type="doc">
      <dgm:prSet loTypeId="urn:microsoft.com/office/officeart/2005/8/layout/pList2#3" loCatId="list" qsTypeId="urn:microsoft.com/office/officeart/2005/8/quickstyle/simple1" qsCatId="simple" csTypeId="urn:microsoft.com/office/officeart/2005/8/colors/accent2_2" csCatId="accent2" phldr="1"/>
      <dgm:spPr/>
    </dgm:pt>
    <dgm:pt modelId="{B4E562F2-791D-4A7B-B365-38287B32B740}">
      <dgm:prSet phldrT="[Text]"/>
      <dgm:spPr/>
      <dgm:t>
        <a:bodyPr/>
        <a:lstStyle/>
        <a:p>
          <a:r>
            <a:rPr lang="en-US" b="1" dirty="0" smtClean="0"/>
            <a:t>Home</a:t>
          </a:r>
        </a:p>
        <a:p>
          <a:r>
            <a:rPr lang="en-US" b="0" dirty="0" smtClean="0"/>
            <a:t>Intel Core i5 or </a:t>
          </a:r>
          <a:br>
            <a:rPr lang="en-US" b="0" dirty="0" smtClean="0"/>
          </a:br>
          <a:r>
            <a:rPr lang="en-US" b="0" dirty="0" smtClean="0"/>
            <a:t>Intel Core 2 i3 or </a:t>
          </a:r>
          <a:br>
            <a:rPr lang="en-US" b="0" dirty="0" smtClean="0"/>
          </a:br>
          <a:r>
            <a:rPr lang="en-US" b="0" dirty="0" smtClean="0"/>
            <a:t>AMD Athlon II or</a:t>
          </a:r>
          <a:br>
            <a:rPr lang="en-US" b="0" dirty="0" smtClean="0"/>
          </a:br>
          <a:r>
            <a:rPr lang="en-US" b="0" dirty="0" smtClean="0"/>
            <a:t>AMD Sempron</a:t>
          </a:r>
        </a:p>
        <a:p>
          <a:endParaRPr lang="en-US" b="0" dirty="0" smtClean="0"/>
        </a:p>
        <a:p>
          <a:r>
            <a:rPr lang="en-US" b="0" dirty="0" smtClean="0"/>
            <a:t>Minimum RAM: 2 GB</a:t>
          </a:r>
          <a:endParaRPr lang="en-US" b="0" dirty="0"/>
        </a:p>
      </dgm:t>
    </dgm:pt>
    <dgm:pt modelId="{7729356A-D8BF-4935-84BC-E270093EEC77}" type="parTrans" cxnId="{09FDDF68-374C-46AF-917C-9E9FC62E3E98}">
      <dgm:prSet/>
      <dgm:spPr/>
      <dgm:t>
        <a:bodyPr/>
        <a:lstStyle/>
        <a:p>
          <a:endParaRPr lang="en-US"/>
        </a:p>
      </dgm:t>
    </dgm:pt>
    <dgm:pt modelId="{0A5E3504-F2D0-4361-AA4C-446C89F1F6B5}" type="sibTrans" cxnId="{09FDDF68-374C-46AF-917C-9E9FC62E3E98}">
      <dgm:prSet/>
      <dgm:spPr/>
      <dgm:t>
        <a:bodyPr/>
        <a:lstStyle/>
        <a:p>
          <a:endParaRPr lang="en-US"/>
        </a:p>
      </dgm:t>
    </dgm:pt>
    <dgm:pt modelId="{B092F18C-D48D-4CA0-B0F8-55A5583B0838}">
      <dgm:prSet phldrT="[Text]"/>
      <dgm:spPr/>
      <dgm:t>
        <a:bodyPr/>
        <a:lstStyle/>
        <a:p>
          <a:r>
            <a:rPr lang="en-US" b="1" dirty="0" smtClean="0"/>
            <a:t>Small Office/</a:t>
          </a:r>
          <a:br>
            <a:rPr lang="en-US" b="1" dirty="0" smtClean="0"/>
          </a:br>
          <a:r>
            <a:rPr lang="en-US" b="1" dirty="0" smtClean="0"/>
            <a:t>Home Office</a:t>
          </a:r>
        </a:p>
        <a:p>
          <a:r>
            <a:rPr lang="en-US" b="0" dirty="0" smtClean="0"/>
            <a:t>Intel Core i7 or </a:t>
          </a:r>
          <a:br>
            <a:rPr lang="en-US" b="0" dirty="0" smtClean="0"/>
          </a:br>
          <a:r>
            <a:rPr lang="en-US" b="0" dirty="0" smtClean="0"/>
            <a:t>Intel Core i7 Extreme or AMD </a:t>
          </a:r>
          <a:r>
            <a:rPr lang="en-US" b="0" dirty="0" err="1" smtClean="0"/>
            <a:t>Phenom</a:t>
          </a:r>
          <a:r>
            <a:rPr lang="en-US" b="0" dirty="0" smtClean="0"/>
            <a:t> II or </a:t>
          </a:r>
          <a:br>
            <a:rPr lang="en-US" b="0" dirty="0" smtClean="0"/>
          </a:br>
          <a:r>
            <a:rPr lang="en-US" b="0" dirty="0" smtClean="0"/>
            <a:t>AMD Athlon II</a:t>
          </a:r>
        </a:p>
        <a:p>
          <a:endParaRPr lang="en-US" b="1" dirty="0" smtClean="0"/>
        </a:p>
        <a:p>
          <a:r>
            <a:rPr lang="en-US" b="0" dirty="0" smtClean="0"/>
            <a:t>Minimum RAM: 4 GB</a:t>
          </a:r>
          <a:endParaRPr lang="en-US" b="0" dirty="0"/>
        </a:p>
      </dgm:t>
    </dgm:pt>
    <dgm:pt modelId="{615EF751-008C-4E56-9AC5-88B8A2FCCCA6}" type="parTrans" cxnId="{97C93BD9-F402-4E85-AA01-C0FF41432278}">
      <dgm:prSet/>
      <dgm:spPr/>
      <dgm:t>
        <a:bodyPr/>
        <a:lstStyle/>
        <a:p>
          <a:endParaRPr lang="en-US"/>
        </a:p>
      </dgm:t>
    </dgm:pt>
    <dgm:pt modelId="{6B9EBED5-E4E9-465E-A673-D2BA33398E11}" type="sibTrans" cxnId="{97C93BD9-F402-4E85-AA01-C0FF41432278}">
      <dgm:prSet/>
      <dgm:spPr/>
      <dgm:t>
        <a:bodyPr/>
        <a:lstStyle/>
        <a:p>
          <a:endParaRPr lang="en-US"/>
        </a:p>
      </dgm:t>
    </dgm:pt>
    <dgm:pt modelId="{500A649E-DD76-4545-B148-FB45727DF691}">
      <dgm:prSet phldrT="[Text]"/>
      <dgm:spPr/>
      <dgm:t>
        <a:bodyPr/>
        <a:lstStyle/>
        <a:p>
          <a:r>
            <a:rPr lang="en-US" b="1" dirty="0" smtClean="0"/>
            <a:t>Mobile</a:t>
          </a:r>
        </a:p>
        <a:p>
          <a:r>
            <a:rPr lang="en-US" b="0" dirty="0" smtClean="0"/>
            <a:t>Intel Core i7 Extreme or </a:t>
          </a:r>
          <a:br>
            <a:rPr lang="en-US" b="0" dirty="0" smtClean="0"/>
          </a:br>
          <a:r>
            <a:rPr lang="en-US" b="0" dirty="0" smtClean="0"/>
            <a:t>Intel Core i7 or</a:t>
          </a:r>
          <a:br>
            <a:rPr lang="en-US" b="0" dirty="0" smtClean="0"/>
          </a:br>
          <a:r>
            <a:rPr lang="en-US" b="0" dirty="0" smtClean="0"/>
            <a:t>AMD </a:t>
          </a:r>
          <a:r>
            <a:rPr lang="en-US" b="0" dirty="0" err="1" smtClean="0"/>
            <a:t>Phenom</a:t>
          </a:r>
          <a:r>
            <a:rPr lang="en-US" b="0" dirty="0" smtClean="0"/>
            <a:t> II or </a:t>
          </a:r>
          <a:br>
            <a:rPr lang="en-US" b="0" dirty="0" smtClean="0"/>
          </a:br>
          <a:r>
            <a:rPr lang="en-US" b="0" dirty="0" smtClean="0"/>
            <a:t>AMD </a:t>
          </a:r>
          <a:r>
            <a:rPr lang="en-US" b="0" dirty="0" err="1" smtClean="0"/>
            <a:t>Turion</a:t>
          </a:r>
          <a:r>
            <a:rPr lang="en-US" b="0" dirty="0" smtClean="0"/>
            <a:t> II</a:t>
          </a:r>
        </a:p>
        <a:p>
          <a:endParaRPr lang="en-US" b="0" dirty="0" smtClean="0"/>
        </a:p>
        <a:p>
          <a:r>
            <a:rPr lang="en-US" b="0" dirty="0" smtClean="0"/>
            <a:t>Minimum RAM: 2 GB</a:t>
          </a:r>
          <a:endParaRPr lang="en-US" b="0" dirty="0"/>
        </a:p>
      </dgm:t>
    </dgm:pt>
    <dgm:pt modelId="{4723F196-06B6-4BD0-AF07-0CF4A9460260}" type="parTrans" cxnId="{079D8C4B-7804-472B-8CAA-FD44C76A7E45}">
      <dgm:prSet/>
      <dgm:spPr/>
      <dgm:t>
        <a:bodyPr/>
        <a:lstStyle/>
        <a:p>
          <a:endParaRPr lang="en-US"/>
        </a:p>
      </dgm:t>
    </dgm:pt>
    <dgm:pt modelId="{2E4B6B43-E174-4B47-8A8B-959BFB3C70E8}" type="sibTrans" cxnId="{079D8C4B-7804-472B-8CAA-FD44C76A7E45}">
      <dgm:prSet/>
      <dgm:spPr/>
      <dgm:t>
        <a:bodyPr/>
        <a:lstStyle/>
        <a:p>
          <a:endParaRPr lang="en-US"/>
        </a:p>
      </dgm:t>
    </dgm:pt>
    <dgm:pt modelId="{F6BE7295-C978-4DE4-83C4-79B5C132B6F9}" type="pres">
      <dgm:prSet presAssocID="{2845D256-D815-44EE-84E4-2A1C54B49FE3}" presName="Name0" presStyleCnt="0">
        <dgm:presLayoutVars>
          <dgm:dir/>
          <dgm:resizeHandles val="exact"/>
        </dgm:presLayoutVars>
      </dgm:prSet>
      <dgm:spPr/>
    </dgm:pt>
    <dgm:pt modelId="{5324BD58-048A-4915-A03E-F7BDDB5F488E}" type="pres">
      <dgm:prSet presAssocID="{2845D256-D815-44EE-84E4-2A1C54B49FE3}" presName="bkgdShp" presStyleLbl="alignAccFollowNode1" presStyleIdx="0" presStyleCnt="1"/>
      <dgm:spPr/>
    </dgm:pt>
    <dgm:pt modelId="{01BEFFE6-CAFE-4345-90E8-83E8630E81E4}" type="pres">
      <dgm:prSet presAssocID="{2845D256-D815-44EE-84E4-2A1C54B49FE3}" presName="linComp" presStyleCnt="0"/>
      <dgm:spPr/>
    </dgm:pt>
    <dgm:pt modelId="{F7135DE2-93A3-42C5-80D1-03E2B1AAEE76}" type="pres">
      <dgm:prSet presAssocID="{B4E562F2-791D-4A7B-B365-38287B32B740}" presName="compNode" presStyleCnt="0"/>
      <dgm:spPr/>
    </dgm:pt>
    <dgm:pt modelId="{7A493F9A-E222-4AD0-89F9-B92AF8BC9FB6}" type="pres">
      <dgm:prSet presAssocID="{B4E562F2-791D-4A7B-B365-38287B32B74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C6A87-3FF2-4439-9144-E04A2092A95D}" type="pres">
      <dgm:prSet presAssocID="{B4E562F2-791D-4A7B-B365-38287B32B740}" presName="invisiNode" presStyleLbl="node1" presStyleIdx="0" presStyleCnt="3"/>
      <dgm:spPr/>
    </dgm:pt>
    <dgm:pt modelId="{6B66CFE1-77C6-41BF-8FE4-9BBF1BB8E2D0}" type="pres">
      <dgm:prSet presAssocID="{B4E562F2-791D-4A7B-B365-38287B32B740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AB63C64-68FB-41C2-9730-E86D4E5BAAA1}" type="pres">
      <dgm:prSet presAssocID="{0A5E3504-F2D0-4361-AA4C-446C89F1F6B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DAEF210-E700-4A0A-8B18-5EC053C8F222}" type="pres">
      <dgm:prSet presAssocID="{B092F18C-D48D-4CA0-B0F8-55A5583B0838}" presName="compNode" presStyleCnt="0"/>
      <dgm:spPr/>
    </dgm:pt>
    <dgm:pt modelId="{E31BE31C-67EB-4E6C-B41B-2238401430D6}" type="pres">
      <dgm:prSet presAssocID="{B092F18C-D48D-4CA0-B0F8-55A5583B083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E37FB-99C3-4B55-AFB2-626803306A33}" type="pres">
      <dgm:prSet presAssocID="{B092F18C-D48D-4CA0-B0F8-55A5583B0838}" presName="invisiNode" presStyleLbl="node1" presStyleIdx="1" presStyleCnt="3"/>
      <dgm:spPr/>
    </dgm:pt>
    <dgm:pt modelId="{D992F7AE-45A4-4EEA-8C88-39FF6D26E127}" type="pres">
      <dgm:prSet presAssocID="{B092F18C-D48D-4CA0-B0F8-55A5583B0838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7F07888-AA15-4BD2-A0BD-443EE69A2241}" type="pres">
      <dgm:prSet presAssocID="{6B9EBED5-E4E9-465E-A673-D2BA33398E1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5A729D0-E9D2-4F5E-818B-0B78E3B2A3D4}" type="pres">
      <dgm:prSet presAssocID="{500A649E-DD76-4545-B148-FB45727DF691}" presName="compNode" presStyleCnt="0"/>
      <dgm:spPr/>
    </dgm:pt>
    <dgm:pt modelId="{6191CE3B-1661-4F6D-8CCE-42CA092AFCB9}" type="pres">
      <dgm:prSet presAssocID="{500A649E-DD76-4545-B148-FB45727DF69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3DAAF-EC6D-4C9B-B900-CD81F15C2ECF}" type="pres">
      <dgm:prSet presAssocID="{500A649E-DD76-4545-B148-FB45727DF691}" presName="invisiNode" presStyleLbl="node1" presStyleIdx="2" presStyleCnt="3"/>
      <dgm:spPr/>
    </dgm:pt>
    <dgm:pt modelId="{966AAE80-3AE8-44BA-A8FD-83ADEA2FA89F}" type="pres">
      <dgm:prSet presAssocID="{500A649E-DD76-4545-B148-FB45727DF69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BF66425-0F5E-4753-958F-20F086975C18}" type="presOf" srcId="{B4E562F2-791D-4A7B-B365-38287B32B740}" destId="{7A493F9A-E222-4AD0-89F9-B92AF8BC9FB6}" srcOrd="0" destOrd="0" presId="urn:microsoft.com/office/officeart/2005/8/layout/pList2#3"/>
    <dgm:cxn modelId="{89855EF6-4D6F-40AE-9AC9-95EC04DF9617}" type="presOf" srcId="{2845D256-D815-44EE-84E4-2A1C54B49FE3}" destId="{F6BE7295-C978-4DE4-83C4-79B5C132B6F9}" srcOrd="0" destOrd="0" presId="urn:microsoft.com/office/officeart/2005/8/layout/pList2#3"/>
    <dgm:cxn modelId="{A5D443EC-1AE7-4F49-A9A2-E4A67B429721}" type="presOf" srcId="{6B9EBED5-E4E9-465E-A673-D2BA33398E11}" destId="{97F07888-AA15-4BD2-A0BD-443EE69A2241}" srcOrd="0" destOrd="0" presId="urn:microsoft.com/office/officeart/2005/8/layout/pList2#3"/>
    <dgm:cxn modelId="{079D8C4B-7804-472B-8CAA-FD44C76A7E45}" srcId="{2845D256-D815-44EE-84E4-2A1C54B49FE3}" destId="{500A649E-DD76-4545-B148-FB45727DF691}" srcOrd="2" destOrd="0" parTransId="{4723F196-06B6-4BD0-AF07-0CF4A9460260}" sibTransId="{2E4B6B43-E174-4B47-8A8B-959BFB3C70E8}"/>
    <dgm:cxn modelId="{7773B3BE-4A69-4CBA-B049-4ADCC333A83F}" type="presOf" srcId="{500A649E-DD76-4545-B148-FB45727DF691}" destId="{6191CE3B-1661-4F6D-8CCE-42CA092AFCB9}" srcOrd="0" destOrd="0" presId="urn:microsoft.com/office/officeart/2005/8/layout/pList2#3"/>
    <dgm:cxn modelId="{1F3A54AD-87EA-43BF-B67E-F2D07026B51C}" type="presOf" srcId="{B092F18C-D48D-4CA0-B0F8-55A5583B0838}" destId="{E31BE31C-67EB-4E6C-B41B-2238401430D6}" srcOrd="0" destOrd="0" presId="urn:microsoft.com/office/officeart/2005/8/layout/pList2#3"/>
    <dgm:cxn modelId="{09FDDF68-374C-46AF-917C-9E9FC62E3E98}" srcId="{2845D256-D815-44EE-84E4-2A1C54B49FE3}" destId="{B4E562F2-791D-4A7B-B365-38287B32B740}" srcOrd="0" destOrd="0" parTransId="{7729356A-D8BF-4935-84BC-E270093EEC77}" sibTransId="{0A5E3504-F2D0-4361-AA4C-446C89F1F6B5}"/>
    <dgm:cxn modelId="{97C93BD9-F402-4E85-AA01-C0FF41432278}" srcId="{2845D256-D815-44EE-84E4-2A1C54B49FE3}" destId="{B092F18C-D48D-4CA0-B0F8-55A5583B0838}" srcOrd="1" destOrd="0" parTransId="{615EF751-008C-4E56-9AC5-88B8A2FCCCA6}" sibTransId="{6B9EBED5-E4E9-465E-A673-D2BA33398E11}"/>
    <dgm:cxn modelId="{1C46FB64-3F33-43EC-913C-151E7F2B3AD3}" type="presOf" srcId="{0A5E3504-F2D0-4361-AA4C-446C89F1F6B5}" destId="{1AB63C64-68FB-41C2-9730-E86D4E5BAAA1}" srcOrd="0" destOrd="0" presId="urn:microsoft.com/office/officeart/2005/8/layout/pList2#3"/>
    <dgm:cxn modelId="{57C62984-CFE1-4471-89AA-269722D88152}" type="presParOf" srcId="{F6BE7295-C978-4DE4-83C4-79B5C132B6F9}" destId="{5324BD58-048A-4915-A03E-F7BDDB5F488E}" srcOrd="0" destOrd="0" presId="urn:microsoft.com/office/officeart/2005/8/layout/pList2#3"/>
    <dgm:cxn modelId="{0A9F5AFE-EA79-44DD-9155-A464A91CFFEF}" type="presParOf" srcId="{F6BE7295-C978-4DE4-83C4-79B5C132B6F9}" destId="{01BEFFE6-CAFE-4345-90E8-83E8630E81E4}" srcOrd="1" destOrd="0" presId="urn:microsoft.com/office/officeart/2005/8/layout/pList2#3"/>
    <dgm:cxn modelId="{DFAD4141-D858-4D99-96C4-64091B497B6F}" type="presParOf" srcId="{01BEFFE6-CAFE-4345-90E8-83E8630E81E4}" destId="{F7135DE2-93A3-42C5-80D1-03E2B1AAEE76}" srcOrd="0" destOrd="0" presId="urn:microsoft.com/office/officeart/2005/8/layout/pList2#3"/>
    <dgm:cxn modelId="{E9194408-73ED-4094-9656-5B552419A95A}" type="presParOf" srcId="{F7135DE2-93A3-42C5-80D1-03E2B1AAEE76}" destId="{7A493F9A-E222-4AD0-89F9-B92AF8BC9FB6}" srcOrd="0" destOrd="0" presId="urn:microsoft.com/office/officeart/2005/8/layout/pList2#3"/>
    <dgm:cxn modelId="{93F0AFCD-4B42-40C5-91D4-6EF9661E59D2}" type="presParOf" srcId="{F7135DE2-93A3-42C5-80D1-03E2B1AAEE76}" destId="{4B4C6A87-3FF2-4439-9144-E04A2092A95D}" srcOrd="1" destOrd="0" presId="urn:microsoft.com/office/officeart/2005/8/layout/pList2#3"/>
    <dgm:cxn modelId="{1B455679-0B12-49BA-8D43-337ABC7CB052}" type="presParOf" srcId="{F7135DE2-93A3-42C5-80D1-03E2B1AAEE76}" destId="{6B66CFE1-77C6-41BF-8FE4-9BBF1BB8E2D0}" srcOrd="2" destOrd="0" presId="urn:microsoft.com/office/officeart/2005/8/layout/pList2#3"/>
    <dgm:cxn modelId="{307881AA-885B-409A-AC47-2D34BB655E61}" type="presParOf" srcId="{01BEFFE6-CAFE-4345-90E8-83E8630E81E4}" destId="{1AB63C64-68FB-41C2-9730-E86D4E5BAAA1}" srcOrd="1" destOrd="0" presId="urn:microsoft.com/office/officeart/2005/8/layout/pList2#3"/>
    <dgm:cxn modelId="{D276F6EE-C5A3-46C2-9E08-FCA53D0A7F8C}" type="presParOf" srcId="{01BEFFE6-CAFE-4345-90E8-83E8630E81E4}" destId="{4DAEF210-E700-4A0A-8B18-5EC053C8F222}" srcOrd="2" destOrd="0" presId="urn:microsoft.com/office/officeart/2005/8/layout/pList2#3"/>
    <dgm:cxn modelId="{667A8B16-ABDB-4451-B803-B113B0276BF5}" type="presParOf" srcId="{4DAEF210-E700-4A0A-8B18-5EC053C8F222}" destId="{E31BE31C-67EB-4E6C-B41B-2238401430D6}" srcOrd="0" destOrd="0" presId="urn:microsoft.com/office/officeart/2005/8/layout/pList2#3"/>
    <dgm:cxn modelId="{811BBFF5-8030-4B26-83B5-AA84555DB9E4}" type="presParOf" srcId="{4DAEF210-E700-4A0A-8B18-5EC053C8F222}" destId="{1D7E37FB-99C3-4B55-AFB2-626803306A33}" srcOrd="1" destOrd="0" presId="urn:microsoft.com/office/officeart/2005/8/layout/pList2#3"/>
    <dgm:cxn modelId="{F0A37AA2-F432-498F-A12A-0B871FE3ECA1}" type="presParOf" srcId="{4DAEF210-E700-4A0A-8B18-5EC053C8F222}" destId="{D992F7AE-45A4-4EEA-8C88-39FF6D26E127}" srcOrd="2" destOrd="0" presId="urn:microsoft.com/office/officeart/2005/8/layout/pList2#3"/>
    <dgm:cxn modelId="{0CD96649-FFBD-46E0-A5FA-6E1B2BA06F74}" type="presParOf" srcId="{01BEFFE6-CAFE-4345-90E8-83E8630E81E4}" destId="{97F07888-AA15-4BD2-A0BD-443EE69A2241}" srcOrd="3" destOrd="0" presId="urn:microsoft.com/office/officeart/2005/8/layout/pList2#3"/>
    <dgm:cxn modelId="{C613A84A-5FC4-4DA2-A4E1-6E61580DC036}" type="presParOf" srcId="{01BEFFE6-CAFE-4345-90E8-83E8630E81E4}" destId="{A5A729D0-E9D2-4F5E-818B-0B78E3B2A3D4}" srcOrd="4" destOrd="0" presId="urn:microsoft.com/office/officeart/2005/8/layout/pList2#3"/>
    <dgm:cxn modelId="{14D66B00-85A8-4EE0-BB81-31F388A42957}" type="presParOf" srcId="{A5A729D0-E9D2-4F5E-818B-0B78E3B2A3D4}" destId="{6191CE3B-1661-4F6D-8CCE-42CA092AFCB9}" srcOrd="0" destOrd="0" presId="urn:microsoft.com/office/officeart/2005/8/layout/pList2#3"/>
    <dgm:cxn modelId="{25597BA2-4342-40FE-85B4-EB6C4A66576F}" type="presParOf" srcId="{A5A729D0-E9D2-4F5E-818B-0B78E3B2A3D4}" destId="{7CD3DAAF-EC6D-4C9B-B900-CD81F15C2ECF}" srcOrd="1" destOrd="0" presId="urn:microsoft.com/office/officeart/2005/8/layout/pList2#3"/>
    <dgm:cxn modelId="{AA1BE193-839C-43EC-B490-2FA1CE8CAE87}" type="presParOf" srcId="{A5A729D0-E9D2-4F5E-818B-0B78E3B2A3D4}" destId="{966AAE80-3AE8-44BA-A8FD-83ADEA2FA89F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E23142A-6D15-4F07-B931-F34555A85A83}" type="doc">
      <dgm:prSet loTypeId="urn:microsoft.com/office/officeart/2005/8/layout/pList2#4" loCatId="list" qsTypeId="urn:microsoft.com/office/officeart/2005/8/quickstyle/simple1" qsCatId="simple" csTypeId="urn:microsoft.com/office/officeart/2005/8/colors/accent2_2" csCatId="accent2" phldr="1"/>
      <dgm:spPr/>
    </dgm:pt>
    <dgm:pt modelId="{94019479-69F0-4FE6-A8CD-EA7A647851E6}">
      <dgm:prSet phldrT="[Text]"/>
      <dgm:spPr/>
      <dgm:t>
        <a:bodyPr/>
        <a:lstStyle/>
        <a:p>
          <a:r>
            <a:rPr lang="en-US" b="1" dirty="0" smtClean="0"/>
            <a:t>Power</a:t>
          </a:r>
          <a:endParaRPr lang="en-US" b="0" dirty="0" smtClean="0"/>
        </a:p>
        <a:p>
          <a:r>
            <a:rPr lang="en-US" b="0" dirty="0" smtClean="0"/>
            <a:t>Intel Xeon or</a:t>
          </a:r>
          <a:br>
            <a:rPr lang="en-US" b="0" dirty="0" smtClean="0"/>
          </a:br>
          <a:r>
            <a:rPr lang="en-US" b="0" dirty="0" smtClean="0"/>
            <a:t>Intel Itanium or</a:t>
          </a:r>
          <a:br>
            <a:rPr lang="en-US" b="0" dirty="0" smtClean="0"/>
          </a:br>
          <a:r>
            <a:rPr lang="en-US" b="0" dirty="0" smtClean="0"/>
            <a:t>AMD Opteron</a:t>
          </a:r>
        </a:p>
        <a:p>
          <a:r>
            <a:rPr lang="en-US" b="0" dirty="0" smtClean="0"/>
            <a:t>Minimum RAM: 8 GB</a:t>
          </a:r>
          <a:endParaRPr lang="en-US" b="1" dirty="0"/>
        </a:p>
      </dgm:t>
    </dgm:pt>
    <dgm:pt modelId="{6A116186-D70B-40A0-B72F-DE8DCE1C7AB9}" type="parTrans" cxnId="{11E85837-01AF-4E17-AB6C-4D1763064A89}">
      <dgm:prSet/>
      <dgm:spPr/>
      <dgm:t>
        <a:bodyPr/>
        <a:lstStyle/>
        <a:p>
          <a:endParaRPr lang="en-US"/>
        </a:p>
      </dgm:t>
    </dgm:pt>
    <dgm:pt modelId="{47E1A66E-0E05-4BB9-8CF1-63B378101ECB}" type="sibTrans" cxnId="{11E85837-01AF-4E17-AB6C-4D1763064A89}">
      <dgm:prSet/>
      <dgm:spPr/>
      <dgm:t>
        <a:bodyPr/>
        <a:lstStyle/>
        <a:p>
          <a:endParaRPr lang="en-US"/>
        </a:p>
      </dgm:t>
    </dgm:pt>
    <dgm:pt modelId="{BC856B81-3BA0-4469-A1A3-6906CEFB8160}">
      <dgm:prSet phldrT="[Text]"/>
      <dgm:spPr/>
      <dgm:t>
        <a:bodyPr/>
        <a:lstStyle/>
        <a:p>
          <a:r>
            <a:rPr lang="en-US" b="1" dirty="0" smtClean="0"/>
            <a:t>Enterprise</a:t>
          </a:r>
        </a:p>
        <a:p>
          <a:r>
            <a:rPr lang="en-US" b="0" dirty="0" smtClean="0"/>
            <a:t>Intel Core i7 or </a:t>
          </a:r>
          <a:br>
            <a:rPr lang="en-US" b="0" dirty="0" smtClean="0"/>
          </a:br>
          <a:r>
            <a:rPr lang="en-US" b="0" dirty="0" smtClean="0"/>
            <a:t>Intel Core i7 Extreme or AMD </a:t>
          </a:r>
          <a:r>
            <a:rPr lang="en-US" b="0" dirty="0" err="1" smtClean="0"/>
            <a:t>Phenom</a:t>
          </a:r>
          <a:r>
            <a:rPr lang="en-US" b="0" dirty="0" smtClean="0"/>
            <a:t> II or</a:t>
          </a:r>
          <a:br>
            <a:rPr lang="en-US" b="0" dirty="0" smtClean="0"/>
          </a:br>
          <a:r>
            <a:rPr lang="en-US" b="0" dirty="0" smtClean="0"/>
            <a:t>AMD Athlon II</a:t>
          </a:r>
        </a:p>
        <a:p>
          <a:endParaRPr lang="en-US" b="0" dirty="0" smtClean="0"/>
        </a:p>
        <a:p>
          <a:r>
            <a:rPr lang="en-US" b="0" dirty="0" smtClean="0"/>
            <a:t>Minimum RAM: 4 GB</a:t>
          </a:r>
          <a:endParaRPr lang="en-US" b="0" dirty="0"/>
        </a:p>
      </dgm:t>
    </dgm:pt>
    <dgm:pt modelId="{879B977A-0F5F-4D49-828B-A6B64AA2DBB3}" type="parTrans" cxnId="{4A6FDA95-F9EE-40D7-BCDF-E4F5BED2013A}">
      <dgm:prSet/>
      <dgm:spPr/>
      <dgm:t>
        <a:bodyPr/>
        <a:lstStyle/>
        <a:p>
          <a:endParaRPr lang="en-US"/>
        </a:p>
      </dgm:t>
    </dgm:pt>
    <dgm:pt modelId="{28A060F1-EB5E-44DD-B366-E6D977F9700E}" type="sibTrans" cxnId="{4A6FDA95-F9EE-40D7-BCDF-E4F5BED2013A}">
      <dgm:prSet/>
      <dgm:spPr/>
      <dgm:t>
        <a:bodyPr/>
        <a:lstStyle/>
        <a:p>
          <a:endParaRPr lang="en-US"/>
        </a:p>
      </dgm:t>
    </dgm:pt>
    <dgm:pt modelId="{FC7DFF3C-C93D-405A-BF58-A533E9A8857F}" type="pres">
      <dgm:prSet presAssocID="{BE23142A-6D15-4F07-B931-F34555A85A83}" presName="Name0" presStyleCnt="0">
        <dgm:presLayoutVars>
          <dgm:dir/>
          <dgm:resizeHandles val="exact"/>
        </dgm:presLayoutVars>
      </dgm:prSet>
      <dgm:spPr/>
    </dgm:pt>
    <dgm:pt modelId="{CC059BED-E5C7-4212-80AF-9D716FEBB469}" type="pres">
      <dgm:prSet presAssocID="{BE23142A-6D15-4F07-B931-F34555A85A83}" presName="bkgdShp" presStyleLbl="alignAccFollowNode1" presStyleIdx="0" presStyleCnt="1"/>
      <dgm:spPr/>
    </dgm:pt>
    <dgm:pt modelId="{E85A716A-00E2-4B1F-8671-6575DFB8A8BB}" type="pres">
      <dgm:prSet presAssocID="{BE23142A-6D15-4F07-B931-F34555A85A83}" presName="linComp" presStyleCnt="0"/>
      <dgm:spPr/>
    </dgm:pt>
    <dgm:pt modelId="{0DD45EF3-9902-47ED-8CA1-6AB02705A862}" type="pres">
      <dgm:prSet presAssocID="{94019479-69F0-4FE6-A8CD-EA7A647851E6}" presName="compNode" presStyleCnt="0"/>
      <dgm:spPr/>
    </dgm:pt>
    <dgm:pt modelId="{F8F355FD-BF34-4C16-BC92-5E49F6C4E641}" type="pres">
      <dgm:prSet presAssocID="{94019479-69F0-4FE6-A8CD-EA7A647851E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B1E28-A22E-455C-94D8-9AFD9364938B}" type="pres">
      <dgm:prSet presAssocID="{94019479-69F0-4FE6-A8CD-EA7A647851E6}" presName="invisiNode" presStyleLbl="node1" presStyleIdx="0" presStyleCnt="2"/>
      <dgm:spPr/>
    </dgm:pt>
    <dgm:pt modelId="{C97152E0-73A9-4EF4-840D-3BD9BD00E01F}" type="pres">
      <dgm:prSet presAssocID="{94019479-69F0-4FE6-A8CD-EA7A647851E6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0FA5AC4-E026-4758-ADA0-DFBA4EFA7750}" type="pres">
      <dgm:prSet presAssocID="{47E1A66E-0E05-4BB9-8CF1-63B378101E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B9ABC35-9928-4B1C-A841-F7C40FB3B86B}" type="pres">
      <dgm:prSet presAssocID="{BC856B81-3BA0-4469-A1A3-6906CEFB8160}" presName="compNode" presStyleCnt="0"/>
      <dgm:spPr/>
    </dgm:pt>
    <dgm:pt modelId="{9F79E965-816E-4EBA-8F33-393621FC914B}" type="pres">
      <dgm:prSet presAssocID="{BC856B81-3BA0-4469-A1A3-6906CEFB81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81B43-489A-40E4-AB38-1676E9140F1B}" type="pres">
      <dgm:prSet presAssocID="{BC856B81-3BA0-4469-A1A3-6906CEFB8160}" presName="invisiNode" presStyleLbl="node1" presStyleIdx="1" presStyleCnt="2"/>
      <dgm:spPr/>
    </dgm:pt>
    <dgm:pt modelId="{CBC92AFF-292D-44B7-9BAD-76981E6517A3}" type="pres">
      <dgm:prSet presAssocID="{BC856B81-3BA0-4469-A1A3-6906CEFB8160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DDB3A90-5F01-4E75-A432-7337516EABFC}" type="presOf" srcId="{47E1A66E-0E05-4BB9-8CF1-63B378101ECB}" destId="{10FA5AC4-E026-4758-ADA0-DFBA4EFA7750}" srcOrd="0" destOrd="0" presId="urn:microsoft.com/office/officeart/2005/8/layout/pList2#4"/>
    <dgm:cxn modelId="{4A6FDA95-F9EE-40D7-BCDF-E4F5BED2013A}" srcId="{BE23142A-6D15-4F07-B931-F34555A85A83}" destId="{BC856B81-3BA0-4469-A1A3-6906CEFB8160}" srcOrd="1" destOrd="0" parTransId="{879B977A-0F5F-4D49-828B-A6B64AA2DBB3}" sibTransId="{28A060F1-EB5E-44DD-B366-E6D977F9700E}"/>
    <dgm:cxn modelId="{1F4C47C0-F8EC-47D1-BBC2-7DB2C650D82D}" type="presOf" srcId="{BE23142A-6D15-4F07-B931-F34555A85A83}" destId="{FC7DFF3C-C93D-405A-BF58-A533E9A8857F}" srcOrd="0" destOrd="0" presId="urn:microsoft.com/office/officeart/2005/8/layout/pList2#4"/>
    <dgm:cxn modelId="{11E85837-01AF-4E17-AB6C-4D1763064A89}" srcId="{BE23142A-6D15-4F07-B931-F34555A85A83}" destId="{94019479-69F0-4FE6-A8CD-EA7A647851E6}" srcOrd="0" destOrd="0" parTransId="{6A116186-D70B-40A0-B72F-DE8DCE1C7AB9}" sibTransId="{47E1A66E-0E05-4BB9-8CF1-63B378101ECB}"/>
    <dgm:cxn modelId="{576CD8C6-B2EB-4C71-BA24-BCE5251845CE}" type="presOf" srcId="{BC856B81-3BA0-4469-A1A3-6906CEFB8160}" destId="{9F79E965-816E-4EBA-8F33-393621FC914B}" srcOrd="0" destOrd="0" presId="urn:microsoft.com/office/officeart/2005/8/layout/pList2#4"/>
    <dgm:cxn modelId="{C66FB8D3-9AEF-48D6-9FB2-5AF01A8DED3E}" type="presOf" srcId="{94019479-69F0-4FE6-A8CD-EA7A647851E6}" destId="{F8F355FD-BF34-4C16-BC92-5E49F6C4E641}" srcOrd="0" destOrd="0" presId="urn:microsoft.com/office/officeart/2005/8/layout/pList2#4"/>
    <dgm:cxn modelId="{97F14EFD-5F7A-4298-944F-55E41C274392}" type="presParOf" srcId="{FC7DFF3C-C93D-405A-BF58-A533E9A8857F}" destId="{CC059BED-E5C7-4212-80AF-9D716FEBB469}" srcOrd="0" destOrd="0" presId="urn:microsoft.com/office/officeart/2005/8/layout/pList2#4"/>
    <dgm:cxn modelId="{8D39C185-3AB9-4924-BC6C-4473E197836D}" type="presParOf" srcId="{FC7DFF3C-C93D-405A-BF58-A533E9A8857F}" destId="{E85A716A-00E2-4B1F-8671-6575DFB8A8BB}" srcOrd="1" destOrd="0" presId="urn:microsoft.com/office/officeart/2005/8/layout/pList2#4"/>
    <dgm:cxn modelId="{949873E1-F9FF-41BA-9B46-7BB7A62AC33D}" type="presParOf" srcId="{E85A716A-00E2-4B1F-8671-6575DFB8A8BB}" destId="{0DD45EF3-9902-47ED-8CA1-6AB02705A862}" srcOrd="0" destOrd="0" presId="urn:microsoft.com/office/officeart/2005/8/layout/pList2#4"/>
    <dgm:cxn modelId="{EE0753CC-D1CD-444C-BBD6-17B2717DC8C0}" type="presParOf" srcId="{0DD45EF3-9902-47ED-8CA1-6AB02705A862}" destId="{F8F355FD-BF34-4C16-BC92-5E49F6C4E641}" srcOrd="0" destOrd="0" presId="urn:microsoft.com/office/officeart/2005/8/layout/pList2#4"/>
    <dgm:cxn modelId="{FB220D31-5ED6-437E-81A3-800A61F3E344}" type="presParOf" srcId="{0DD45EF3-9902-47ED-8CA1-6AB02705A862}" destId="{066B1E28-A22E-455C-94D8-9AFD9364938B}" srcOrd="1" destOrd="0" presId="urn:microsoft.com/office/officeart/2005/8/layout/pList2#4"/>
    <dgm:cxn modelId="{2804E99A-1E49-4750-AB79-2B55A8450498}" type="presParOf" srcId="{0DD45EF3-9902-47ED-8CA1-6AB02705A862}" destId="{C97152E0-73A9-4EF4-840D-3BD9BD00E01F}" srcOrd="2" destOrd="0" presId="urn:microsoft.com/office/officeart/2005/8/layout/pList2#4"/>
    <dgm:cxn modelId="{111ACB2A-980C-4BA9-8B66-0597D0158C39}" type="presParOf" srcId="{E85A716A-00E2-4B1F-8671-6575DFB8A8BB}" destId="{10FA5AC4-E026-4758-ADA0-DFBA4EFA7750}" srcOrd="1" destOrd="0" presId="urn:microsoft.com/office/officeart/2005/8/layout/pList2#4"/>
    <dgm:cxn modelId="{41C25D14-CC3F-4EDB-B902-5F794117013F}" type="presParOf" srcId="{E85A716A-00E2-4B1F-8671-6575DFB8A8BB}" destId="{CB9ABC35-9928-4B1C-A841-F7C40FB3B86B}" srcOrd="2" destOrd="0" presId="urn:microsoft.com/office/officeart/2005/8/layout/pList2#4"/>
    <dgm:cxn modelId="{7DE16C2F-35F0-4EB0-88D3-6BC0D4D7135B}" type="presParOf" srcId="{CB9ABC35-9928-4B1C-A841-F7C40FB3B86B}" destId="{9F79E965-816E-4EBA-8F33-393621FC914B}" srcOrd="0" destOrd="0" presId="urn:microsoft.com/office/officeart/2005/8/layout/pList2#4"/>
    <dgm:cxn modelId="{77CD5906-1B42-4533-B7DE-180AEA8928CB}" type="presParOf" srcId="{CB9ABC35-9928-4B1C-A841-F7C40FB3B86B}" destId="{15581B43-489A-40E4-AB38-1676E9140F1B}" srcOrd="1" destOrd="0" presId="urn:microsoft.com/office/officeart/2005/8/layout/pList2#4"/>
    <dgm:cxn modelId="{D972C960-CABC-499C-A6A4-32135AB52E8A}" type="presParOf" srcId="{CB9ABC35-9928-4B1C-A841-F7C40FB3B86B}" destId="{CBC92AFF-292D-44B7-9BAD-76981E6517A3}" srcOrd="2" destOrd="0" presId="urn:microsoft.com/office/officeart/2005/8/layout/pList2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0CBFA0A-66B2-4936-BDB1-77AE182530AB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81CE070-380F-4B21-82FE-422912BD8F2B}">
      <dgm:prSet phldrT="[Text]"/>
      <dgm:spPr/>
      <dgm:t>
        <a:bodyPr/>
        <a:lstStyle/>
        <a:p>
          <a:r>
            <a:rPr lang="en-US" dirty="0" smtClean="0"/>
            <a:t>Clean your computer or mobile device once or twice a year</a:t>
          </a:r>
          <a:endParaRPr lang="en-US" dirty="0"/>
        </a:p>
      </dgm:t>
    </dgm:pt>
    <dgm:pt modelId="{6C4137FE-671A-4342-8C1C-DBC7731B897E}" type="parTrans" cxnId="{99960FFD-ADB1-48D1-AC04-FA0F5E427F86}">
      <dgm:prSet/>
      <dgm:spPr/>
      <dgm:t>
        <a:bodyPr/>
        <a:lstStyle/>
        <a:p>
          <a:endParaRPr lang="en-US"/>
        </a:p>
      </dgm:t>
    </dgm:pt>
    <dgm:pt modelId="{B4C12FE9-4370-4053-9B69-8E8C860BC2BE}" type="sibTrans" cxnId="{99960FFD-ADB1-48D1-AC04-FA0F5E427F86}">
      <dgm:prSet/>
      <dgm:spPr/>
      <dgm:t>
        <a:bodyPr/>
        <a:lstStyle/>
        <a:p>
          <a:endParaRPr lang="en-US"/>
        </a:p>
      </dgm:t>
    </dgm:pt>
    <dgm:pt modelId="{9C758D90-A69C-402F-A5C6-347286181183}">
      <dgm:prSet phldrT="[Text]"/>
      <dgm:spPr/>
      <dgm:t>
        <a:bodyPr/>
        <a:lstStyle/>
        <a:p>
          <a:r>
            <a:rPr lang="en-US" dirty="0" smtClean="0"/>
            <a:t>Turn off and unplug your computer or mobile device before cleaning it</a:t>
          </a:r>
          <a:endParaRPr lang="en-US" dirty="0"/>
        </a:p>
      </dgm:t>
    </dgm:pt>
    <dgm:pt modelId="{3866A1F6-91C0-4EA6-8D48-4CE0C9C14320}" type="parTrans" cxnId="{A1D03957-A092-4ABB-9546-C951BBCE2981}">
      <dgm:prSet/>
      <dgm:spPr/>
      <dgm:t>
        <a:bodyPr/>
        <a:lstStyle/>
        <a:p>
          <a:endParaRPr lang="en-US"/>
        </a:p>
      </dgm:t>
    </dgm:pt>
    <dgm:pt modelId="{896C21B3-57B5-458A-864F-09D0BA0CD86F}" type="sibTrans" cxnId="{A1D03957-A092-4ABB-9546-C951BBCE2981}">
      <dgm:prSet/>
      <dgm:spPr/>
      <dgm:t>
        <a:bodyPr/>
        <a:lstStyle/>
        <a:p>
          <a:endParaRPr lang="en-US"/>
        </a:p>
      </dgm:t>
    </dgm:pt>
    <dgm:pt modelId="{15F201AA-220F-4778-8262-590AD26CEF52}">
      <dgm:prSet phldrT="[Text]"/>
      <dgm:spPr/>
      <dgm:t>
        <a:bodyPr/>
        <a:lstStyle/>
        <a:p>
          <a:r>
            <a:rPr lang="en-US" dirty="0" smtClean="0"/>
            <a:t>Use compressed air to blow away dust</a:t>
          </a:r>
          <a:endParaRPr lang="en-US" dirty="0"/>
        </a:p>
      </dgm:t>
    </dgm:pt>
    <dgm:pt modelId="{DF560B83-30E0-4EB0-BFE2-D2410DD17CD8}" type="parTrans" cxnId="{0F4FA33B-A575-4F4C-B89E-D97A88C7A2E5}">
      <dgm:prSet/>
      <dgm:spPr/>
      <dgm:t>
        <a:bodyPr/>
        <a:lstStyle/>
        <a:p>
          <a:endParaRPr lang="en-US"/>
        </a:p>
      </dgm:t>
    </dgm:pt>
    <dgm:pt modelId="{44B1EC05-D658-43EA-9E42-BD5AB503D4CD}" type="sibTrans" cxnId="{0F4FA33B-A575-4F4C-B89E-D97A88C7A2E5}">
      <dgm:prSet/>
      <dgm:spPr/>
      <dgm:t>
        <a:bodyPr/>
        <a:lstStyle/>
        <a:p>
          <a:endParaRPr lang="en-US"/>
        </a:p>
      </dgm:t>
    </dgm:pt>
    <dgm:pt modelId="{43B84856-AB61-4F9D-BAE7-87FE93E0FDFE}">
      <dgm:prSet phldrT="[Text]"/>
      <dgm:spPr/>
      <dgm:t>
        <a:bodyPr/>
        <a:lstStyle/>
        <a:p>
          <a:r>
            <a:rPr lang="en-US" dirty="0" smtClean="0"/>
            <a:t>Use an antistatic wipe to clean the exterior of the case and a cleaning solution and soft cloth to clean the screen</a:t>
          </a:r>
          <a:endParaRPr lang="en-US" dirty="0"/>
        </a:p>
      </dgm:t>
    </dgm:pt>
    <dgm:pt modelId="{3CCE9BD0-033A-48E2-9F6B-EF6D78E86EE8}" type="parTrans" cxnId="{0552A08E-67A5-4AEA-B0A9-BA210D333B08}">
      <dgm:prSet/>
      <dgm:spPr/>
      <dgm:t>
        <a:bodyPr/>
        <a:lstStyle/>
        <a:p>
          <a:endParaRPr lang="en-US"/>
        </a:p>
      </dgm:t>
    </dgm:pt>
    <dgm:pt modelId="{13FAC573-E030-4469-AC5F-61BEEEB733CA}" type="sibTrans" cxnId="{0552A08E-67A5-4AEA-B0A9-BA210D333B08}">
      <dgm:prSet/>
      <dgm:spPr/>
      <dgm:t>
        <a:bodyPr/>
        <a:lstStyle/>
        <a:p>
          <a:endParaRPr lang="en-US"/>
        </a:p>
      </dgm:t>
    </dgm:pt>
    <dgm:pt modelId="{C3043DB2-762C-434B-B087-92415D7B28FD}" type="pres">
      <dgm:prSet presAssocID="{50CBFA0A-66B2-4936-BDB1-77AE182530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0E74D3-D81E-470C-AFC7-4C28D59CEE09}" type="pres">
      <dgm:prSet presAssocID="{781CE070-380F-4B21-82FE-422912BD8F2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BE11E-E424-4F62-8E8D-8C922067802E}" type="pres">
      <dgm:prSet presAssocID="{B4C12FE9-4370-4053-9B69-8E8C860BC2BE}" presName="spacer" presStyleCnt="0"/>
      <dgm:spPr/>
    </dgm:pt>
    <dgm:pt modelId="{2A1AF01F-3AA1-4DB2-959A-9AD4357E8125}" type="pres">
      <dgm:prSet presAssocID="{9C758D90-A69C-402F-A5C6-34728618118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392CD-15F2-4F57-9032-CC10AF95C271}" type="pres">
      <dgm:prSet presAssocID="{896C21B3-57B5-458A-864F-09D0BA0CD86F}" presName="spacer" presStyleCnt="0"/>
      <dgm:spPr/>
    </dgm:pt>
    <dgm:pt modelId="{123FBA6C-0B5C-4FF1-8D47-6E77C53B74BB}" type="pres">
      <dgm:prSet presAssocID="{15F201AA-220F-4778-8262-590AD26CEF5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48112-A288-4046-BECD-E96EA10F2E9F}" type="pres">
      <dgm:prSet presAssocID="{44B1EC05-D658-43EA-9E42-BD5AB503D4CD}" presName="spacer" presStyleCnt="0"/>
      <dgm:spPr/>
    </dgm:pt>
    <dgm:pt modelId="{C6928417-1FFF-46CA-A4E9-78210C575869}" type="pres">
      <dgm:prSet presAssocID="{43B84856-AB61-4F9D-BAE7-87FE93E0FDF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98AF36-203D-487D-8C71-DA60D8643DFD}" type="presOf" srcId="{781CE070-380F-4B21-82FE-422912BD8F2B}" destId="{B50E74D3-D81E-470C-AFC7-4C28D59CEE09}" srcOrd="0" destOrd="0" presId="urn:microsoft.com/office/officeart/2005/8/layout/vList2"/>
    <dgm:cxn modelId="{A12CB008-9CC1-4AC0-9FBA-34879BD9C8CA}" type="presOf" srcId="{9C758D90-A69C-402F-A5C6-347286181183}" destId="{2A1AF01F-3AA1-4DB2-959A-9AD4357E8125}" srcOrd="0" destOrd="0" presId="urn:microsoft.com/office/officeart/2005/8/layout/vList2"/>
    <dgm:cxn modelId="{0F4FA33B-A575-4F4C-B89E-D97A88C7A2E5}" srcId="{50CBFA0A-66B2-4936-BDB1-77AE182530AB}" destId="{15F201AA-220F-4778-8262-590AD26CEF52}" srcOrd="2" destOrd="0" parTransId="{DF560B83-30E0-4EB0-BFE2-D2410DD17CD8}" sibTransId="{44B1EC05-D658-43EA-9E42-BD5AB503D4CD}"/>
    <dgm:cxn modelId="{5A41CE4F-8463-4679-9D76-17AF502FE5E7}" type="presOf" srcId="{43B84856-AB61-4F9D-BAE7-87FE93E0FDFE}" destId="{C6928417-1FFF-46CA-A4E9-78210C575869}" srcOrd="0" destOrd="0" presId="urn:microsoft.com/office/officeart/2005/8/layout/vList2"/>
    <dgm:cxn modelId="{0552A08E-67A5-4AEA-B0A9-BA210D333B08}" srcId="{50CBFA0A-66B2-4936-BDB1-77AE182530AB}" destId="{43B84856-AB61-4F9D-BAE7-87FE93E0FDFE}" srcOrd="3" destOrd="0" parTransId="{3CCE9BD0-033A-48E2-9F6B-EF6D78E86EE8}" sibTransId="{13FAC573-E030-4469-AC5F-61BEEEB733CA}"/>
    <dgm:cxn modelId="{99960FFD-ADB1-48D1-AC04-FA0F5E427F86}" srcId="{50CBFA0A-66B2-4936-BDB1-77AE182530AB}" destId="{781CE070-380F-4B21-82FE-422912BD8F2B}" srcOrd="0" destOrd="0" parTransId="{6C4137FE-671A-4342-8C1C-DBC7731B897E}" sibTransId="{B4C12FE9-4370-4053-9B69-8E8C860BC2BE}"/>
    <dgm:cxn modelId="{A1D03957-A092-4ABB-9546-C951BBCE2981}" srcId="{50CBFA0A-66B2-4936-BDB1-77AE182530AB}" destId="{9C758D90-A69C-402F-A5C6-347286181183}" srcOrd="1" destOrd="0" parTransId="{3866A1F6-91C0-4EA6-8D48-4CE0C9C14320}" sibTransId="{896C21B3-57B5-458A-864F-09D0BA0CD86F}"/>
    <dgm:cxn modelId="{15D9F889-C415-4CA0-8C26-55ABF7DB2BCE}" type="presOf" srcId="{15F201AA-220F-4778-8262-590AD26CEF52}" destId="{123FBA6C-0B5C-4FF1-8D47-6E77C53B74BB}" srcOrd="0" destOrd="0" presId="urn:microsoft.com/office/officeart/2005/8/layout/vList2"/>
    <dgm:cxn modelId="{859EF568-EFCD-48AF-BCD3-DDD73536E9A7}" type="presOf" srcId="{50CBFA0A-66B2-4936-BDB1-77AE182530AB}" destId="{C3043DB2-762C-434B-B087-92415D7B28FD}" srcOrd="0" destOrd="0" presId="urn:microsoft.com/office/officeart/2005/8/layout/vList2"/>
    <dgm:cxn modelId="{D9DBD079-50DB-4FFB-B0B6-308DE3FE367A}" type="presParOf" srcId="{C3043DB2-762C-434B-B087-92415D7B28FD}" destId="{B50E74D3-D81E-470C-AFC7-4C28D59CEE09}" srcOrd="0" destOrd="0" presId="urn:microsoft.com/office/officeart/2005/8/layout/vList2"/>
    <dgm:cxn modelId="{67C0CC5D-31E8-4313-BD10-7DBBCEF7EDBD}" type="presParOf" srcId="{C3043DB2-762C-434B-B087-92415D7B28FD}" destId="{5C9BE11E-E424-4F62-8E8D-8C922067802E}" srcOrd="1" destOrd="0" presId="urn:microsoft.com/office/officeart/2005/8/layout/vList2"/>
    <dgm:cxn modelId="{58C6FBA1-653D-4F06-A415-95970A1ED4E3}" type="presParOf" srcId="{C3043DB2-762C-434B-B087-92415D7B28FD}" destId="{2A1AF01F-3AA1-4DB2-959A-9AD4357E8125}" srcOrd="2" destOrd="0" presId="urn:microsoft.com/office/officeart/2005/8/layout/vList2"/>
    <dgm:cxn modelId="{E209C9A5-E9DA-44F8-81C2-BFD9B1BC0C34}" type="presParOf" srcId="{C3043DB2-762C-434B-B087-92415D7B28FD}" destId="{9AC392CD-15F2-4F57-9032-CC10AF95C271}" srcOrd="3" destOrd="0" presId="urn:microsoft.com/office/officeart/2005/8/layout/vList2"/>
    <dgm:cxn modelId="{9F449F3B-F0FF-4591-B348-350C436FB182}" type="presParOf" srcId="{C3043DB2-762C-434B-B087-92415D7B28FD}" destId="{123FBA6C-0B5C-4FF1-8D47-6E77C53B74BB}" srcOrd="4" destOrd="0" presId="urn:microsoft.com/office/officeart/2005/8/layout/vList2"/>
    <dgm:cxn modelId="{1CC68209-891E-4D70-BEBF-7EC1CF01B08E}" type="presParOf" srcId="{C3043DB2-762C-434B-B087-92415D7B28FD}" destId="{86348112-A288-4046-BECD-E96EA10F2E9F}" srcOrd="5" destOrd="0" presId="urn:microsoft.com/office/officeart/2005/8/layout/vList2"/>
    <dgm:cxn modelId="{635E7A93-889D-4289-BAF3-E4B63E350EA7}" type="presParOf" srcId="{C3043DB2-762C-434B-B087-92415D7B28FD}" destId="{C6928417-1FFF-46CA-A4E9-78210C5758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16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Components of the system unit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C0C17047-01E4-4190-8A02-F5325A4C5C51}">
      <dgm:prSet/>
      <dgm:spPr/>
      <dgm:t>
        <a:bodyPr/>
        <a:lstStyle/>
        <a:p>
          <a:r>
            <a:rPr lang="en-US" dirty="0" smtClean="0"/>
            <a:t>How memory stores data, instructions, and information</a:t>
          </a:r>
          <a:endParaRPr lang="en-US" dirty="0"/>
        </a:p>
      </dgm:t>
    </dgm:pt>
    <dgm:pt modelId="{EEBFC855-D2BD-4CA6-B30F-51E29BCFFB11}" type="parTrans" cxnId="{6064C49F-AA16-47D8-9AF9-C89465BC8BB9}">
      <dgm:prSet/>
      <dgm:spPr/>
      <dgm:t>
        <a:bodyPr/>
        <a:lstStyle/>
        <a:p>
          <a:endParaRPr lang="en-US"/>
        </a:p>
      </dgm:t>
    </dgm:pt>
    <dgm:pt modelId="{978E5171-A919-4144-94B4-343DBB84D801}" type="sibTrans" cxnId="{6064C49F-AA16-47D8-9AF9-C89465BC8BB9}">
      <dgm:prSet/>
      <dgm:spPr/>
      <dgm:t>
        <a:bodyPr/>
        <a:lstStyle/>
        <a:p>
          <a:endParaRPr lang="en-US"/>
        </a:p>
      </dgm:t>
    </dgm:pt>
    <dgm:pt modelId="{599521C6-8763-461B-9C7A-472E2F2CE097}">
      <dgm:prSet/>
      <dgm:spPr/>
      <dgm:t>
        <a:bodyPr/>
        <a:lstStyle/>
        <a:p>
          <a:r>
            <a:rPr lang="en-US" dirty="0" smtClean="0"/>
            <a:t>Sequence of operations that occur when a computer executes an instruction</a:t>
          </a:r>
          <a:endParaRPr lang="en-US" dirty="0"/>
        </a:p>
      </dgm:t>
    </dgm:pt>
    <dgm:pt modelId="{2B7934D3-97B1-4560-AFE8-D989948540ED}" type="parTrans" cxnId="{5994CAF2-D8C0-4BCD-9EC6-2C8E1F4C3238}">
      <dgm:prSet/>
      <dgm:spPr/>
      <dgm:t>
        <a:bodyPr/>
        <a:lstStyle/>
        <a:p>
          <a:endParaRPr lang="en-US"/>
        </a:p>
      </dgm:t>
    </dgm:pt>
    <dgm:pt modelId="{8FE38180-9FC0-4428-99DF-D7643A318BB5}" type="sibTrans" cxnId="{5994CAF2-D8C0-4BCD-9EC6-2C8E1F4C3238}">
      <dgm:prSet/>
      <dgm:spPr/>
      <dgm:t>
        <a:bodyPr/>
        <a:lstStyle/>
        <a:p>
          <a:endParaRPr lang="en-US"/>
        </a:p>
      </dgm:t>
    </dgm:pt>
    <dgm:pt modelId="{7BEA1FE1-B005-46A7-A3A7-B2C214D2D4B8}">
      <dgm:prSet/>
      <dgm:spPr/>
      <dgm:t>
        <a:bodyPr/>
        <a:lstStyle/>
        <a:p>
          <a:r>
            <a:rPr lang="en-US" dirty="0" smtClean="0"/>
            <a:t>Comparison of various personal computer processors on the market today</a:t>
          </a:r>
          <a:endParaRPr lang="en-US" dirty="0"/>
        </a:p>
      </dgm:t>
    </dgm:pt>
    <dgm:pt modelId="{B6B61706-109F-4378-B44D-AE74D952D157}" type="parTrans" cxnId="{FC0EEF6A-0CFB-4D57-B6BD-D5CD791E15E5}">
      <dgm:prSet/>
      <dgm:spPr/>
      <dgm:t>
        <a:bodyPr/>
        <a:lstStyle/>
        <a:p>
          <a:endParaRPr lang="en-US"/>
        </a:p>
      </dgm:t>
    </dgm:pt>
    <dgm:pt modelId="{3CFB0F87-F69E-449B-8F2E-B23284CC7B55}" type="sibTrans" cxnId="{FC0EEF6A-0CFB-4D57-B6BD-D5CD791E15E5}">
      <dgm:prSet/>
      <dgm:spPr/>
      <dgm:t>
        <a:bodyPr/>
        <a:lstStyle/>
        <a:p>
          <a:endParaRPr lang="en-US"/>
        </a:p>
      </dgm:t>
    </dgm:pt>
    <dgm:pt modelId="{90E202AC-C6D6-4671-A334-85CDDED6BCAA}">
      <dgm:prSet/>
      <dgm:spPr/>
      <dgm:t>
        <a:bodyPr/>
        <a:lstStyle/>
        <a:p>
          <a:r>
            <a:rPr lang="en-US" dirty="0" smtClean="0"/>
            <a:t>How to clean the exterior and interior of a system unit</a:t>
          </a:r>
          <a:endParaRPr lang="en-US" dirty="0"/>
        </a:p>
      </dgm:t>
    </dgm:pt>
    <dgm:pt modelId="{7EE7F1ED-97D9-4CD2-97C6-785FC1229F18}" type="parTrans" cxnId="{B0241CDC-145C-4FA7-A69D-3227BFC89FA4}">
      <dgm:prSet/>
      <dgm:spPr/>
      <dgm:t>
        <a:bodyPr/>
        <a:lstStyle/>
        <a:p>
          <a:endParaRPr lang="en-US"/>
        </a:p>
      </dgm:t>
    </dgm:pt>
    <dgm:pt modelId="{C80AF6C8-B467-4702-B3D6-20D1A4D50A2F}" type="sibTrans" cxnId="{B0241CDC-145C-4FA7-A69D-3227BFC89FA4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B6C62099-0A49-4C59-80C2-56B051F77AAF}" type="pres">
      <dgm:prSet presAssocID="{C0C17047-01E4-4190-8A02-F5325A4C5C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14601-A659-4A0B-A85E-70254AACD326}" type="pres">
      <dgm:prSet presAssocID="{978E5171-A919-4144-94B4-343DBB84D801}" presName="sibTrans" presStyleCnt="0"/>
      <dgm:spPr/>
    </dgm:pt>
    <dgm:pt modelId="{7769A1BB-3FED-4561-A8B9-D1B0D9171448}" type="pres">
      <dgm:prSet presAssocID="{599521C6-8763-461B-9C7A-472E2F2CE09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32A43-DA51-4F73-BC86-8195D26DEBA9}" type="pres">
      <dgm:prSet presAssocID="{8FE38180-9FC0-4428-99DF-D7643A318BB5}" presName="sibTrans" presStyleCnt="0"/>
      <dgm:spPr/>
    </dgm:pt>
    <dgm:pt modelId="{6E43727A-FCCF-49AA-8569-03CF0A30BE41}" type="pres">
      <dgm:prSet presAssocID="{7BEA1FE1-B005-46A7-A3A7-B2C214D2D4B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AF1EE-DF16-485C-9A25-D898E3B26B4C}" type="pres">
      <dgm:prSet presAssocID="{3CFB0F87-F69E-449B-8F2E-B23284CC7B55}" presName="sibTrans" presStyleCnt="0"/>
      <dgm:spPr/>
    </dgm:pt>
    <dgm:pt modelId="{DB742E22-3062-494D-8C42-8C1D84388972}" type="pres">
      <dgm:prSet presAssocID="{90E202AC-C6D6-4671-A334-85CDDED6BCA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64C49F-AA16-47D8-9AF9-C89465BC8BB9}" srcId="{CF85102C-52AA-4C9D-8775-2FF712ADBFCB}" destId="{C0C17047-01E4-4190-8A02-F5325A4C5C51}" srcOrd="1" destOrd="0" parTransId="{EEBFC855-D2BD-4CA6-B30F-51E29BCFFB11}" sibTransId="{978E5171-A919-4144-94B4-343DBB84D801}"/>
    <dgm:cxn modelId="{C6676327-20B8-4264-A010-C4F6BE0968AC}" type="presOf" srcId="{4BE61A80-F514-4E80-B78E-1A2FBAB1DD95}" destId="{A2320912-8D9A-492B-894B-23596CF49463}" srcOrd="0" destOrd="0" presId="urn:microsoft.com/office/officeart/2005/8/layout/default#16"/>
    <dgm:cxn modelId="{4ACCD62B-5033-4F28-A55A-565B9A9279EE}" type="presOf" srcId="{599521C6-8763-461B-9C7A-472E2F2CE097}" destId="{7769A1BB-3FED-4561-A8B9-D1B0D9171448}" srcOrd="0" destOrd="0" presId="urn:microsoft.com/office/officeart/2005/8/layout/default#16"/>
    <dgm:cxn modelId="{0E3F1787-BE56-4376-8701-727A524BDAFB}" type="presOf" srcId="{7BEA1FE1-B005-46A7-A3A7-B2C214D2D4B8}" destId="{6E43727A-FCCF-49AA-8569-03CF0A30BE41}" srcOrd="0" destOrd="0" presId="urn:microsoft.com/office/officeart/2005/8/layout/default#16"/>
    <dgm:cxn modelId="{B0241CDC-145C-4FA7-A69D-3227BFC89FA4}" srcId="{CF85102C-52AA-4C9D-8775-2FF712ADBFCB}" destId="{90E202AC-C6D6-4671-A334-85CDDED6BCAA}" srcOrd="4" destOrd="0" parTransId="{7EE7F1ED-97D9-4CD2-97C6-785FC1229F18}" sibTransId="{C80AF6C8-B467-4702-B3D6-20D1A4D50A2F}"/>
    <dgm:cxn modelId="{5994CAF2-D8C0-4BCD-9EC6-2C8E1F4C3238}" srcId="{CF85102C-52AA-4C9D-8775-2FF712ADBFCB}" destId="{599521C6-8763-461B-9C7A-472E2F2CE097}" srcOrd="2" destOrd="0" parTransId="{2B7934D3-97B1-4560-AFE8-D989948540ED}" sibTransId="{8FE38180-9FC0-4428-99DF-D7643A318BB5}"/>
    <dgm:cxn modelId="{0F2262FE-F290-4ADB-BFA1-26D8F96EF6E7}" type="presOf" srcId="{CF85102C-52AA-4C9D-8775-2FF712ADBFCB}" destId="{83D7DC62-EB60-457E-92F5-18866EA92871}" srcOrd="0" destOrd="0" presId="urn:microsoft.com/office/officeart/2005/8/layout/default#16"/>
    <dgm:cxn modelId="{FC0EEF6A-0CFB-4D57-B6BD-D5CD791E15E5}" srcId="{CF85102C-52AA-4C9D-8775-2FF712ADBFCB}" destId="{7BEA1FE1-B005-46A7-A3A7-B2C214D2D4B8}" srcOrd="3" destOrd="0" parTransId="{B6B61706-109F-4378-B44D-AE74D952D157}" sibTransId="{3CFB0F87-F69E-449B-8F2E-B23284CC7B55}"/>
    <dgm:cxn modelId="{711CD98F-56AA-4D4A-8CCE-D55A6691F71C}" type="presOf" srcId="{C0C17047-01E4-4190-8A02-F5325A4C5C51}" destId="{B6C62099-0A49-4C59-80C2-56B051F77AAF}" srcOrd="0" destOrd="0" presId="urn:microsoft.com/office/officeart/2005/8/layout/default#16"/>
    <dgm:cxn modelId="{52E5FA41-D8F3-4FA5-AA4C-053D1367C845}" type="presOf" srcId="{90E202AC-C6D6-4671-A334-85CDDED6BCAA}" destId="{DB742E22-3062-494D-8C42-8C1D84388972}" srcOrd="0" destOrd="0" presId="urn:microsoft.com/office/officeart/2005/8/layout/default#16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#16"/>
    <dgm:cxn modelId="{D22E37A8-E140-49BC-96AF-68A773CCF783}" type="presParOf" srcId="{83D7DC62-EB60-457E-92F5-18866EA92871}" destId="{9563B308-9D7E-4AEF-8E39-DF2C5AADD5BC}" srcOrd="1" destOrd="0" presId="urn:microsoft.com/office/officeart/2005/8/layout/default#16"/>
    <dgm:cxn modelId="{12BC1C51-073E-4DB3-A689-1B0EE3ED1D34}" type="presParOf" srcId="{83D7DC62-EB60-457E-92F5-18866EA92871}" destId="{B6C62099-0A49-4C59-80C2-56B051F77AAF}" srcOrd="2" destOrd="0" presId="urn:microsoft.com/office/officeart/2005/8/layout/default#16"/>
    <dgm:cxn modelId="{3461F1FF-F400-4D14-9067-03B6ABC7C18F}" type="presParOf" srcId="{83D7DC62-EB60-457E-92F5-18866EA92871}" destId="{2AD14601-A659-4A0B-A85E-70254AACD326}" srcOrd="3" destOrd="0" presId="urn:microsoft.com/office/officeart/2005/8/layout/default#16"/>
    <dgm:cxn modelId="{B5DE5DCF-5450-4608-8563-4136CEF53350}" type="presParOf" srcId="{83D7DC62-EB60-457E-92F5-18866EA92871}" destId="{7769A1BB-3FED-4561-A8B9-D1B0D9171448}" srcOrd="4" destOrd="0" presId="urn:microsoft.com/office/officeart/2005/8/layout/default#16"/>
    <dgm:cxn modelId="{8A19AD38-5105-491B-9C9B-F0384A029690}" type="presParOf" srcId="{83D7DC62-EB60-457E-92F5-18866EA92871}" destId="{98C32A43-DA51-4F73-BC86-8195D26DEBA9}" srcOrd="5" destOrd="0" presId="urn:microsoft.com/office/officeart/2005/8/layout/default#16"/>
    <dgm:cxn modelId="{2239667C-D03E-4FB5-B138-D083AB35D6DC}" type="presParOf" srcId="{83D7DC62-EB60-457E-92F5-18866EA92871}" destId="{6E43727A-FCCF-49AA-8569-03CF0A30BE41}" srcOrd="6" destOrd="0" presId="urn:microsoft.com/office/officeart/2005/8/layout/default#16"/>
    <dgm:cxn modelId="{92A6FC04-8F72-4CC2-AEFF-ECA43BE708BC}" type="presParOf" srcId="{83D7DC62-EB60-457E-92F5-18866EA92871}" destId="{0FFAF1EE-DF16-485C-9A25-D898E3B26B4C}" srcOrd="7" destOrd="0" presId="urn:microsoft.com/office/officeart/2005/8/layout/default#16"/>
    <dgm:cxn modelId="{FDD96742-F2D9-4557-B55B-343A12DD03D1}" type="presParOf" srcId="{83D7DC62-EB60-457E-92F5-18866EA92871}" destId="{DB742E22-3062-494D-8C42-8C1D84388972}" srcOrd="8" destOrd="0" presId="urn:microsoft.com/office/officeart/2005/8/layout/default#1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0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Differentiate among the various types of memory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D4456D95-B170-4294-9219-4F38A9419603}">
      <dgm:prSet/>
      <dgm:spPr/>
      <dgm:t>
        <a:bodyPr/>
        <a:lstStyle/>
        <a:p>
          <a:r>
            <a:rPr lang="en-US" dirty="0" smtClean="0"/>
            <a:t>Describe the purpose and types of expansion slots and adapter cards, and differentiate among slots for various removable flash memory devices</a:t>
          </a:r>
        </a:p>
      </dgm:t>
    </dgm:pt>
    <dgm:pt modelId="{F3F87543-3FAC-4E50-AC6F-735016DE32A0}" type="parTrans" cxnId="{7C721886-05E2-42FF-97FC-5CCD9020759A}">
      <dgm:prSet/>
      <dgm:spPr/>
      <dgm:t>
        <a:bodyPr/>
        <a:lstStyle/>
        <a:p>
          <a:endParaRPr lang="en-US"/>
        </a:p>
      </dgm:t>
    </dgm:pt>
    <dgm:pt modelId="{30C82C2E-F634-4BA4-88FD-1EC1202EFE7B}" type="sibTrans" cxnId="{7C721886-05E2-42FF-97FC-5CCD9020759A}">
      <dgm:prSet/>
      <dgm:spPr/>
      <dgm:t>
        <a:bodyPr/>
        <a:lstStyle/>
        <a:p>
          <a:endParaRPr lang="en-US"/>
        </a:p>
      </dgm:t>
    </dgm:pt>
    <dgm:pt modelId="{2D0F8F17-7B14-4BF6-AC46-230BA2011642}">
      <dgm:prSet/>
      <dgm:spPr/>
      <dgm:t>
        <a:bodyPr/>
        <a:lstStyle/>
        <a:p>
          <a:r>
            <a:rPr lang="en-US" dirty="0" smtClean="0"/>
            <a:t>Differentiate between a port and a connector, and explain the differences among a USB port, FireWire port, Bluetooth port, SCSI port, </a:t>
          </a:r>
          <a:r>
            <a:rPr lang="en-US" dirty="0" err="1" smtClean="0"/>
            <a:t>eSATA</a:t>
          </a:r>
          <a:r>
            <a:rPr lang="en-US" dirty="0" smtClean="0"/>
            <a:t> port, </a:t>
          </a:r>
          <a:r>
            <a:rPr lang="fr-FR" dirty="0" smtClean="0"/>
            <a:t>IrDA port, serial port, and MIDI port</a:t>
          </a:r>
          <a:endParaRPr lang="en-US" dirty="0" smtClean="0"/>
        </a:p>
      </dgm:t>
    </dgm:pt>
    <dgm:pt modelId="{EA8991C1-7791-476F-958B-E56EB457907D}" type="parTrans" cxnId="{E30A4997-575B-4681-9146-5946EBCCA5A6}">
      <dgm:prSet/>
      <dgm:spPr/>
      <dgm:t>
        <a:bodyPr/>
        <a:lstStyle/>
        <a:p>
          <a:endParaRPr lang="en-US"/>
        </a:p>
      </dgm:t>
    </dgm:pt>
    <dgm:pt modelId="{37DC5F60-F2CF-479E-A356-A2255339FE5B}" type="sibTrans" cxnId="{E30A4997-575B-4681-9146-5946EBCCA5A6}">
      <dgm:prSet/>
      <dgm:spPr/>
      <dgm:t>
        <a:bodyPr/>
        <a:lstStyle/>
        <a:p>
          <a:endParaRPr lang="en-US"/>
        </a:p>
      </dgm:t>
    </dgm:pt>
    <dgm:pt modelId="{BD4D9BD1-9433-46E5-8BF0-74077387D800}">
      <dgm:prSet/>
      <dgm:spPr/>
      <dgm:t>
        <a:bodyPr/>
        <a:lstStyle/>
        <a:p>
          <a:r>
            <a:rPr lang="en-US" dirty="0" smtClean="0"/>
            <a:t>Describe the types of buses in a computer</a:t>
          </a:r>
        </a:p>
      </dgm:t>
    </dgm:pt>
    <dgm:pt modelId="{4126D9CB-1C46-45D9-8E37-FD49E19FC652}" type="parTrans" cxnId="{F2E86E80-359E-48E6-B97C-B1907F3D4A56}">
      <dgm:prSet/>
      <dgm:spPr/>
      <dgm:t>
        <a:bodyPr/>
        <a:lstStyle/>
        <a:p>
          <a:endParaRPr lang="en-US"/>
        </a:p>
      </dgm:t>
    </dgm:pt>
    <dgm:pt modelId="{000DCF9B-E934-4151-A19C-22C7FF51676E}" type="sibTrans" cxnId="{F2E86E80-359E-48E6-B97C-B1907F3D4A56}">
      <dgm:prSet/>
      <dgm:spPr/>
      <dgm:t>
        <a:bodyPr/>
        <a:lstStyle/>
        <a:p>
          <a:endParaRPr lang="en-US"/>
        </a:p>
      </dgm:t>
    </dgm:pt>
    <dgm:pt modelId="{BE1A31AF-5BCF-4DAC-841E-B5EC982FA7D9}">
      <dgm:prSet/>
      <dgm:spPr/>
      <dgm:t>
        <a:bodyPr/>
        <a:lstStyle/>
        <a:p>
          <a:r>
            <a:rPr lang="en-US" dirty="0" smtClean="0"/>
            <a:t>Explain the purpose of a power supply and describe how it keeps cool</a:t>
          </a:r>
        </a:p>
      </dgm:t>
    </dgm:pt>
    <dgm:pt modelId="{033AA77F-C846-412A-834B-71970202599C}" type="parTrans" cxnId="{7D4B503B-F225-4CEB-A7E7-4F8BEFCD37D0}">
      <dgm:prSet/>
      <dgm:spPr/>
      <dgm:t>
        <a:bodyPr/>
        <a:lstStyle/>
        <a:p>
          <a:endParaRPr lang="en-US"/>
        </a:p>
      </dgm:t>
    </dgm:pt>
    <dgm:pt modelId="{0CA27B8B-6C83-4CAA-A675-E44B5B31972C}" type="sibTrans" cxnId="{7D4B503B-F225-4CEB-A7E7-4F8BEFCD37D0}">
      <dgm:prSet/>
      <dgm:spPr/>
      <dgm:t>
        <a:bodyPr/>
        <a:lstStyle/>
        <a:p>
          <a:endParaRPr lang="en-US"/>
        </a:p>
      </dgm:t>
    </dgm:pt>
    <dgm:pt modelId="{B9FAFAC5-3A52-4EE0-954C-02FBAE2DA9DE}">
      <dgm:prSet/>
      <dgm:spPr/>
      <dgm:t>
        <a:bodyPr/>
        <a:lstStyle/>
        <a:p>
          <a:r>
            <a:rPr lang="en-US" dirty="0" smtClean="0"/>
            <a:t>Understand how to clean a system unit on a computer or mobile device</a:t>
          </a:r>
        </a:p>
      </dgm:t>
    </dgm:pt>
    <dgm:pt modelId="{AEE06AE5-6EEC-4B66-82FD-0881F752A206}" type="parTrans" cxnId="{E9CFD7BA-470A-4E15-92DE-414A4D7F06CF}">
      <dgm:prSet/>
      <dgm:spPr/>
      <dgm:t>
        <a:bodyPr/>
        <a:lstStyle/>
        <a:p>
          <a:endParaRPr lang="en-US"/>
        </a:p>
      </dgm:t>
    </dgm:pt>
    <dgm:pt modelId="{CFB63A53-DE12-49AD-AB84-F8C8DEE683D5}" type="sibTrans" cxnId="{E9CFD7BA-470A-4E15-92DE-414A4D7F06CF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7506EC86-A217-4C00-8949-D44F9D3ACA6F}" type="pres">
      <dgm:prSet presAssocID="{D4456D95-B170-4294-9219-4F38A941960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BE909-78E7-49E1-B62A-AC7C482A08D9}" type="pres">
      <dgm:prSet presAssocID="{30C82C2E-F634-4BA4-88FD-1EC1202EFE7B}" presName="sibTrans" presStyleCnt="0"/>
      <dgm:spPr/>
    </dgm:pt>
    <dgm:pt modelId="{27ABA5CE-24BC-40CA-B777-5DE0FA70062A}" type="pres">
      <dgm:prSet presAssocID="{2D0F8F17-7B14-4BF6-AC46-230BA201164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125A4-AA7C-43BB-822A-B038598239B9}" type="pres">
      <dgm:prSet presAssocID="{37DC5F60-F2CF-479E-A356-A2255339FE5B}" presName="sibTrans" presStyleCnt="0"/>
      <dgm:spPr/>
    </dgm:pt>
    <dgm:pt modelId="{987FA9BE-C814-47B6-85C5-5179F03B2AC5}" type="pres">
      <dgm:prSet presAssocID="{BD4D9BD1-9433-46E5-8BF0-74077387D80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9FB9B-2179-46CE-A827-76E16DF96A80}" type="pres">
      <dgm:prSet presAssocID="{000DCF9B-E934-4151-A19C-22C7FF51676E}" presName="sibTrans" presStyleCnt="0"/>
      <dgm:spPr/>
    </dgm:pt>
    <dgm:pt modelId="{7D043178-24E2-40EC-B27D-A2D709772745}" type="pres">
      <dgm:prSet presAssocID="{BE1A31AF-5BCF-4DAC-841E-B5EC982FA7D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4FFA5-6184-48AE-8574-0AB782CA9E7F}" type="pres">
      <dgm:prSet presAssocID="{0CA27B8B-6C83-4CAA-A675-E44B5B31972C}" presName="sibTrans" presStyleCnt="0"/>
      <dgm:spPr/>
    </dgm:pt>
    <dgm:pt modelId="{1BCE1973-6D7F-466F-A656-2365C792F33A}" type="pres">
      <dgm:prSet presAssocID="{B9FAFAC5-3A52-4EE0-954C-02FBAE2DA9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EAC6A8-9373-4176-BE33-12327BDD00F4}" type="presOf" srcId="{BE1A31AF-5BCF-4DAC-841E-B5EC982FA7D9}" destId="{7D043178-24E2-40EC-B27D-A2D709772745}" srcOrd="0" destOrd="0" presId="urn:microsoft.com/office/officeart/2005/8/layout/default#10"/>
    <dgm:cxn modelId="{20D2864A-ED0A-48F0-A17D-72EC50B3A46D}" type="presOf" srcId="{D4456D95-B170-4294-9219-4F38A9419603}" destId="{7506EC86-A217-4C00-8949-D44F9D3ACA6F}" srcOrd="0" destOrd="0" presId="urn:microsoft.com/office/officeart/2005/8/layout/default#10"/>
    <dgm:cxn modelId="{3A175C02-C9AE-48E7-BC6C-36679834A75B}" type="presOf" srcId="{BD4D9BD1-9433-46E5-8BF0-74077387D800}" destId="{987FA9BE-C814-47B6-85C5-5179F03B2AC5}" srcOrd="0" destOrd="0" presId="urn:microsoft.com/office/officeart/2005/8/layout/default#10"/>
    <dgm:cxn modelId="{E9CFD7BA-470A-4E15-92DE-414A4D7F06CF}" srcId="{3DBC15C7-9BC5-433D-92A7-BCC39A2CC830}" destId="{B9FAFAC5-3A52-4EE0-954C-02FBAE2DA9DE}" srcOrd="5" destOrd="0" parTransId="{AEE06AE5-6EEC-4B66-82FD-0881F752A206}" sibTransId="{CFB63A53-DE12-49AD-AB84-F8C8DEE683D5}"/>
    <dgm:cxn modelId="{CDBCAF59-7884-42E2-B8B1-CCAA45AECC3B}" type="presOf" srcId="{3DBC15C7-9BC5-433D-92A7-BCC39A2CC830}" destId="{0283AAF8-8E6B-4228-934C-18F9A9076AC0}" srcOrd="0" destOrd="0" presId="urn:microsoft.com/office/officeart/2005/8/layout/default#10"/>
    <dgm:cxn modelId="{7D4B503B-F225-4CEB-A7E7-4F8BEFCD37D0}" srcId="{3DBC15C7-9BC5-433D-92A7-BCC39A2CC830}" destId="{BE1A31AF-5BCF-4DAC-841E-B5EC982FA7D9}" srcOrd="4" destOrd="0" parTransId="{033AA77F-C846-412A-834B-71970202599C}" sibTransId="{0CA27B8B-6C83-4CAA-A675-E44B5B31972C}"/>
    <dgm:cxn modelId="{F2E86E80-359E-48E6-B97C-B1907F3D4A56}" srcId="{3DBC15C7-9BC5-433D-92A7-BCC39A2CC830}" destId="{BD4D9BD1-9433-46E5-8BF0-74077387D800}" srcOrd="3" destOrd="0" parTransId="{4126D9CB-1C46-45D9-8E37-FD49E19FC652}" sibTransId="{000DCF9B-E934-4151-A19C-22C7FF51676E}"/>
    <dgm:cxn modelId="{7C721886-05E2-42FF-97FC-5CCD9020759A}" srcId="{3DBC15C7-9BC5-433D-92A7-BCC39A2CC830}" destId="{D4456D95-B170-4294-9219-4F38A9419603}" srcOrd="1" destOrd="0" parTransId="{F3F87543-3FAC-4E50-AC6F-735016DE32A0}" sibTransId="{30C82C2E-F634-4BA4-88FD-1EC1202EFE7B}"/>
    <dgm:cxn modelId="{CA15C842-B547-4D3A-8822-D41A9B421CFB}" type="presOf" srcId="{D106D101-98E2-4ADD-B050-08FB6FD9C7E3}" destId="{2C05064A-AF3B-4300-BA44-77588901B427}" srcOrd="0" destOrd="0" presId="urn:microsoft.com/office/officeart/2005/8/layout/default#10"/>
    <dgm:cxn modelId="{1C307174-8309-4222-92EE-6CED48A4B83E}" type="presOf" srcId="{2D0F8F17-7B14-4BF6-AC46-230BA2011642}" destId="{27ABA5CE-24BC-40CA-B777-5DE0FA70062A}" srcOrd="0" destOrd="0" presId="urn:microsoft.com/office/officeart/2005/8/layout/default#10"/>
    <dgm:cxn modelId="{80483ECD-EE1D-4D85-9596-500D14FB27FB}" type="presOf" srcId="{B9FAFAC5-3A52-4EE0-954C-02FBAE2DA9DE}" destId="{1BCE1973-6D7F-466F-A656-2365C792F33A}" srcOrd="0" destOrd="0" presId="urn:microsoft.com/office/officeart/2005/8/layout/default#10"/>
    <dgm:cxn modelId="{E30A4997-575B-4681-9146-5946EBCCA5A6}" srcId="{3DBC15C7-9BC5-433D-92A7-BCC39A2CC830}" destId="{2D0F8F17-7B14-4BF6-AC46-230BA2011642}" srcOrd="2" destOrd="0" parTransId="{EA8991C1-7791-476F-958B-E56EB457907D}" sibTransId="{37DC5F60-F2CF-479E-A356-A2255339FE5B}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45F311B3-9358-4F34-B290-F0CB16687AD3}" type="presParOf" srcId="{0283AAF8-8E6B-4228-934C-18F9A9076AC0}" destId="{2C05064A-AF3B-4300-BA44-77588901B427}" srcOrd="0" destOrd="0" presId="urn:microsoft.com/office/officeart/2005/8/layout/default#10"/>
    <dgm:cxn modelId="{FDF9C3D1-3609-4267-A39B-BF28287C7B68}" type="presParOf" srcId="{0283AAF8-8E6B-4228-934C-18F9A9076AC0}" destId="{EDCDCE41-86BA-475A-A518-EA8E02F91814}" srcOrd="1" destOrd="0" presId="urn:microsoft.com/office/officeart/2005/8/layout/default#10"/>
    <dgm:cxn modelId="{E9DEE07F-0BA9-4764-8D89-D6FFDB3B2938}" type="presParOf" srcId="{0283AAF8-8E6B-4228-934C-18F9A9076AC0}" destId="{7506EC86-A217-4C00-8949-D44F9D3ACA6F}" srcOrd="2" destOrd="0" presId="urn:microsoft.com/office/officeart/2005/8/layout/default#10"/>
    <dgm:cxn modelId="{EA329FCC-1F9A-44DB-B188-1D3553889ABF}" type="presParOf" srcId="{0283AAF8-8E6B-4228-934C-18F9A9076AC0}" destId="{439BE909-78E7-49E1-B62A-AC7C482A08D9}" srcOrd="3" destOrd="0" presId="urn:microsoft.com/office/officeart/2005/8/layout/default#10"/>
    <dgm:cxn modelId="{89B047EB-BC00-4DCB-8E02-866168E11FEA}" type="presParOf" srcId="{0283AAF8-8E6B-4228-934C-18F9A9076AC0}" destId="{27ABA5CE-24BC-40CA-B777-5DE0FA70062A}" srcOrd="4" destOrd="0" presId="urn:microsoft.com/office/officeart/2005/8/layout/default#10"/>
    <dgm:cxn modelId="{C2C007B4-A2DE-4400-8B10-A0B533AA10B4}" type="presParOf" srcId="{0283AAF8-8E6B-4228-934C-18F9A9076AC0}" destId="{EAD125A4-AA7C-43BB-822A-B038598239B9}" srcOrd="5" destOrd="0" presId="urn:microsoft.com/office/officeart/2005/8/layout/default#10"/>
    <dgm:cxn modelId="{EF587C33-EB05-4392-9768-7BBC6FECE096}" type="presParOf" srcId="{0283AAF8-8E6B-4228-934C-18F9A9076AC0}" destId="{987FA9BE-C814-47B6-85C5-5179F03B2AC5}" srcOrd="6" destOrd="0" presId="urn:microsoft.com/office/officeart/2005/8/layout/default#10"/>
    <dgm:cxn modelId="{5ADFD751-3B78-4EE1-83FC-6B69A781AC20}" type="presParOf" srcId="{0283AAF8-8E6B-4228-934C-18F9A9076AC0}" destId="{2439FB9B-2179-46CE-A827-76E16DF96A80}" srcOrd="7" destOrd="0" presId="urn:microsoft.com/office/officeart/2005/8/layout/default#10"/>
    <dgm:cxn modelId="{AD809C06-01C6-455C-81D4-928173CCD057}" type="presParOf" srcId="{0283AAF8-8E6B-4228-934C-18F9A9076AC0}" destId="{7D043178-24E2-40EC-B27D-A2D709772745}" srcOrd="8" destOrd="0" presId="urn:microsoft.com/office/officeart/2005/8/layout/default#10"/>
    <dgm:cxn modelId="{969C2430-8B48-4D77-8E7A-62A1B3CA74F6}" type="presParOf" srcId="{0283AAF8-8E6B-4228-934C-18F9A9076AC0}" destId="{03A4FFA5-6184-48AE-8574-0AB782CA9E7F}" srcOrd="9" destOrd="0" presId="urn:microsoft.com/office/officeart/2005/8/layout/default#10"/>
    <dgm:cxn modelId="{7B54629D-E6C0-4BC5-A12F-2A7737B6BCB3}" type="presParOf" srcId="{0283AAF8-8E6B-4228-934C-18F9A9076AC0}" destId="{1BCE1973-6D7F-466F-A656-2365C792F33A}" srcOrd="10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7E34A1-01A7-4909-8C15-8D4B4F1264D9}" type="doc">
      <dgm:prSet loTypeId="urn:microsoft.com/office/officeart/2005/8/layout/vList2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33DB948F-D513-4988-863E-EAD4401F9988}">
      <dgm:prSet phldrT="[Text]"/>
      <dgm:spPr/>
      <dgm:t>
        <a:bodyPr/>
        <a:lstStyle/>
        <a:p>
          <a:r>
            <a:rPr lang="en-US" dirty="0" smtClean="0"/>
            <a:t>Drive bay(s)</a:t>
          </a:r>
          <a:endParaRPr lang="en-US" dirty="0"/>
        </a:p>
      </dgm:t>
    </dgm:pt>
    <dgm:pt modelId="{D5EDFF03-33B6-44DB-81B2-B7496DAA9F07}" type="parTrans" cxnId="{4D9B925A-2F22-40FD-982E-10D9195C0A30}">
      <dgm:prSet/>
      <dgm:spPr/>
      <dgm:t>
        <a:bodyPr/>
        <a:lstStyle/>
        <a:p>
          <a:endParaRPr lang="en-US"/>
        </a:p>
      </dgm:t>
    </dgm:pt>
    <dgm:pt modelId="{482960A1-E581-4A4C-B578-036BA5524A2F}" type="sibTrans" cxnId="{4D9B925A-2F22-40FD-982E-10D9195C0A30}">
      <dgm:prSet/>
      <dgm:spPr/>
      <dgm:t>
        <a:bodyPr/>
        <a:lstStyle/>
        <a:p>
          <a:endParaRPr lang="en-US"/>
        </a:p>
      </dgm:t>
    </dgm:pt>
    <dgm:pt modelId="{7D1C6490-ECDF-4DEA-A2AC-63CB7D8F088C}">
      <dgm:prSet phldrT="[Text]"/>
      <dgm:spPr/>
      <dgm:t>
        <a:bodyPr/>
        <a:lstStyle/>
        <a:p>
          <a:r>
            <a:rPr lang="en-US" dirty="0" smtClean="0"/>
            <a:t>Power supply</a:t>
          </a:r>
          <a:endParaRPr lang="en-US" dirty="0"/>
        </a:p>
      </dgm:t>
    </dgm:pt>
    <dgm:pt modelId="{044DF067-D3A1-43D4-9844-BC24C11E7305}" type="parTrans" cxnId="{B503CD01-0323-4287-817E-7BAE54185405}">
      <dgm:prSet/>
      <dgm:spPr/>
      <dgm:t>
        <a:bodyPr/>
        <a:lstStyle/>
        <a:p>
          <a:endParaRPr lang="en-US"/>
        </a:p>
      </dgm:t>
    </dgm:pt>
    <dgm:pt modelId="{C3E441F5-EC92-4BBD-A331-1A1ADD79E978}" type="sibTrans" cxnId="{B503CD01-0323-4287-817E-7BAE54185405}">
      <dgm:prSet/>
      <dgm:spPr/>
      <dgm:t>
        <a:bodyPr/>
        <a:lstStyle/>
        <a:p>
          <a:endParaRPr lang="en-US"/>
        </a:p>
      </dgm:t>
    </dgm:pt>
    <dgm:pt modelId="{8ECBE45D-E4FD-46D3-8A78-672DCBCE652C}">
      <dgm:prSet phldrT="[Text]"/>
      <dgm:spPr/>
      <dgm:t>
        <a:bodyPr/>
        <a:lstStyle/>
        <a:p>
          <a:r>
            <a:rPr lang="en-US" dirty="0" smtClean="0"/>
            <a:t>Sound card</a:t>
          </a:r>
          <a:endParaRPr lang="en-US" dirty="0"/>
        </a:p>
      </dgm:t>
    </dgm:pt>
    <dgm:pt modelId="{78A054F9-D146-45A3-9DF1-0A37594AE88F}" type="parTrans" cxnId="{DEE6BF8E-FBB6-49F6-B46D-F27F51E8A07E}">
      <dgm:prSet/>
      <dgm:spPr/>
      <dgm:t>
        <a:bodyPr/>
        <a:lstStyle/>
        <a:p>
          <a:endParaRPr lang="en-US"/>
        </a:p>
      </dgm:t>
    </dgm:pt>
    <dgm:pt modelId="{BC0992DE-B17D-4554-8D85-EF35BF6BFBAA}" type="sibTrans" cxnId="{DEE6BF8E-FBB6-49F6-B46D-F27F51E8A07E}">
      <dgm:prSet/>
      <dgm:spPr/>
      <dgm:t>
        <a:bodyPr/>
        <a:lstStyle/>
        <a:p>
          <a:endParaRPr lang="en-US"/>
        </a:p>
      </dgm:t>
    </dgm:pt>
    <dgm:pt modelId="{43BED282-EF8D-4773-A045-AAB8B17F1DE4}">
      <dgm:prSet phldrT="[Text]"/>
      <dgm:spPr/>
      <dgm:t>
        <a:bodyPr/>
        <a:lstStyle/>
        <a:p>
          <a:r>
            <a:rPr lang="en-US" dirty="0" smtClean="0"/>
            <a:t>Video card</a:t>
          </a:r>
          <a:endParaRPr lang="en-US" dirty="0"/>
        </a:p>
      </dgm:t>
    </dgm:pt>
    <dgm:pt modelId="{42C9B655-B370-4286-B37E-76DEABADE5ED}" type="parTrans" cxnId="{5B0BFC19-A449-4A44-A602-17030E319F7C}">
      <dgm:prSet/>
      <dgm:spPr/>
      <dgm:t>
        <a:bodyPr/>
        <a:lstStyle/>
        <a:p>
          <a:endParaRPr lang="en-US"/>
        </a:p>
      </dgm:t>
    </dgm:pt>
    <dgm:pt modelId="{90E8CFA8-A9E3-4766-847D-880DA0CC9FFB}" type="sibTrans" cxnId="{5B0BFC19-A449-4A44-A602-17030E319F7C}">
      <dgm:prSet/>
      <dgm:spPr/>
      <dgm:t>
        <a:bodyPr/>
        <a:lstStyle/>
        <a:p>
          <a:endParaRPr lang="en-US"/>
        </a:p>
      </dgm:t>
    </dgm:pt>
    <dgm:pt modelId="{1C74C46F-96AB-475E-9CED-46CF611C1870}">
      <dgm:prSet phldrT="[Text]"/>
      <dgm:spPr/>
      <dgm:t>
        <a:bodyPr/>
        <a:lstStyle/>
        <a:p>
          <a:r>
            <a:rPr lang="en-US" dirty="0" smtClean="0"/>
            <a:t>Processor</a:t>
          </a:r>
          <a:endParaRPr lang="en-US" dirty="0"/>
        </a:p>
      </dgm:t>
    </dgm:pt>
    <dgm:pt modelId="{09557C89-6021-4594-A852-FBA80E973968}" type="parTrans" cxnId="{CF367B60-A9B9-4D0C-938C-593007968015}">
      <dgm:prSet/>
      <dgm:spPr/>
      <dgm:t>
        <a:bodyPr/>
        <a:lstStyle/>
        <a:p>
          <a:endParaRPr lang="en-US"/>
        </a:p>
      </dgm:t>
    </dgm:pt>
    <dgm:pt modelId="{E268A7DB-16E3-4602-99F2-96CD9D499977}" type="sibTrans" cxnId="{CF367B60-A9B9-4D0C-938C-593007968015}">
      <dgm:prSet/>
      <dgm:spPr/>
      <dgm:t>
        <a:bodyPr/>
        <a:lstStyle/>
        <a:p>
          <a:endParaRPr lang="en-US"/>
        </a:p>
      </dgm:t>
    </dgm:pt>
    <dgm:pt modelId="{14438694-CBAD-4D60-9C6E-9E32058D74E6}">
      <dgm:prSet phldrT="[Text]"/>
      <dgm:spPr/>
      <dgm:t>
        <a:bodyPr/>
        <a:lstStyle/>
        <a:p>
          <a:r>
            <a:rPr lang="en-US" dirty="0" smtClean="0"/>
            <a:t>Memory</a:t>
          </a:r>
          <a:endParaRPr lang="en-US" dirty="0"/>
        </a:p>
      </dgm:t>
    </dgm:pt>
    <dgm:pt modelId="{200CA008-ACA9-44A2-9989-7CEA95565ED6}" type="parTrans" cxnId="{401903B1-09A3-4878-B6A8-9101A3CEEC5E}">
      <dgm:prSet/>
      <dgm:spPr/>
      <dgm:t>
        <a:bodyPr/>
        <a:lstStyle/>
        <a:p>
          <a:endParaRPr lang="en-US"/>
        </a:p>
      </dgm:t>
    </dgm:pt>
    <dgm:pt modelId="{3A1E15C2-3357-453D-A0E7-30659126E663}" type="sibTrans" cxnId="{401903B1-09A3-4878-B6A8-9101A3CEEC5E}">
      <dgm:prSet/>
      <dgm:spPr/>
      <dgm:t>
        <a:bodyPr/>
        <a:lstStyle/>
        <a:p>
          <a:endParaRPr lang="en-US"/>
        </a:p>
      </dgm:t>
    </dgm:pt>
    <dgm:pt modelId="{FA4EE5C0-35D3-4DF0-B463-6AC882A192AB}" type="pres">
      <dgm:prSet presAssocID="{AC7E34A1-01A7-4909-8C15-8D4B4F1264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CA8E8D-370D-4FAE-BA32-0784A6021007}" type="pres">
      <dgm:prSet presAssocID="{33DB948F-D513-4988-863E-EAD4401F998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EEA4F-21B6-4166-BF5D-75178F82A543}" type="pres">
      <dgm:prSet presAssocID="{482960A1-E581-4A4C-B578-036BA5524A2F}" presName="spacer" presStyleCnt="0"/>
      <dgm:spPr/>
    </dgm:pt>
    <dgm:pt modelId="{493BBAB9-6DFF-4C5A-B244-118D186CB280}" type="pres">
      <dgm:prSet presAssocID="{7D1C6490-ECDF-4DEA-A2AC-63CB7D8F08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72B64-9BE3-4607-BA0A-38C13BAC0429}" type="pres">
      <dgm:prSet presAssocID="{C3E441F5-EC92-4BBD-A331-1A1ADD79E978}" presName="spacer" presStyleCnt="0"/>
      <dgm:spPr/>
    </dgm:pt>
    <dgm:pt modelId="{895FDAB9-57AA-4BA9-91A8-211218E5F072}" type="pres">
      <dgm:prSet presAssocID="{8ECBE45D-E4FD-46D3-8A78-672DCBCE652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9860B-1881-4FE6-A596-65341D59285D}" type="pres">
      <dgm:prSet presAssocID="{BC0992DE-B17D-4554-8D85-EF35BF6BFBAA}" presName="spacer" presStyleCnt="0"/>
      <dgm:spPr/>
    </dgm:pt>
    <dgm:pt modelId="{4763E757-6139-46D9-8322-6395299C5CD0}" type="pres">
      <dgm:prSet presAssocID="{43BED282-EF8D-4773-A045-AAB8B17F1DE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A2CB6-8841-4472-A33F-E904BCF7EC92}" type="pres">
      <dgm:prSet presAssocID="{90E8CFA8-A9E3-4766-847D-880DA0CC9FFB}" presName="spacer" presStyleCnt="0"/>
      <dgm:spPr/>
    </dgm:pt>
    <dgm:pt modelId="{E453C0A0-81B4-4173-BE08-655F2581B378}" type="pres">
      <dgm:prSet presAssocID="{1C74C46F-96AB-475E-9CED-46CF611C187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86891-6B7C-4076-B8EE-38DD2CECDF84}" type="pres">
      <dgm:prSet presAssocID="{E268A7DB-16E3-4602-99F2-96CD9D499977}" presName="spacer" presStyleCnt="0"/>
      <dgm:spPr/>
    </dgm:pt>
    <dgm:pt modelId="{6C016112-B2D0-4C80-A90F-CE8F0A28E552}" type="pres">
      <dgm:prSet presAssocID="{14438694-CBAD-4D60-9C6E-9E32058D74E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367B60-A9B9-4D0C-938C-593007968015}" srcId="{AC7E34A1-01A7-4909-8C15-8D4B4F1264D9}" destId="{1C74C46F-96AB-475E-9CED-46CF611C1870}" srcOrd="4" destOrd="0" parTransId="{09557C89-6021-4594-A852-FBA80E973968}" sibTransId="{E268A7DB-16E3-4602-99F2-96CD9D499977}"/>
    <dgm:cxn modelId="{B503CD01-0323-4287-817E-7BAE54185405}" srcId="{AC7E34A1-01A7-4909-8C15-8D4B4F1264D9}" destId="{7D1C6490-ECDF-4DEA-A2AC-63CB7D8F088C}" srcOrd="1" destOrd="0" parTransId="{044DF067-D3A1-43D4-9844-BC24C11E7305}" sibTransId="{C3E441F5-EC92-4BBD-A331-1A1ADD79E978}"/>
    <dgm:cxn modelId="{FD3F8BFD-52D4-4E5A-9532-E672C1120042}" type="presOf" srcId="{7D1C6490-ECDF-4DEA-A2AC-63CB7D8F088C}" destId="{493BBAB9-6DFF-4C5A-B244-118D186CB280}" srcOrd="0" destOrd="0" presId="urn:microsoft.com/office/officeart/2005/8/layout/vList2"/>
    <dgm:cxn modelId="{401903B1-09A3-4878-B6A8-9101A3CEEC5E}" srcId="{AC7E34A1-01A7-4909-8C15-8D4B4F1264D9}" destId="{14438694-CBAD-4D60-9C6E-9E32058D74E6}" srcOrd="5" destOrd="0" parTransId="{200CA008-ACA9-44A2-9989-7CEA95565ED6}" sibTransId="{3A1E15C2-3357-453D-A0E7-30659126E663}"/>
    <dgm:cxn modelId="{4D9B925A-2F22-40FD-982E-10D9195C0A30}" srcId="{AC7E34A1-01A7-4909-8C15-8D4B4F1264D9}" destId="{33DB948F-D513-4988-863E-EAD4401F9988}" srcOrd="0" destOrd="0" parTransId="{D5EDFF03-33B6-44DB-81B2-B7496DAA9F07}" sibTransId="{482960A1-E581-4A4C-B578-036BA5524A2F}"/>
    <dgm:cxn modelId="{A7E3787E-B8C5-4B1E-9DC5-22145BC81C1F}" type="presOf" srcId="{33DB948F-D513-4988-863E-EAD4401F9988}" destId="{D7CA8E8D-370D-4FAE-BA32-0784A6021007}" srcOrd="0" destOrd="0" presId="urn:microsoft.com/office/officeart/2005/8/layout/vList2"/>
    <dgm:cxn modelId="{420620F4-7414-46C9-BBCB-10CDEB282374}" type="presOf" srcId="{14438694-CBAD-4D60-9C6E-9E32058D74E6}" destId="{6C016112-B2D0-4C80-A90F-CE8F0A28E552}" srcOrd="0" destOrd="0" presId="urn:microsoft.com/office/officeart/2005/8/layout/vList2"/>
    <dgm:cxn modelId="{DEE6BF8E-FBB6-49F6-B46D-F27F51E8A07E}" srcId="{AC7E34A1-01A7-4909-8C15-8D4B4F1264D9}" destId="{8ECBE45D-E4FD-46D3-8A78-672DCBCE652C}" srcOrd="2" destOrd="0" parTransId="{78A054F9-D146-45A3-9DF1-0A37594AE88F}" sibTransId="{BC0992DE-B17D-4554-8D85-EF35BF6BFBAA}"/>
    <dgm:cxn modelId="{1AE1ABC0-261B-49B5-B464-E03044EC0A1F}" type="presOf" srcId="{8ECBE45D-E4FD-46D3-8A78-672DCBCE652C}" destId="{895FDAB9-57AA-4BA9-91A8-211218E5F072}" srcOrd="0" destOrd="0" presId="urn:microsoft.com/office/officeart/2005/8/layout/vList2"/>
    <dgm:cxn modelId="{CAD5FA04-0E9D-4A2D-9DE0-F0FEA98FE636}" type="presOf" srcId="{AC7E34A1-01A7-4909-8C15-8D4B4F1264D9}" destId="{FA4EE5C0-35D3-4DF0-B463-6AC882A192AB}" srcOrd="0" destOrd="0" presId="urn:microsoft.com/office/officeart/2005/8/layout/vList2"/>
    <dgm:cxn modelId="{E1613482-8DF0-4535-B0EA-D8D53E7F76E1}" type="presOf" srcId="{43BED282-EF8D-4773-A045-AAB8B17F1DE4}" destId="{4763E757-6139-46D9-8322-6395299C5CD0}" srcOrd="0" destOrd="0" presId="urn:microsoft.com/office/officeart/2005/8/layout/vList2"/>
    <dgm:cxn modelId="{13DFCEE3-54E5-4F47-8707-64B5D187FC01}" type="presOf" srcId="{1C74C46F-96AB-475E-9CED-46CF611C1870}" destId="{E453C0A0-81B4-4173-BE08-655F2581B378}" srcOrd="0" destOrd="0" presId="urn:microsoft.com/office/officeart/2005/8/layout/vList2"/>
    <dgm:cxn modelId="{5B0BFC19-A449-4A44-A602-17030E319F7C}" srcId="{AC7E34A1-01A7-4909-8C15-8D4B4F1264D9}" destId="{43BED282-EF8D-4773-A045-AAB8B17F1DE4}" srcOrd="3" destOrd="0" parTransId="{42C9B655-B370-4286-B37E-76DEABADE5ED}" sibTransId="{90E8CFA8-A9E3-4766-847D-880DA0CC9FFB}"/>
    <dgm:cxn modelId="{139542BA-9F50-4360-B6CE-B21B0549ABD8}" type="presParOf" srcId="{FA4EE5C0-35D3-4DF0-B463-6AC882A192AB}" destId="{D7CA8E8D-370D-4FAE-BA32-0784A6021007}" srcOrd="0" destOrd="0" presId="urn:microsoft.com/office/officeart/2005/8/layout/vList2"/>
    <dgm:cxn modelId="{76251C44-EEFF-45FF-A568-F20319E9DF1D}" type="presParOf" srcId="{FA4EE5C0-35D3-4DF0-B463-6AC882A192AB}" destId="{401EEA4F-21B6-4166-BF5D-75178F82A543}" srcOrd="1" destOrd="0" presId="urn:microsoft.com/office/officeart/2005/8/layout/vList2"/>
    <dgm:cxn modelId="{837B20DF-3BE1-473B-AD39-54E09274B2D9}" type="presParOf" srcId="{FA4EE5C0-35D3-4DF0-B463-6AC882A192AB}" destId="{493BBAB9-6DFF-4C5A-B244-118D186CB280}" srcOrd="2" destOrd="0" presId="urn:microsoft.com/office/officeart/2005/8/layout/vList2"/>
    <dgm:cxn modelId="{8D3A6532-B087-411F-B726-C3031435B0F5}" type="presParOf" srcId="{FA4EE5C0-35D3-4DF0-B463-6AC882A192AB}" destId="{00472B64-9BE3-4607-BA0A-38C13BAC0429}" srcOrd="3" destOrd="0" presId="urn:microsoft.com/office/officeart/2005/8/layout/vList2"/>
    <dgm:cxn modelId="{A4ED1EF5-1C04-4C30-AFDA-D042DF6B94B3}" type="presParOf" srcId="{FA4EE5C0-35D3-4DF0-B463-6AC882A192AB}" destId="{895FDAB9-57AA-4BA9-91A8-211218E5F072}" srcOrd="4" destOrd="0" presId="urn:microsoft.com/office/officeart/2005/8/layout/vList2"/>
    <dgm:cxn modelId="{A2646857-A2F6-47A0-B942-BE0841F317CF}" type="presParOf" srcId="{FA4EE5C0-35D3-4DF0-B463-6AC882A192AB}" destId="{DDE9860B-1881-4FE6-A596-65341D59285D}" srcOrd="5" destOrd="0" presId="urn:microsoft.com/office/officeart/2005/8/layout/vList2"/>
    <dgm:cxn modelId="{04CE5DAB-2C50-498E-97DB-6F38FD26FBAF}" type="presParOf" srcId="{FA4EE5C0-35D3-4DF0-B463-6AC882A192AB}" destId="{4763E757-6139-46D9-8322-6395299C5CD0}" srcOrd="6" destOrd="0" presId="urn:microsoft.com/office/officeart/2005/8/layout/vList2"/>
    <dgm:cxn modelId="{D6A2D5BE-C89B-447E-96D8-277CD3D0E9C7}" type="presParOf" srcId="{FA4EE5C0-35D3-4DF0-B463-6AC882A192AB}" destId="{8CBA2CB6-8841-4472-A33F-E904BCF7EC92}" srcOrd="7" destOrd="0" presId="urn:microsoft.com/office/officeart/2005/8/layout/vList2"/>
    <dgm:cxn modelId="{7614585F-E375-4B95-80DF-EF6D37CB3E5F}" type="presParOf" srcId="{FA4EE5C0-35D3-4DF0-B463-6AC882A192AB}" destId="{E453C0A0-81B4-4173-BE08-655F2581B378}" srcOrd="8" destOrd="0" presId="urn:microsoft.com/office/officeart/2005/8/layout/vList2"/>
    <dgm:cxn modelId="{E1B3C5E8-E0A7-47B3-B80E-E7D12328528B}" type="presParOf" srcId="{FA4EE5C0-35D3-4DF0-B463-6AC882A192AB}" destId="{A0486891-6B7C-4076-B8EE-38DD2CECDF84}" srcOrd="9" destOrd="0" presId="urn:microsoft.com/office/officeart/2005/8/layout/vList2"/>
    <dgm:cxn modelId="{45ED8FEE-29F9-4DD4-ADE2-9DF9510D781E}" type="presParOf" srcId="{FA4EE5C0-35D3-4DF0-B463-6AC882A192AB}" destId="{6C016112-B2D0-4C80-A90F-CE8F0A28E55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C2DD6B-FB11-4A88-8E09-A3AEA185C77F}" type="doc">
      <dgm:prSet loTypeId="urn:microsoft.com/office/officeart/2005/8/layout/default#1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27C1BE7-7EF2-4D5A-B1A4-AC86C6AD4ED4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Multi-core processor</a:t>
          </a:r>
          <a:endParaRPr lang="en-US" b="1" dirty="0">
            <a:solidFill>
              <a:srgbClr val="A52439"/>
            </a:solidFill>
          </a:endParaRPr>
        </a:p>
      </dgm:t>
    </dgm:pt>
    <dgm:pt modelId="{38ABC0DB-5606-4A48-BB1E-3AA2E550CBE8}" type="parTrans" cxnId="{FD36AFE8-2146-4A5F-A2B4-B0F2F5C7DCC6}">
      <dgm:prSet/>
      <dgm:spPr/>
      <dgm:t>
        <a:bodyPr/>
        <a:lstStyle/>
        <a:p>
          <a:endParaRPr lang="en-US"/>
        </a:p>
      </dgm:t>
    </dgm:pt>
    <dgm:pt modelId="{67C9D9C9-008C-47F6-B059-390257214B03}" type="sibTrans" cxnId="{FD36AFE8-2146-4A5F-A2B4-B0F2F5C7DCC6}">
      <dgm:prSet/>
      <dgm:spPr/>
      <dgm:t>
        <a:bodyPr/>
        <a:lstStyle/>
        <a:p>
          <a:endParaRPr lang="en-US"/>
        </a:p>
      </dgm:t>
    </dgm:pt>
    <dgm:pt modelId="{62FC1EBC-8D28-4BD2-9C2C-1E3D3BA80C45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Dual-core processor</a:t>
          </a:r>
          <a:endParaRPr lang="en-US" b="1" dirty="0">
            <a:solidFill>
              <a:srgbClr val="A52439"/>
            </a:solidFill>
          </a:endParaRPr>
        </a:p>
      </dgm:t>
    </dgm:pt>
    <dgm:pt modelId="{51A7AA83-6644-42E4-BEB9-325D1F1A3812}" type="parTrans" cxnId="{C1316CAA-6FC2-45E9-9E4B-2E897C096A5F}">
      <dgm:prSet/>
      <dgm:spPr/>
      <dgm:t>
        <a:bodyPr/>
        <a:lstStyle/>
        <a:p>
          <a:endParaRPr lang="en-US"/>
        </a:p>
      </dgm:t>
    </dgm:pt>
    <dgm:pt modelId="{4EE40733-2A75-4975-BBC6-B538EBF8E801}" type="sibTrans" cxnId="{C1316CAA-6FC2-45E9-9E4B-2E897C096A5F}">
      <dgm:prSet/>
      <dgm:spPr/>
      <dgm:t>
        <a:bodyPr/>
        <a:lstStyle/>
        <a:p>
          <a:endParaRPr lang="en-US"/>
        </a:p>
      </dgm:t>
    </dgm:pt>
    <dgm:pt modelId="{03F18DD5-2CC3-490F-A280-7957B2776634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Quad-core processor</a:t>
          </a:r>
          <a:endParaRPr lang="en-US" b="1" dirty="0">
            <a:solidFill>
              <a:srgbClr val="A52439"/>
            </a:solidFill>
          </a:endParaRPr>
        </a:p>
      </dgm:t>
    </dgm:pt>
    <dgm:pt modelId="{25BB2543-9CFE-44F7-8B20-52933BA84C4B}" type="parTrans" cxnId="{46D89DE3-00C3-4E45-976C-7A55EA7F3F4B}">
      <dgm:prSet/>
      <dgm:spPr/>
      <dgm:t>
        <a:bodyPr/>
        <a:lstStyle/>
        <a:p>
          <a:endParaRPr lang="en-US"/>
        </a:p>
      </dgm:t>
    </dgm:pt>
    <dgm:pt modelId="{29160491-50BF-44E6-8C48-EED22C6821B4}" type="sibTrans" cxnId="{46D89DE3-00C3-4E45-976C-7A55EA7F3F4B}">
      <dgm:prSet/>
      <dgm:spPr/>
      <dgm:t>
        <a:bodyPr/>
        <a:lstStyle/>
        <a:p>
          <a:endParaRPr lang="en-US"/>
        </a:p>
      </dgm:t>
    </dgm:pt>
    <dgm:pt modelId="{D0517B50-AE09-4203-9EF6-A7866FB714DE}" type="pres">
      <dgm:prSet presAssocID="{A7C2DD6B-FB11-4A88-8E09-A3AEA185C7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952A22-58F7-4550-805E-433DEC63B7BA}" type="pres">
      <dgm:prSet presAssocID="{227C1BE7-7EF2-4D5A-B1A4-AC86C6AD4E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58E3C-0DFE-4444-9475-2F54A293B970}" type="pres">
      <dgm:prSet presAssocID="{67C9D9C9-008C-47F6-B059-390257214B03}" presName="sibTrans" presStyleCnt="0"/>
      <dgm:spPr/>
    </dgm:pt>
    <dgm:pt modelId="{E8699A8E-62AB-4CFF-9DD3-ADB334673E99}" type="pres">
      <dgm:prSet presAssocID="{62FC1EBC-8D28-4BD2-9C2C-1E3D3BA80C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8D538-ECEE-46CB-9AD1-48993B8D3410}" type="pres">
      <dgm:prSet presAssocID="{4EE40733-2A75-4975-BBC6-B538EBF8E801}" presName="sibTrans" presStyleCnt="0"/>
      <dgm:spPr/>
    </dgm:pt>
    <dgm:pt modelId="{5C8D9BB9-BA5E-4214-80F6-2EAE0EE93CB5}" type="pres">
      <dgm:prSet presAssocID="{03F18DD5-2CC3-490F-A280-7957B27766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D6ED37-8C74-4A86-9851-8DD1DFB4CA54}" type="presOf" srcId="{A7C2DD6B-FB11-4A88-8E09-A3AEA185C77F}" destId="{D0517B50-AE09-4203-9EF6-A7866FB714DE}" srcOrd="0" destOrd="0" presId="urn:microsoft.com/office/officeart/2005/8/layout/default#11"/>
    <dgm:cxn modelId="{46D89DE3-00C3-4E45-976C-7A55EA7F3F4B}" srcId="{A7C2DD6B-FB11-4A88-8E09-A3AEA185C77F}" destId="{03F18DD5-2CC3-490F-A280-7957B2776634}" srcOrd="2" destOrd="0" parTransId="{25BB2543-9CFE-44F7-8B20-52933BA84C4B}" sibTransId="{29160491-50BF-44E6-8C48-EED22C6821B4}"/>
    <dgm:cxn modelId="{1939156E-C66E-483A-8B5A-94C7C0ADEDFE}" type="presOf" srcId="{62FC1EBC-8D28-4BD2-9C2C-1E3D3BA80C45}" destId="{E8699A8E-62AB-4CFF-9DD3-ADB334673E99}" srcOrd="0" destOrd="0" presId="urn:microsoft.com/office/officeart/2005/8/layout/default#11"/>
    <dgm:cxn modelId="{C1316CAA-6FC2-45E9-9E4B-2E897C096A5F}" srcId="{A7C2DD6B-FB11-4A88-8E09-A3AEA185C77F}" destId="{62FC1EBC-8D28-4BD2-9C2C-1E3D3BA80C45}" srcOrd="1" destOrd="0" parTransId="{51A7AA83-6644-42E4-BEB9-325D1F1A3812}" sibTransId="{4EE40733-2A75-4975-BBC6-B538EBF8E801}"/>
    <dgm:cxn modelId="{2D53D90D-9620-404C-AD9F-8ED6137C802A}" type="presOf" srcId="{227C1BE7-7EF2-4D5A-B1A4-AC86C6AD4ED4}" destId="{DA952A22-58F7-4550-805E-433DEC63B7BA}" srcOrd="0" destOrd="0" presId="urn:microsoft.com/office/officeart/2005/8/layout/default#11"/>
    <dgm:cxn modelId="{304D9707-D363-4C62-8300-0C865B8CFDBE}" type="presOf" srcId="{03F18DD5-2CC3-490F-A280-7957B2776634}" destId="{5C8D9BB9-BA5E-4214-80F6-2EAE0EE93CB5}" srcOrd="0" destOrd="0" presId="urn:microsoft.com/office/officeart/2005/8/layout/default#11"/>
    <dgm:cxn modelId="{FD36AFE8-2146-4A5F-A2B4-B0F2F5C7DCC6}" srcId="{A7C2DD6B-FB11-4A88-8E09-A3AEA185C77F}" destId="{227C1BE7-7EF2-4D5A-B1A4-AC86C6AD4ED4}" srcOrd="0" destOrd="0" parTransId="{38ABC0DB-5606-4A48-BB1E-3AA2E550CBE8}" sibTransId="{67C9D9C9-008C-47F6-B059-390257214B03}"/>
    <dgm:cxn modelId="{CBCA03AE-67DB-4272-86A8-30E85FCF76EF}" type="presParOf" srcId="{D0517B50-AE09-4203-9EF6-A7866FB714DE}" destId="{DA952A22-58F7-4550-805E-433DEC63B7BA}" srcOrd="0" destOrd="0" presId="urn:microsoft.com/office/officeart/2005/8/layout/default#11"/>
    <dgm:cxn modelId="{B8DCA0A4-26CC-4178-91AC-B68EADD9D2B7}" type="presParOf" srcId="{D0517B50-AE09-4203-9EF6-A7866FB714DE}" destId="{64258E3C-0DFE-4444-9475-2F54A293B970}" srcOrd="1" destOrd="0" presId="urn:microsoft.com/office/officeart/2005/8/layout/default#11"/>
    <dgm:cxn modelId="{C01BD37B-4CC8-4EC8-9805-8624FFC8406E}" type="presParOf" srcId="{D0517B50-AE09-4203-9EF6-A7866FB714DE}" destId="{E8699A8E-62AB-4CFF-9DD3-ADB334673E99}" srcOrd="2" destOrd="0" presId="urn:microsoft.com/office/officeart/2005/8/layout/default#11"/>
    <dgm:cxn modelId="{B8A26E80-757F-4AC5-8E8D-4B8A9508EBB4}" type="presParOf" srcId="{D0517B50-AE09-4203-9EF6-A7866FB714DE}" destId="{3C28D538-ECEE-46CB-9AD1-48993B8D3410}" srcOrd="3" destOrd="0" presId="urn:microsoft.com/office/officeart/2005/8/layout/default#11"/>
    <dgm:cxn modelId="{3E2D17BE-1C4D-4DB6-842F-01A84765A108}" type="presParOf" srcId="{D0517B50-AE09-4203-9EF6-A7866FB714DE}" destId="{5C8D9BB9-BA5E-4214-80F6-2EAE0EE93CB5}" srcOrd="4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DCE1BD-1439-460D-A416-1F3045851821}" type="doc">
      <dgm:prSet loTypeId="urn:microsoft.com/office/officeart/2005/8/layout/vList2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AC19405-0CBD-4910-B1F3-52E92748014F}">
      <dgm:prSet phldrT="[Text]"/>
      <dgm:spPr/>
      <dgm:t>
        <a:bodyPr/>
        <a:lstStyle/>
        <a:p>
          <a:r>
            <a:rPr lang="en-US" dirty="0" smtClean="0"/>
            <a:t>The processor contains registers, that temporarily hold data and instructions</a:t>
          </a:r>
          <a:endParaRPr lang="en-US" dirty="0"/>
        </a:p>
      </dgm:t>
    </dgm:pt>
    <dgm:pt modelId="{2D60581D-B65C-4483-8387-0667A7367525}" type="parTrans" cxnId="{76316011-A278-48FF-B588-ED5E290DA9A3}">
      <dgm:prSet/>
      <dgm:spPr/>
      <dgm:t>
        <a:bodyPr/>
        <a:lstStyle/>
        <a:p>
          <a:endParaRPr lang="en-US"/>
        </a:p>
      </dgm:t>
    </dgm:pt>
    <dgm:pt modelId="{25E77C4D-9ED3-4ADD-A586-E98A8412D7D0}" type="sibTrans" cxnId="{76316011-A278-48FF-B588-ED5E290DA9A3}">
      <dgm:prSet/>
      <dgm:spPr/>
      <dgm:t>
        <a:bodyPr/>
        <a:lstStyle/>
        <a:p>
          <a:endParaRPr lang="en-US"/>
        </a:p>
      </dgm:t>
    </dgm:pt>
    <dgm:pt modelId="{65560D38-9627-436A-B706-1F41F5168DEC}">
      <dgm:prSet phldrT="[Text]"/>
      <dgm:spPr/>
      <dgm:t>
        <a:bodyPr/>
        <a:lstStyle/>
        <a:p>
          <a:r>
            <a:rPr lang="en-US" dirty="0" smtClean="0"/>
            <a:t>The </a:t>
          </a:r>
          <a:r>
            <a:rPr lang="en-US" b="1" dirty="0" smtClean="0">
              <a:solidFill>
                <a:srgbClr val="A52439"/>
              </a:solidFill>
            </a:rPr>
            <a:t>system clock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controls the timing of all computer operations</a:t>
          </a:r>
          <a:endParaRPr lang="en-US" dirty="0"/>
        </a:p>
      </dgm:t>
    </dgm:pt>
    <dgm:pt modelId="{EF2DB4D4-E2AB-4BED-AD32-8B455A66E341}" type="parTrans" cxnId="{2E0FAD7D-26BA-4A5C-9F97-C3635B2EC7BB}">
      <dgm:prSet/>
      <dgm:spPr/>
    </dgm:pt>
    <dgm:pt modelId="{ABA85B4A-1A07-4233-818F-DC0C463805B8}" type="sibTrans" cxnId="{2E0FAD7D-26BA-4A5C-9F97-C3635B2EC7BB}">
      <dgm:prSet/>
      <dgm:spPr/>
    </dgm:pt>
    <dgm:pt modelId="{BC9EDA91-039A-4565-98D4-66072A0FC41A}">
      <dgm:prSet phldrT="[Text]"/>
      <dgm:spPr/>
      <dgm:t>
        <a:bodyPr/>
        <a:lstStyle/>
        <a:p>
          <a:r>
            <a:rPr lang="en-US" dirty="0" smtClean="0"/>
            <a:t>The pace of the system clock is called the </a:t>
          </a:r>
          <a:r>
            <a:rPr lang="en-US" b="1" dirty="0" smtClean="0">
              <a:solidFill>
                <a:srgbClr val="A52439"/>
              </a:solidFill>
            </a:rPr>
            <a:t>clock speed</a:t>
          </a:r>
          <a:r>
            <a:rPr lang="en-US" b="0" dirty="0" smtClean="0"/>
            <a:t>, and is measured in </a:t>
          </a:r>
          <a:r>
            <a:rPr lang="en-US" b="1" dirty="0" smtClean="0">
              <a:solidFill>
                <a:srgbClr val="A52439"/>
              </a:solidFill>
            </a:rPr>
            <a:t>gigahertz</a:t>
          </a:r>
          <a:r>
            <a:rPr lang="en-US" b="0" dirty="0" smtClean="0"/>
            <a:t> (</a:t>
          </a:r>
          <a:r>
            <a:rPr lang="en-US" b="1" dirty="0" smtClean="0">
              <a:solidFill>
                <a:srgbClr val="A52439"/>
              </a:solidFill>
            </a:rPr>
            <a:t>GHz</a:t>
          </a:r>
          <a:r>
            <a:rPr lang="en-US" b="0" dirty="0" smtClean="0"/>
            <a:t>)</a:t>
          </a:r>
          <a:endParaRPr lang="en-US" dirty="0"/>
        </a:p>
      </dgm:t>
    </dgm:pt>
    <dgm:pt modelId="{8A80A508-E079-4560-96AB-4A37266B1077}" type="parTrans" cxnId="{7AB4D55C-0920-4DC2-BA45-E04DA045D217}">
      <dgm:prSet/>
      <dgm:spPr/>
    </dgm:pt>
    <dgm:pt modelId="{74DECD23-1D95-4BC8-9D7C-54050D2327B0}" type="sibTrans" cxnId="{7AB4D55C-0920-4DC2-BA45-E04DA045D217}">
      <dgm:prSet/>
      <dgm:spPr/>
    </dgm:pt>
    <dgm:pt modelId="{9DDDA578-103A-4DA0-88FB-60E4C4DA165C}" type="pres">
      <dgm:prSet presAssocID="{84DCE1BD-1439-460D-A416-1F30458518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93217D-0B79-4667-8C76-66F0E92DB477}" type="pres">
      <dgm:prSet presAssocID="{9AC19405-0CBD-4910-B1F3-52E92748014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BEF51-09B5-494D-B1DE-437E27F15BCA}" type="pres">
      <dgm:prSet presAssocID="{25E77C4D-9ED3-4ADD-A586-E98A8412D7D0}" presName="spacer" presStyleCnt="0"/>
      <dgm:spPr/>
    </dgm:pt>
    <dgm:pt modelId="{838EB3AB-018F-40C6-BE81-5B8ACD46ACB9}" type="pres">
      <dgm:prSet presAssocID="{65560D38-9627-436A-B706-1F41F5168D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3CB48-1BCE-4B98-ABE0-3F8E46844462}" type="pres">
      <dgm:prSet presAssocID="{65560D38-9627-436A-B706-1F41F5168DE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7841FF-D296-4FE2-AC17-1BC1F21080E6}" type="presOf" srcId="{9AC19405-0CBD-4910-B1F3-52E92748014F}" destId="{1B93217D-0B79-4667-8C76-66F0E92DB477}" srcOrd="0" destOrd="0" presId="urn:microsoft.com/office/officeart/2005/8/layout/vList2"/>
    <dgm:cxn modelId="{2E0FAD7D-26BA-4A5C-9F97-C3635B2EC7BB}" srcId="{84DCE1BD-1439-460D-A416-1F3045851821}" destId="{65560D38-9627-436A-B706-1F41F5168DEC}" srcOrd="1" destOrd="0" parTransId="{EF2DB4D4-E2AB-4BED-AD32-8B455A66E341}" sibTransId="{ABA85B4A-1A07-4233-818F-DC0C463805B8}"/>
    <dgm:cxn modelId="{9139D869-2A8C-4369-BF91-4349A1388AAF}" type="presOf" srcId="{84DCE1BD-1439-460D-A416-1F3045851821}" destId="{9DDDA578-103A-4DA0-88FB-60E4C4DA165C}" srcOrd="0" destOrd="0" presId="urn:microsoft.com/office/officeart/2005/8/layout/vList2"/>
    <dgm:cxn modelId="{76316011-A278-48FF-B588-ED5E290DA9A3}" srcId="{84DCE1BD-1439-460D-A416-1F3045851821}" destId="{9AC19405-0CBD-4910-B1F3-52E92748014F}" srcOrd="0" destOrd="0" parTransId="{2D60581D-B65C-4483-8387-0667A7367525}" sibTransId="{25E77C4D-9ED3-4ADD-A586-E98A8412D7D0}"/>
    <dgm:cxn modelId="{86A7ABE4-FE08-4734-9B36-FE598BBCCFB1}" type="presOf" srcId="{65560D38-9627-436A-B706-1F41F5168DEC}" destId="{838EB3AB-018F-40C6-BE81-5B8ACD46ACB9}" srcOrd="0" destOrd="0" presId="urn:microsoft.com/office/officeart/2005/8/layout/vList2"/>
    <dgm:cxn modelId="{7AB4D55C-0920-4DC2-BA45-E04DA045D217}" srcId="{65560D38-9627-436A-B706-1F41F5168DEC}" destId="{BC9EDA91-039A-4565-98D4-66072A0FC41A}" srcOrd="0" destOrd="0" parTransId="{8A80A508-E079-4560-96AB-4A37266B1077}" sibTransId="{74DECD23-1D95-4BC8-9D7C-54050D2327B0}"/>
    <dgm:cxn modelId="{5BCCF8EA-39F1-405A-BFE3-68DF755DAFAE}" type="presOf" srcId="{BC9EDA91-039A-4565-98D4-66072A0FC41A}" destId="{3BD3CB48-1BCE-4B98-ABE0-3F8E46844462}" srcOrd="0" destOrd="0" presId="urn:microsoft.com/office/officeart/2005/8/layout/vList2"/>
    <dgm:cxn modelId="{55A55CC1-887C-407E-BDDB-7A968F87F76A}" type="presParOf" srcId="{9DDDA578-103A-4DA0-88FB-60E4C4DA165C}" destId="{1B93217D-0B79-4667-8C76-66F0E92DB477}" srcOrd="0" destOrd="0" presId="urn:microsoft.com/office/officeart/2005/8/layout/vList2"/>
    <dgm:cxn modelId="{2EBEB255-C479-40AB-87D0-06665BB07CF5}" type="presParOf" srcId="{9DDDA578-103A-4DA0-88FB-60E4C4DA165C}" destId="{161BEF51-09B5-494D-B1DE-437E27F15BCA}" srcOrd="1" destOrd="0" presId="urn:microsoft.com/office/officeart/2005/8/layout/vList2"/>
    <dgm:cxn modelId="{869A4755-A95A-4261-BA20-7861D3A18EDC}" type="presParOf" srcId="{9DDDA578-103A-4DA0-88FB-60E4C4DA165C}" destId="{838EB3AB-018F-40C6-BE81-5B8ACD46ACB9}" srcOrd="2" destOrd="0" presId="urn:microsoft.com/office/officeart/2005/8/layout/vList2"/>
    <dgm:cxn modelId="{7E9F0532-47DA-4C74-A9C4-B7A65FE7DE06}" type="presParOf" srcId="{9DDDA578-103A-4DA0-88FB-60E4C4DA165C}" destId="{3BD3CB48-1BCE-4B98-ABE0-3F8E4684446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1199E4-634B-445D-AAB0-0ACC04FDB67B}" type="doc">
      <dgm:prSet loTypeId="urn:microsoft.com/office/officeart/2005/8/layout/vList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84B29AD-F7AD-4151-B1DC-6C11966CA012}">
      <dgm:prSet/>
      <dgm:spPr/>
      <dgm:t>
        <a:bodyPr/>
        <a:lstStyle/>
        <a:p>
          <a:r>
            <a:rPr lang="en-US" b="1" dirty="0" smtClean="0"/>
            <a:t>Analog</a:t>
          </a:r>
          <a:r>
            <a:rPr lang="en-US" b="0" dirty="0" smtClean="0"/>
            <a:t> signals are continuous and vary in strength and quality</a:t>
          </a:r>
          <a:endParaRPr lang="en-US" b="1" dirty="0"/>
        </a:p>
      </dgm:t>
    </dgm:pt>
    <dgm:pt modelId="{39375541-5EE0-4121-B022-82D5A23B970E}" type="parTrans" cxnId="{3CC4B198-8837-471F-8A01-61D9EEFD6AF2}">
      <dgm:prSet/>
      <dgm:spPr/>
      <dgm:t>
        <a:bodyPr/>
        <a:lstStyle/>
        <a:p>
          <a:endParaRPr lang="en-US"/>
        </a:p>
      </dgm:t>
    </dgm:pt>
    <dgm:pt modelId="{20C9722C-2AF0-41A7-B730-27A7012FF25E}" type="sibTrans" cxnId="{3CC4B198-8837-471F-8A01-61D9EEFD6AF2}">
      <dgm:prSet/>
      <dgm:spPr/>
      <dgm:t>
        <a:bodyPr/>
        <a:lstStyle/>
        <a:p>
          <a:endParaRPr lang="en-US"/>
        </a:p>
      </dgm:t>
    </dgm:pt>
    <dgm:pt modelId="{3579A3F4-E1DD-40E6-94A1-0583B84B50F6}">
      <dgm:prSet/>
      <dgm:spPr/>
      <dgm:t>
        <a:bodyPr/>
        <a:lstStyle/>
        <a:p>
          <a:r>
            <a:rPr lang="en-US" b="1" dirty="0" smtClean="0"/>
            <a:t>Digital</a:t>
          </a:r>
          <a:r>
            <a:rPr lang="en-US" b="0" dirty="0" smtClean="0"/>
            <a:t> signals are in one of two states: on or off</a:t>
          </a:r>
          <a:endParaRPr lang="en-US" b="1" dirty="0"/>
        </a:p>
      </dgm:t>
    </dgm:pt>
    <dgm:pt modelId="{3B6190F5-4BE3-4AA0-B1C6-846C1C150778}" type="parTrans" cxnId="{2D46E09D-7CA6-4F90-9E0F-A41DD5FDD3E5}">
      <dgm:prSet/>
      <dgm:spPr/>
      <dgm:t>
        <a:bodyPr/>
        <a:lstStyle/>
        <a:p>
          <a:endParaRPr lang="en-US"/>
        </a:p>
      </dgm:t>
    </dgm:pt>
    <dgm:pt modelId="{B14619CF-58A1-4E67-BEA2-65B81BA3DBC4}" type="sibTrans" cxnId="{2D46E09D-7CA6-4F90-9E0F-A41DD5FDD3E5}">
      <dgm:prSet/>
      <dgm:spPr/>
      <dgm:t>
        <a:bodyPr/>
        <a:lstStyle/>
        <a:p>
          <a:endParaRPr lang="en-US"/>
        </a:p>
      </dgm:t>
    </dgm:pt>
    <dgm:pt modelId="{4EAB609F-7BC0-4D40-BDB9-797716EE83FE}">
      <dgm:prSet/>
      <dgm:spPr/>
      <dgm:t>
        <a:bodyPr/>
        <a:lstStyle/>
        <a:p>
          <a:r>
            <a:rPr lang="en-US" b="0" dirty="0" smtClean="0"/>
            <a:t>Most computers are digital</a:t>
          </a:r>
          <a:endParaRPr lang="en-US" b="0" dirty="0"/>
        </a:p>
      </dgm:t>
    </dgm:pt>
    <dgm:pt modelId="{228E10F9-C0F1-4472-A4BF-F155A5CAD63F}" type="parTrans" cxnId="{E4082B01-0396-4B79-AC2B-A485B601715D}">
      <dgm:prSet/>
      <dgm:spPr/>
      <dgm:t>
        <a:bodyPr/>
        <a:lstStyle/>
        <a:p>
          <a:endParaRPr lang="en-US"/>
        </a:p>
      </dgm:t>
    </dgm:pt>
    <dgm:pt modelId="{2BC52CE6-0E65-4BD4-AF68-47052FE6955E}" type="sibTrans" cxnId="{E4082B01-0396-4B79-AC2B-A485B601715D}">
      <dgm:prSet/>
      <dgm:spPr/>
      <dgm:t>
        <a:bodyPr/>
        <a:lstStyle/>
        <a:p>
          <a:endParaRPr lang="en-US"/>
        </a:p>
      </dgm:t>
    </dgm:pt>
    <dgm:pt modelId="{DCAE4EC6-51C3-453A-81EC-33973E2B936B}">
      <dgm:prSet/>
      <dgm:spPr/>
      <dgm:t>
        <a:bodyPr/>
        <a:lstStyle/>
        <a:p>
          <a:r>
            <a:rPr lang="en-US" b="0" dirty="0" smtClean="0"/>
            <a:t>The </a:t>
          </a:r>
          <a:r>
            <a:rPr lang="en-US" b="1" dirty="0" smtClean="0">
              <a:solidFill>
                <a:srgbClr val="A52439"/>
              </a:solidFill>
            </a:rPr>
            <a:t>binary system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uses two unique digits (0 and 1)</a:t>
          </a:r>
          <a:endParaRPr lang="en-US" b="0" dirty="0">
            <a:solidFill>
              <a:schemeClr val="tx1"/>
            </a:solidFill>
          </a:endParaRPr>
        </a:p>
      </dgm:t>
    </dgm:pt>
    <dgm:pt modelId="{14EC0A84-1E65-442C-8AB2-1A525DB16C24}" type="parTrans" cxnId="{959081B1-B050-4197-AEF1-707B9AC56599}">
      <dgm:prSet/>
      <dgm:spPr/>
      <dgm:t>
        <a:bodyPr/>
        <a:lstStyle/>
        <a:p>
          <a:endParaRPr lang="en-US"/>
        </a:p>
      </dgm:t>
    </dgm:pt>
    <dgm:pt modelId="{DBC57FA0-2763-44B7-A027-2B59E02E840E}" type="sibTrans" cxnId="{959081B1-B050-4197-AEF1-707B9AC56599}">
      <dgm:prSet/>
      <dgm:spPr/>
      <dgm:t>
        <a:bodyPr/>
        <a:lstStyle/>
        <a:p>
          <a:endParaRPr lang="en-US"/>
        </a:p>
      </dgm:t>
    </dgm:pt>
    <dgm:pt modelId="{855D7F54-80C2-448D-89B5-F96D313F02A4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Bits</a:t>
          </a:r>
          <a:r>
            <a:rPr lang="en-US" b="0" dirty="0" smtClean="0"/>
            <a:t> and </a:t>
          </a:r>
          <a:r>
            <a:rPr lang="en-US" b="1" dirty="0" smtClean="0">
              <a:solidFill>
                <a:srgbClr val="A52439"/>
              </a:solidFill>
            </a:rPr>
            <a:t>bytes</a:t>
          </a:r>
          <a:endParaRPr lang="en-US" b="1" dirty="0">
            <a:solidFill>
              <a:srgbClr val="A52439"/>
            </a:solidFill>
          </a:endParaRPr>
        </a:p>
      </dgm:t>
    </dgm:pt>
    <dgm:pt modelId="{EE86A87E-260C-4E84-8237-040BB713511D}" type="parTrans" cxnId="{EC203AED-5351-4E6B-9984-8D8793562767}">
      <dgm:prSet/>
      <dgm:spPr/>
      <dgm:t>
        <a:bodyPr/>
        <a:lstStyle/>
        <a:p>
          <a:endParaRPr lang="en-US"/>
        </a:p>
      </dgm:t>
    </dgm:pt>
    <dgm:pt modelId="{26F77AFD-9CBC-419E-A2B3-DB6EE2E7D9E3}" type="sibTrans" cxnId="{EC203AED-5351-4E6B-9984-8D8793562767}">
      <dgm:prSet/>
      <dgm:spPr/>
      <dgm:t>
        <a:bodyPr/>
        <a:lstStyle/>
        <a:p>
          <a:endParaRPr lang="en-US"/>
        </a:p>
      </dgm:t>
    </dgm:pt>
    <dgm:pt modelId="{16FF8E73-9AB8-4378-AE1C-AC664428DFAB}" type="pres">
      <dgm:prSet presAssocID="{931199E4-634B-445D-AAB0-0ACC04FDB6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36B128-5BD2-46AB-B264-492F0A1CC3AE}" type="pres">
      <dgm:prSet presAssocID="{684B29AD-F7AD-4151-B1DC-6C11966CA01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CDB6C-9A69-47D6-BB6D-A08B72B41C87}" type="pres">
      <dgm:prSet presAssocID="{20C9722C-2AF0-41A7-B730-27A7012FF25E}" presName="spacer" presStyleCnt="0"/>
      <dgm:spPr/>
    </dgm:pt>
    <dgm:pt modelId="{5C043FC8-D6C1-4809-94B0-93C96E3DC163}" type="pres">
      <dgm:prSet presAssocID="{3579A3F4-E1DD-40E6-94A1-0583B84B50F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FF559-A8B4-47B8-A92F-AFC14057BDA4}" type="pres">
      <dgm:prSet presAssocID="{3579A3F4-E1DD-40E6-94A1-0583B84B50F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FD63EE-6093-4E9C-B472-02E1AFA0FFDE}" type="presOf" srcId="{3579A3F4-E1DD-40E6-94A1-0583B84B50F6}" destId="{5C043FC8-D6C1-4809-94B0-93C96E3DC163}" srcOrd="0" destOrd="0" presId="urn:microsoft.com/office/officeart/2005/8/layout/vList2"/>
    <dgm:cxn modelId="{3CC4B198-8837-471F-8A01-61D9EEFD6AF2}" srcId="{931199E4-634B-445D-AAB0-0ACC04FDB67B}" destId="{684B29AD-F7AD-4151-B1DC-6C11966CA012}" srcOrd="0" destOrd="0" parTransId="{39375541-5EE0-4121-B022-82D5A23B970E}" sibTransId="{20C9722C-2AF0-41A7-B730-27A7012FF25E}"/>
    <dgm:cxn modelId="{2D46E09D-7CA6-4F90-9E0F-A41DD5FDD3E5}" srcId="{931199E4-634B-445D-AAB0-0ACC04FDB67B}" destId="{3579A3F4-E1DD-40E6-94A1-0583B84B50F6}" srcOrd="1" destOrd="0" parTransId="{3B6190F5-4BE3-4AA0-B1C6-846C1C150778}" sibTransId="{B14619CF-58A1-4E67-BEA2-65B81BA3DBC4}"/>
    <dgm:cxn modelId="{1DFB7129-CCCC-49B7-A4D2-E82919F6260D}" type="presOf" srcId="{931199E4-634B-445D-AAB0-0ACC04FDB67B}" destId="{16FF8E73-9AB8-4378-AE1C-AC664428DFAB}" srcOrd="0" destOrd="0" presId="urn:microsoft.com/office/officeart/2005/8/layout/vList2"/>
    <dgm:cxn modelId="{55386553-6558-43FC-AC44-A0ECF675FBED}" type="presOf" srcId="{684B29AD-F7AD-4151-B1DC-6C11966CA012}" destId="{E836B128-5BD2-46AB-B264-492F0A1CC3AE}" srcOrd="0" destOrd="0" presId="urn:microsoft.com/office/officeart/2005/8/layout/vList2"/>
    <dgm:cxn modelId="{C1578D4B-EBA5-4624-9AD9-BE5913487FD4}" type="presOf" srcId="{4EAB609F-7BC0-4D40-BDB9-797716EE83FE}" destId="{58AFF559-A8B4-47B8-A92F-AFC14057BDA4}" srcOrd="0" destOrd="0" presId="urn:microsoft.com/office/officeart/2005/8/layout/vList2"/>
    <dgm:cxn modelId="{EC203AED-5351-4E6B-9984-8D8793562767}" srcId="{DCAE4EC6-51C3-453A-81EC-33973E2B936B}" destId="{855D7F54-80C2-448D-89B5-F96D313F02A4}" srcOrd="0" destOrd="0" parTransId="{EE86A87E-260C-4E84-8237-040BB713511D}" sibTransId="{26F77AFD-9CBC-419E-A2B3-DB6EE2E7D9E3}"/>
    <dgm:cxn modelId="{959081B1-B050-4197-AEF1-707B9AC56599}" srcId="{3579A3F4-E1DD-40E6-94A1-0583B84B50F6}" destId="{DCAE4EC6-51C3-453A-81EC-33973E2B936B}" srcOrd="1" destOrd="0" parTransId="{14EC0A84-1E65-442C-8AB2-1A525DB16C24}" sibTransId="{DBC57FA0-2763-44B7-A027-2B59E02E840E}"/>
    <dgm:cxn modelId="{E4082B01-0396-4B79-AC2B-A485B601715D}" srcId="{3579A3F4-E1DD-40E6-94A1-0583B84B50F6}" destId="{4EAB609F-7BC0-4D40-BDB9-797716EE83FE}" srcOrd="0" destOrd="0" parTransId="{228E10F9-C0F1-4472-A4BF-F155A5CAD63F}" sibTransId="{2BC52CE6-0E65-4BD4-AF68-47052FE6955E}"/>
    <dgm:cxn modelId="{3EFB7659-6A73-4A77-BA95-A9916A9FD9AC}" type="presOf" srcId="{DCAE4EC6-51C3-453A-81EC-33973E2B936B}" destId="{58AFF559-A8B4-47B8-A92F-AFC14057BDA4}" srcOrd="0" destOrd="1" presId="urn:microsoft.com/office/officeart/2005/8/layout/vList2"/>
    <dgm:cxn modelId="{10ECC564-48CB-47D1-8C10-20F33E5B72E3}" type="presOf" srcId="{855D7F54-80C2-448D-89B5-F96D313F02A4}" destId="{58AFF559-A8B4-47B8-A92F-AFC14057BDA4}" srcOrd="0" destOrd="2" presId="urn:microsoft.com/office/officeart/2005/8/layout/vList2"/>
    <dgm:cxn modelId="{ED2A4327-9FBA-43B2-BB30-72C458618F28}" type="presParOf" srcId="{16FF8E73-9AB8-4378-AE1C-AC664428DFAB}" destId="{E836B128-5BD2-46AB-B264-492F0A1CC3AE}" srcOrd="0" destOrd="0" presId="urn:microsoft.com/office/officeart/2005/8/layout/vList2"/>
    <dgm:cxn modelId="{A45CDDE7-2D5B-4C47-A392-1D2F61845653}" type="presParOf" srcId="{16FF8E73-9AB8-4378-AE1C-AC664428DFAB}" destId="{794CDB6C-9A69-47D6-BB6D-A08B72B41C87}" srcOrd="1" destOrd="0" presId="urn:microsoft.com/office/officeart/2005/8/layout/vList2"/>
    <dgm:cxn modelId="{70EFDE15-7C85-4F99-A7BA-72E10BD8C085}" type="presParOf" srcId="{16FF8E73-9AB8-4378-AE1C-AC664428DFAB}" destId="{5C043FC8-D6C1-4809-94B0-93C96E3DC163}" srcOrd="2" destOrd="0" presId="urn:microsoft.com/office/officeart/2005/8/layout/vList2"/>
    <dgm:cxn modelId="{77DDDBF6-FA64-4E7D-9E34-C317972C7248}" type="presParOf" srcId="{16FF8E73-9AB8-4378-AE1C-AC664428DFAB}" destId="{58AFF559-A8B4-47B8-A92F-AFC14057BDA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32B20A-81B9-4EFC-BE1E-125960915258}" type="doc">
      <dgm:prSet loTypeId="urn:microsoft.com/office/officeart/2005/8/layout/default#12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BBCB39F-DD93-4A09-93AE-66543D0DDEE1}">
      <dgm:prSet phldrT="[Text]"/>
      <dgm:spPr/>
      <dgm:t>
        <a:bodyPr/>
        <a:lstStyle/>
        <a:p>
          <a:r>
            <a:rPr lang="en-US" dirty="0" smtClean="0"/>
            <a:t>The operating system and other system software</a:t>
          </a:r>
          <a:endParaRPr lang="en-US" dirty="0"/>
        </a:p>
      </dgm:t>
    </dgm:pt>
    <dgm:pt modelId="{ABF05A42-BE5A-4C4B-A926-484D8AB6FA57}" type="parTrans" cxnId="{674C5B91-DDBD-41ED-A5C7-1500B813C144}">
      <dgm:prSet/>
      <dgm:spPr/>
      <dgm:t>
        <a:bodyPr/>
        <a:lstStyle/>
        <a:p>
          <a:endParaRPr lang="en-US"/>
        </a:p>
      </dgm:t>
    </dgm:pt>
    <dgm:pt modelId="{83878562-0F5D-45EB-A6F3-7FA2A36F600F}" type="sibTrans" cxnId="{674C5B91-DDBD-41ED-A5C7-1500B813C144}">
      <dgm:prSet/>
      <dgm:spPr/>
      <dgm:t>
        <a:bodyPr/>
        <a:lstStyle/>
        <a:p>
          <a:endParaRPr lang="en-US"/>
        </a:p>
      </dgm:t>
    </dgm:pt>
    <dgm:pt modelId="{50590502-C566-42B0-8DA8-17F2C634FDBA}">
      <dgm:prSet phldrT="[Text]"/>
      <dgm:spPr/>
      <dgm:t>
        <a:bodyPr/>
        <a:lstStyle/>
        <a:p>
          <a:r>
            <a:rPr lang="en-US" dirty="0" smtClean="0"/>
            <a:t>Application programs</a:t>
          </a:r>
          <a:endParaRPr lang="en-US" dirty="0"/>
        </a:p>
      </dgm:t>
    </dgm:pt>
    <dgm:pt modelId="{35BF6953-AEBB-4B71-83FC-34D10B263104}" type="parTrans" cxnId="{EA8D5855-6279-46CB-9642-391713720190}">
      <dgm:prSet/>
      <dgm:spPr/>
      <dgm:t>
        <a:bodyPr/>
        <a:lstStyle/>
        <a:p>
          <a:endParaRPr lang="en-US"/>
        </a:p>
      </dgm:t>
    </dgm:pt>
    <dgm:pt modelId="{AB92FAF2-CEB2-4F77-88EB-41A3A77E150F}" type="sibTrans" cxnId="{EA8D5855-6279-46CB-9642-391713720190}">
      <dgm:prSet/>
      <dgm:spPr/>
      <dgm:t>
        <a:bodyPr/>
        <a:lstStyle/>
        <a:p>
          <a:endParaRPr lang="en-US"/>
        </a:p>
      </dgm:t>
    </dgm:pt>
    <dgm:pt modelId="{9AF22B55-DA6F-4462-B2EC-3625B03E8463}">
      <dgm:prSet phldrT="[Text]"/>
      <dgm:spPr/>
      <dgm:t>
        <a:bodyPr/>
        <a:lstStyle/>
        <a:p>
          <a:r>
            <a:rPr lang="en-US" dirty="0" smtClean="0"/>
            <a:t>Data being processed and the resulting information</a:t>
          </a:r>
          <a:endParaRPr lang="en-US" dirty="0"/>
        </a:p>
      </dgm:t>
    </dgm:pt>
    <dgm:pt modelId="{8248853C-ACFC-4EE8-9451-EF0D6E784717}" type="parTrans" cxnId="{BA1DDC5F-575C-4AFB-AF36-8B6401A4B276}">
      <dgm:prSet/>
      <dgm:spPr/>
      <dgm:t>
        <a:bodyPr/>
        <a:lstStyle/>
        <a:p>
          <a:endParaRPr lang="en-US"/>
        </a:p>
      </dgm:t>
    </dgm:pt>
    <dgm:pt modelId="{A7B3C698-04B6-41E3-8019-4112C81B74CF}" type="sibTrans" cxnId="{BA1DDC5F-575C-4AFB-AF36-8B6401A4B276}">
      <dgm:prSet/>
      <dgm:spPr/>
      <dgm:t>
        <a:bodyPr/>
        <a:lstStyle/>
        <a:p>
          <a:endParaRPr lang="en-US"/>
        </a:p>
      </dgm:t>
    </dgm:pt>
    <dgm:pt modelId="{390D7751-0347-4DFD-9F2E-2E347A857647}" type="pres">
      <dgm:prSet presAssocID="{5C32B20A-81B9-4EFC-BE1E-1259609152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62E1E4-0C2E-418F-B802-611E73C9745E}" type="pres">
      <dgm:prSet presAssocID="{EBBCB39F-DD93-4A09-93AE-66543D0DDE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83E61-70F4-4722-8068-E33408765161}" type="pres">
      <dgm:prSet presAssocID="{83878562-0F5D-45EB-A6F3-7FA2A36F600F}" presName="sibTrans" presStyleCnt="0"/>
      <dgm:spPr/>
    </dgm:pt>
    <dgm:pt modelId="{EF6B1359-B822-4DF0-81A9-CA5A95268A29}" type="pres">
      <dgm:prSet presAssocID="{50590502-C566-42B0-8DA8-17F2C634FD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F84BC-4F23-466E-AF92-0DA9046BA889}" type="pres">
      <dgm:prSet presAssocID="{AB92FAF2-CEB2-4F77-88EB-41A3A77E150F}" presName="sibTrans" presStyleCnt="0"/>
      <dgm:spPr/>
    </dgm:pt>
    <dgm:pt modelId="{642ED085-1118-47B9-8A59-16152F58BED8}" type="pres">
      <dgm:prSet presAssocID="{9AF22B55-DA6F-4462-B2EC-3625B03E84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B86400-3588-4822-9C93-9B5638D65C05}" type="presOf" srcId="{EBBCB39F-DD93-4A09-93AE-66543D0DDEE1}" destId="{A562E1E4-0C2E-418F-B802-611E73C9745E}" srcOrd="0" destOrd="0" presId="urn:microsoft.com/office/officeart/2005/8/layout/default#12"/>
    <dgm:cxn modelId="{769431FF-5D9C-4B4F-A03A-FB033F483DF2}" type="presOf" srcId="{5C32B20A-81B9-4EFC-BE1E-125960915258}" destId="{390D7751-0347-4DFD-9F2E-2E347A857647}" srcOrd="0" destOrd="0" presId="urn:microsoft.com/office/officeart/2005/8/layout/default#12"/>
    <dgm:cxn modelId="{ABEAF883-0E1C-42B8-AB0C-BF96D568CDE1}" type="presOf" srcId="{50590502-C566-42B0-8DA8-17F2C634FDBA}" destId="{EF6B1359-B822-4DF0-81A9-CA5A95268A29}" srcOrd="0" destOrd="0" presId="urn:microsoft.com/office/officeart/2005/8/layout/default#12"/>
    <dgm:cxn modelId="{3E3F35DD-53DB-4D8B-B990-DC2AB07A87E6}" type="presOf" srcId="{9AF22B55-DA6F-4462-B2EC-3625B03E8463}" destId="{642ED085-1118-47B9-8A59-16152F58BED8}" srcOrd="0" destOrd="0" presId="urn:microsoft.com/office/officeart/2005/8/layout/default#12"/>
    <dgm:cxn modelId="{BA1DDC5F-575C-4AFB-AF36-8B6401A4B276}" srcId="{5C32B20A-81B9-4EFC-BE1E-125960915258}" destId="{9AF22B55-DA6F-4462-B2EC-3625B03E8463}" srcOrd="2" destOrd="0" parTransId="{8248853C-ACFC-4EE8-9451-EF0D6E784717}" sibTransId="{A7B3C698-04B6-41E3-8019-4112C81B74CF}"/>
    <dgm:cxn modelId="{EA8D5855-6279-46CB-9642-391713720190}" srcId="{5C32B20A-81B9-4EFC-BE1E-125960915258}" destId="{50590502-C566-42B0-8DA8-17F2C634FDBA}" srcOrd="1" destOrd="0" parTransId="{35BF6953-AEBB-4B71-83FC-34D10B263104}" sibTransId="{AB92FAF2-CEB2-4F77-88EB-41A3A77E150F}"/>
    <dgm:cxn modelId="{674C5B91-DDBD-41ED-A5C7-1500B813C144}" srcId="{5C32B20A-81B9-4EFC-BE1E-125960915258}" destId="{EBBCB39F-DD93-4A09-93AE-66543D0DDEE1}" srcOrd="0" destOrd="0" parTransId="{ABF05A42-BE5A-4C4B-A926-484D8AB6FA57}" sibTransId="{83878562-0F5D-45EB-A6F3-7FA2A36F600F}"/>
    <dgm:cxn modelId="{8D4E53C7-A843-41BC-9A48-DBC475F22348}" type="presParOf" srcId="{390D7751-0347-4DFD-9F2E-2E347A857647}" destId="{A562E1E4-0C2E-418F-B802-611E73C9745E}" srcOrd="0" destOrd="0" presId="urn:microsoft.com/office/officeart/2005/8/layout/default#12"/>
    <dgm:cxn modelId="{7AFA8343-F2A4-4280-BE63-0979E32D81FA}" type="presParOf" srcId="{390D7751-0347-4DFD-9F2E-2E347A857647}" destId="{9D683E61-70F4-4722-8068-E33408765161}" srcOrd="1" destOrd="0" presId="urn:microsoft.com/office/officeart/2005/8/layout/default#12"/>
    <dgm:cxn modelId="{4A31EE5B-7AC9-4458-B6F8-66A9C7778948}" type="presParOf" srcId="{390D7751-0347-4DFD-9F2E-2E347A857647}" destId="{EF6B1359-B822-4DF0-81A9-CA5A95268A29}" srcOrd="2" destOrd="0" presId="urn:microsoft.com/office/officeart/2005/8/layout/default#12"/>
    <dgm:cxn modelId="{DF87BA04-E22A-402E-8C26-430B43634BDB}" type="presParOf" srcId="{390D7751-0347-4DFD-9F2E-2E347A857647}" destId="{5F8F84BC-4F23-466E-AF92-0DA9046BA889}" srcOrd="3" destOrd="0" presId="urn:microsoft.com/office/officeart/2005/8/layout/default#12"/>
    <dgm:cxn modelId="{8B453CFB-DB10-4DE6-8694-1CD91612F26E}" type="presParOf" srcId="{390D7751-0347-4DFD-9F2E-2E347A857647}" destId="{642ED085-1118-47B9-8A59-16152F58BED8}" srcOrd="4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288C46-6AD8-46E7-A4CF-B96DF41117A3}" type="doc">
      <dgm:prSet loTypeId="urn:microsoft.com/office/officeart/2005/8/layout/lProcess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9980DF9-BC54-4DC4-BF78-377DD6080FA1}">
      <dgm:prSet/>
      <dgm:spPr/>
      <dgm:t>
        <a:bodyPr/>
        <a:lstStyle/>
        <a:p>
          <a:r>
            <a:rPr lang="en-US" dirty="0" smtClean="0"/>
            <a:t>Volatile memory</a:t>
          </a:r>
          <a:endParaRPr lang="en-US" dirty="0"/>
        </a:p>
      </dgm:t>
    </dgm:pt>
    <dgm:pt modelId="{3725053B-61FD-4FAE-A89E-423C2BA6B46B}" type="parTrans" cxnId="{E5E92996-7882-4B58-AFB3-C71942D07F61}">
      <dgm:prSet/>
      <dgm:spPr/>
      <dgm:t>
        <a:bodyPr/>
        <a:lstStyle/>
        <a:p>
          <a:endParaRPr lang="en-US"/>
        </a:p>
      </dgm:t>
    </dgm:pt>
    <dgm:pt modelId="{F73C6D24-787E-4DEC-B33F-D7C737279B9F}" type="sibTrans" cxnId="{E5E92996-7882-4B58-AFB3-C71942D07F61}">
      <dgm:prSet/>
      <dgm:spPr/>
      <dgm:t>
        <a:bodyPr/>
        <a:lstStyle/>
        <a:p>
          <a:endParaRPr lang="en-US"/>
        </a:p>
      </dgm:t>
    </dgm:pt>
    <dgm:pt modelId="{0F1D1E59-2857-4D34-B753-0F07CEEA8167}">
      <dgm:prSet/>
      <dgm:spPr/>
      <dgm:t>
        <a:bodyPr/>
        <a:lstStyle/>
        <a:p>
          <a:r>
            <a:rPr lang="en-US" dirty="0" smtClean="0"/>
            <a:t>Nonvolatile memory</a:t>
          </a:r>
          <a:endParaRPr lang="en-US" dirty="0"/>
        </a:p>
      </dgm:t>
    </dgm:pt>
    <dgm:pt modelId="{A3E14531-9C27-4731-9105-496567145C75}" type="parTrans" cxnId="{EA823165-DA5E-45F3-A201-C58D238023C4}">
      <dgm:prSet/>
      <dgm:spPr/>
      <dgm:t>
        <a:bodyPr/>
        <a:lstStyle/>
        <a:p>
          <a:endParaRPr lang="en-US"/>
        </a:p>
      </dgm:t>
    </dgm:pt>
    <dgm:pt modelId="{9FF0D858-DDC7-4782-9846-5EF009C02A0D}" type="sibTrans" cxnId="{EA823165-DA5E-45F3-A201-C58D238023C4}">
      <dgm:prSet/>
      <dgm:spPr/>
      <dgm:t>
        <a:bodyPr/>
        <a:lstStyle/>
        <a:p>
          <a:endParaRPr lang="en-US"/>
        </a:p>
      </dgm:t>
    </dgm:pt>
    <dgm:pt modelId="{12E4A719-A81C-4D11-B7AC-AD79124462A6}">
      <dgm:prSet/>
      <dgm:spPr/>
      <dgm:t>
        <a:bodyPr/>
        <a:lstStyle/>
        <a:p>
          <a:r>
            <a:rPr lang="en-US" dirty="0" smtClean="0"/>
            <a:t>Loses its contents when power is turned off</a:t>
          </a:r>
          <a:endParaRPr lang="en-US" dirty="0"/>
        </a:p>
      </dgm:t>
    </dgm:pt>
    <dgm:pt modelId="{791C4B86-DAEE-4C8A-B94E-2CD9C84E24A3}" type="parTrans" cxnId="{CE98427A-AEA6-460B-944D-C0C6DF0B2F83}">
      <dgm:prSet/>
      <dgm:spPr/>
      <dgm:t>
        <a:bodyPr/>
        <a:lstStyle/>
        <a:p>
          <a:endParaRPr lang="en-US"/>
        </a:p>
      </dgm:t>
    </dgm:pt>
    <dgm:pt modelId="{9DE52AEF-29F7-476C-859C-E8F11F79712E}" type="sibTrans" cxnId="{CE98427A-AEA6-460B-944D-C0C6DF0B2F83}">
      <dgm:prSet/>
      <dgm:spPr/>
      <dgm:t>
        <a:bodyPr/>
        <a:lstStyle/>
        <a:p>
          <a:endParaRPr lang="en-US"/>
        </a:p>
      </dgm:t>
    </dgm:pt>
    <dgm:pt modelId="{5D9C0A5A-AA49-4D91-941E-A5D64AE24473}">
      <dgm:prSet/>
      <dgm:spPr/>
      <dgm:t>
        <a:bodyPr/>
        <a:lstStyle/>
        <a:p>
          <a:r>
            <a:rPr lang="en-US" dirty="0" smtClean="0"/>
            <a:t>Does not lose contents when power is removed</a:t>
          </a:r>
          <a:endParaRPr lang="en-US" dirty="0"/>
        </a:p>
      </dgm:t>
    </dgm:pt>
    <dgm:pt modelId="{B02B6BAA-918C-42C2-84CF-AB65019EEC8F}" type="parTrans" cxnId="{73F48D63-81AB-4507-B342-E4F6D189C412}">
      <dgm:prSet/>
      <dgm:spPr/>
      <dgm:t>
        <a:bodyPr/>
        <a:lstStyle/>
        <a:p>
          <a:endParaRPr lang="en-US"/>
        </a:p>
      </dgm:t>
    </dgm:pt>
    <dgm:pt modelId="{3BE541FA-A219-499E-A4BB-ADA0ABE8E879}" type="sibTrans" cxnId="{73F48D63-81AB-4507-B342-E4F6D189C412}">
      <dgm:prSet/>
      <dgm:spPr/>
      <dgm:t>
        <a:bodyPr/>
        <a:lstStyle/>
        <a:p>
          <a:endParaRPr lang="en-US"/>
        </a:p>
      </dgm:t>
    </dgm:pt>
    <dgm:pt modelId="{7E1D3F08-7DE9-4131-9BCD-739AB6DBE449}">
      <dgm:prSet/>
      <dgm:spPr/>
      <dgm:t>
        <a:bodyPr/>
        <a:lstStyle/>
        <a:p>
          <a:r>
            <a:rPr lang="en-US" dirty="0" smtClean="0"/>
            <a:t>Example includes </a:t>
          </a:r>
          <a:r>
            <a:rPr lang="en-US" b="1" dirty="0" smtClean="0">
              <a:solidFill>
                <a:srgbClr val="A52439"/>
              </a:solidFill>
            </a:rPr>
            <a:t>RAM</a:t>
          </a:r>
          <a:endParaRPr lang="en-US" dirty="0">
            <a:solidFill>
              <a:srgbClr val="A52439"/>
            </a:solidFill>
          </a:endParaRPr>
        </a:p>
      </dgm:t>
    </dgm:pt>
    <dgm:pt modelId="{5F124ED5-206C-4E40-969C-14DC019F41A2}" type="parTrans" cxnId="{9CAFEB8C-EEC3-4A69-9FA1-0F2AA6FC147B}">
      <dgm:prSet/>
      <dgm:spPr/>
      <dgm:t>
        <a:bodyPr/>
        <a:lstStyle/>
        <a:p>
          <a:endParaRPr lang="en-US"/>
        </a:p>
      </dgm:t>
    </dgm:pt>
    <dgm:pt modelId="{B4D585FC-DF30-4BF2-85B1-89B7B63D13C5}" type="sibTrans" cxnId="{9CAFEB8C-EEC3-4A69-9FA1-0F2AA6FC147B}">
      <dgm:prSet/>
      <dgm:spPr/>
      <dgm:t>
        <a:bodyPr/>
        <a:lstStyle/>
        <a:p>
          <a:endParaRPr lang="en-US"/>
        </a:p>
      </dgm:t>
    </dgm:pt>
    <dgm:pt modelId="{BF2414C7-634F-4E79-8667-984CE1CB5B88}">
      <dgm:prSet/>
      <dgm:spPr/>
      <dgm:t>
        <a:bodyPr/>
        <a:lstStyle/>
        <a:p>
          <a:r>
            <a:rPr lang="en-US" dirty="0" smtClean="0"/>
            <a:t>Examples include ROM, flash memory, and CMOS</a:t>
          </a:r>
          <a:endParaRPr lang="en-US" dirty="0"/>
        </a:p>
      </dgm:t>
    </dgm:pt>
    <dgm:pt modelId="{005509D1-244E-40C7-A5A4-54C914A3A717}" type="parTrans" cxnId="{3F532CEA-F8FD-49FE-A4ED-F189352D0257}">
      <dgm:prSet/>
      <dgm:spPr/>
      <dgm:t>
        <a:bodyPr/>
        <a:lstStyle/>
        <a:p>
          <a:endParaRPr lang="en-US"/>
        </a:p>
      </dgm:t>
    </dgm:pt>
    <dgm:pt modelId="{BB0B6F95-3C21-4ED2-9B18-008C1C97F63F}" type="sibTrans" cxnId="{3F532CEA-F8FD-49FE-A4ED-F189352D0257}">
      <dgm:prSet/>
      <dgm:spPr/>
      <dgm:t>
        <a:bodyPr/>
        <a:lstStyle/>
        <a:p>
          <a:endParaRPr lang="en-US"/>
        </a:p>
      </dgm:t>
    </dgm:pt>
    <dgm:pt modelId="{A3FA787B-E6D9-4DEB-8539-FC4194DB434B}" type="pres">
      <dgm:prSet presAssocID="{BD288C46-6AD8-46E7-A4CF-B96DF41117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F35D53-320D-4B9F-84D4-E907F346D36A}" type="pres">
      <dgm:prSet presAssocID="{F9980DF9-BC54-4DC4-BF78-377DD6080FA1}" presName="compNode" presStyleCnt="0"/>
      <dgm:spPr/>
    </dgm:pt>
    <dgm:pt modelId="{0A865693-2122-4977-9FC9-9B88DCED84BF}" type="pres">
      <dgm:prSet presAssocID="{F9980DF9-BC54-4DC4-BF78-377DD6080FA1}" presName="aNode" presStyleLbl="bgShp" presStyleIdx="0" presStyleCnt="2"/>
      <dgm:spPr/>
      <dgm:t>
        <a:bodyPr/>
        <a:lstStyle/>
        <a:p>
          <a:endParaRPr lang="en-US"/>
        </a:p>
      </dgm:t>
    </dgm:pt>
    <dgm:pt modelId="{F7362C79-76C4-44A4-94F7-91AEC7737155}" type="pres">
      <dgm:prSet presAssocID="{F9980DF9-BC54-4DC4-BF78-377DD6080FA1}" presName="textNode" presStyleLbl="bgShp" presStyleIdx="0" presStyleCnt="2"/>
      <dgm:spPr/>
      <dgm:t>
        <a:bodyPr/>
        <a:lstStyle/>
        <a:p>
          <a:endParaRPr lang="en-US"/>
        </a:p>
      </dgm:t>
    </dgm:pt>
    <dgm:pt modelId="{210C77FE-4E3D-469A-BC00-D082D4ACC743}" type="pres">
      <dgm:prSet presAssocID="{F9980DF9-BC54-4DC4-BF78-377DD6080FA1}" presName="compChildNode" presStyleCnt="0"/>
      <dgm:spPr/>
    </dgm:pt>
    <dgm:pt modelId="{E4C6087C-87DF-4978-811E-E8890BF782C4}" type="pres">
      <dgm:prSet presAssocID="{F9980DF9-BC54-4DC4-BF78-377DD6080FA1}" presName="theInnerList" presStyleCnt="0"/>
      <dgm:spPr/>
    </dgm:pt>
    <dgm:pt modelId="{65862F7F-38CA-482B-A810-670723DAB9C1}" type="pres">
      <dgm:prSet presAssocID="{12E4A719-A81C-4D11-B7AC-AD79124462A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3DD07-BEC7-404D-B8C0-8B3C6DD658B5}" type="pres">
      <dgm:prSet presAssocID="{12E4A719-A81C-4D11-B7AC-AD79124462A6}" presName="aSpace2" presStyleCnt="0"/>
      <dgm:spPr/>
    </dgm:pt>
    <dgm:pt modelId="{B9F3C75F-0626-4ED0-80B2-4C89036CB206}" type="pres">
      <dgm:prSet presAssocID="{7E1D3F08-7DE9-4131-9BCD-739AB6DBE449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2C90F-E848-4A79-BDCC-9F1F0924202A}" type="pres">
      <dgm:prSet presAssocID="{F9980DF9-BC54-4DC4-BF78-377DD6080FA1}" presName="aSpace" presStyleCnt="0"/>
      <dgm:spPr/>
    </dgm:pt>
    <dgm:pt modelId="{CF6D07D0-86FC-450C-8EC4-2C231B7FA8E3}" type="pres">
      <dgm:prSet presAssocID="{0F1D1E59-2857-4D34-B753-0F07CEEA8167}" presName="compNode" presStyleCnt="0"/>
      <dgm:spPr/>
    </dgm:pt>
    <dgm:pt modelId="{41378319-0DA7-4152-A354-51339324D5C0}" type="pres">
      <dgm:prSet presAssocID="{0F1D1E59-2857-4D34-B753-0F07CEEA8167}" presName="aNode" presStyleLbl="bgShp" presStyleIdx="1" presStyleCnt="2"/>
      <dgm:spPr/>
      <dgm:t>
        <a:bodyPr/>
        <a:lstStyle/>
        <a:p>
          <a:endParaRPr lang="en-US"/>
        </a:p>
      </dgm:t>
    </dgm:pt>
    <dgm:pt modelId="{358B602E-F3C2-409D-8654-F5E1400278A0}" type="pres">
      <dgm:prSet presAssocID="{0F1D1E59-2857-4D34-B753-0F07CEEA8167}" presName="textNode" presStyleLbl="bgShp" presStyleIdx="1" presStyleCnt="2"/>
      <dgm:spPr/>
      <dgm:t>
        <a:bodyPr/>
        <a:lstStyle/>
        <a:p>
          <a:endParaRPr lang="en-US"/>
        </a:p>
      </dgm:t>
    </dgm:pt>
    <dgm:pt modelId="{9F2B515D-714E-41A7-A2D0-B38F65D552AD}" type="pres">
      <dgm:prSet presAssocID="{0F1D1E59-2857-4D34-B753-0F07CEEA8167}" presName="compChildNode" presStyleCnt="0"/>
      <dgm:spPr/>
    </dgm:pt>
    <dgm:pt modelId="{25ADB5C0-2B4E-46DF-B535-E67D0B566148}" type="pres">
      <dgm:prSet presAssocID="{0F1D1E59-2857-4D34-B753-0F07CEEA8167}" presName="theInnerList" presStyleCnt="0"/>
      <dgm:spPr/>
    </dgm:pt>
    <dgm:pt modelId="{435F791F-03FA-46A0-8D22-BD3A639B30BB}" type="pres">
      <dgm:prSet presAssocID="{5D9C0A5A-AA49-4D91-941E-A5D64AE24473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300E8-F52E-49DB-AAA3-B359A9C85B1A}" type="pres">
      <dgm:prSet presAssocID="{5D9C0A5A-AA49-4D91-941E-A5D64AE24473}" presName="aSpace2" presStyleCnt="0"/>
      <dgm:spPr/>
    </dgm:pt>
    <dgm:pt modelId="{E23075CE-5431-43ED-9EE4-D9B721BA561E}" type="pres">
      <dgm:prSet presAssocID="{BF2414C7-634F-4E79-8667-984CE1CB5B88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CEA9E-6B9C-45B7-A686-164E3B4AB600}" type="presOf" srcId="{BF2414C7-634F-4E79-8667-984CE1CB5B88}" destId="{E23075CE-5431-43ED-9EE4-D9B721BA561E}" srcOrd="0" destOrd="0" presId="urn:microsoft.com/office/officeart/2005/8/layout/lProcess2"/>
    <dgm:cxn modelId="{73F48D63-81AB-4507-B342-E4F6D189C412}" srcId="{0F1D1E59-2857-4D34-B753-0F07CEEA8167}" destId="{5D9C0A5A-AA49-4D91-941E-A5D64AE24473}" srcOrd="0" destOrd="0" parTransId="{B02B6BAA-918C-42C2-84CF-AB65019EEC8F}" sibTransId="{3BE541FA-A219-499E-A4BB-ADA0ABE8E879}"/>
    <dgm:cxn modelId="{3D222A0D-22B6-49AB-BD1C-5E831F6AE345}" type="presOf" srcId="{12E4A719-A81C-4D11-B7AC-AD79124462A6}" destId="{65862F7F-38CA-482B-A810-670723DAB9C1}" srcOrd="0" destOrd="0" presId="urn:microsoft.com/office/officeart/2005/8/layout/lProcess2"/>
    <dgm:cxn modelId="{54C0E6F3-4C47-491F-8E4B-189C5F6D2B47}" type="presOf" srcId="{7E1D3F08-7DE9-4131-9BCD-739AB6DBE449}" destId="{B9F3C75F-0626-4ED0-80B2-4C89036CB206}" srcOrd="0" destOrd="0" presId="urn:microsoft.com/office/officeart/2005/8/layout/lProcess2"/>
    <dgm:cxn modelId="{0D4E1998-D921-44A5-9960-2A3BCB545DA9}" type="presOf" srcId="{BD288C46-6AD8-46E7-A4CF-B96DF41117A3}" destId="{A3FA787B-E6D9-4DEB-8539-FC4194DB434B}" srcOrd="0" destOrd="0" presId="urn:microsoft.com/office/officeart/2005/8/layout/lProcess2"/>
    <dgm:cxn modelId="{3F532CEA-F8FD-49FE-A4ED-F189352D0257}" srcId="{0F1D1E59-2857-4D34-B753-0F07CEEA8167}" destId="{BF2414C7-634F-4E79-8667-984CE1CB5B88}" srcOrd="1" destOrd="0" parTransId="{005509D1-244E-40C7-A5A4-54C914A3A717}" sibTransId="{BB0B6F95-3C21-4ED2-9B18-008C1C97F63F}"/>
    <dgm:cxn modelId="{D1D3C220-75DA-45DE-AFBD-D34C4AFC72F9}" type="presOf" srcId="{F9980DF9-BC54-4DC4-BF78-377DD6080FA1}" destId="{F7362C79-76C4-44A4-94F7-91AEC7737155}" srcOrd="1" destOrd="0" presId="urn:microsoft.com/office/officeart/2005/8/layout/lProcess2"/>
    <dgm:cxn modelId="{9CAFEB8C-EEC3-4A69-9FA1-0F2AA6FC147B}" srcId="{F9980DF9-BC54-4DC4-BF78-377DD6080FA1}" destId="{7E1D3F08-7DE9-4131-9BCD-739AB6DBE449}" srcOrd="1" destOrd="0" parTransId="{5F124ED5-206C-4E40-969C-14DC019F41A2}" sibTransId="{B4D585FC-DF30-4BF2-85B1-89B7B63D13C5}"/>
    <dgm:cxn modelId="{CE98427A-AEA6-460B-944D-C0C6DF0B2F83}" srcId="{F9980DF9-BC54-4DC4-BF78-377DD6080FA1}" destId="{12E4A719-A81C-4D11-B7AC-AD79124462A6}" srcOrd="0" destOrd="0" parTransId="{791C4B86-DAEE-4C8A-B94E-2CD9C84E24A3}" sibTransId="{9DE52AEF-29F7-476C-859C-E8F11F79712E}"/>
    <dgm:cxn modelId="{EA823165-DA5E-45F3-A201-C58D238023C4}" srcId="{BD288C46-6AD8-46E7-A4CF-B96DF41117A3}" destId="{0F1D1E59-2857-4D34-B753-0F07CEEA8167}" srcOrd="1" destOrd="0" parTransId="{A3E14531-9C27-4731-9105-496567145C75}" sibTransId="{9FF0D858-DDC7-4782-9846-5EF009C02A0D}"/>
    <dgm:cxn modelId="{E5E92996-7882-4B58-AFB3-C71942D07F61}" srcId="{BD288C46-6AD8-46E7-A4CF-B96DF41117A3}" destId="{F9980DF9-BC54-4DC4-BF78-377DD6080FA1}" srcOrd="0" destOrd="0" parTransId="{3725053B-61FD-4FAE-A89E-423C2BA6B46B}" sibTransId="{F73C6D24-787E-4DEC-B33F-D7C737279B9F}"/>
    <dgm:cxn modelId="{BB131C5A-26E5-4AE1-A49F-1BD5406CD765}" type="presOf" srcId="{0F1D1E59-2857-4D34-B753-0F07CEEA8167}" destId="{41378319-0DA7-4152-A354-51339324D5C0}" srcOrd="0" destOrd="0" presId="urn:microsoft.com/office/officeart/2005/8/layout/lProcess2"/>
    <dgm:cxn modelId="{FA964BA6-812F-46BD-91C8-D92736C42B75}" type="presOf" srcId="{F9980DF9-BC54-4DC4-BF78-377DD6080FA1}" destId="{0A865693-2122-4977-9FC9-9B88DCED84BF}" srcOrd="0" destOrd="0" presId="urn:microsoft.com/office/officeart/2005/8/layout/lProcess2"/>
    <dgm:cxn modelId="{5C3E8D1F-C79C-4DEC-B91C-ADBE3E7F39CB}" type="presOf" srcId="{0F1D1E59-2857-4D34-B753-0F07CEEA8167}" destId="{358B602E-F3C2-409D-8654-F5E1400278A0}" srcOrd="1" destOrd="0" presId="urn:microsoft.com/office/officeart/2005/8/layout/lProcess2"/>
    <dgm:cxn modelId="{B9D7CDA9-834C-406F-B347-438991484F74}" type="presOf" srcId="{5D9C0A5A-AA49-4D91-941E-A5D64AE24473}" destId="{435F791F-03FA-46A0-8D22-BD3A639B30BB}" srcOrd="0" destOrd="0" presId="urn:microsoft.com/office/officeart/2005/8/layout/lProcess2"/>
    <dgm:cxn modelId="{7893F42A-0488-47FA-94D7-6131CD34DA8F}" type="presParOf" srcId="{A3FA787B-E6D9-4DEB-8539-FC4194DB434B}" destId="{56F35D53-320D-4B9F-84D4-E907F346D36A}" srcOrd="0" destOrd="0" presId="urn:microsoft.com/office/officeart/2005/8/layout/lProcess2"/>
    <dgm:cxn modelId="{D937597E-110F-4F68-847B-F9D66AE50868}" type="presParOf" srcId="{56F35D53-320D-4B9F-84D4-E907F346D36A}" destId="{0A865693-2122-4977-9FC9-9B88DCED84BF}" srcOrd="0" destOrd="0" presId="urn:microsoft.com/office/officeart/2005/8/layout/lProcess2"/>
    <dgm:cxn modelId="{E4DD061E-19EB-4F5D-87CF-E8B8617BC3AA}" type="presParOf" srcId="{56F35D53-320D-4B9F-84D4-E907F346D36A}" destId="{F7362C79-76C4-44A4-94F7-91AEC7737155}" srcOrd="1" destOrd="0" presId="urn:microsoft.com/office/officeart/2005/8/layout/lProcess2"/>
    <dgm:cxn modelId="{CDC9114F-0DC2-4DC7-B4B6-250789FEF0AF}" type="presParOf" srcId="{56F35D53-320D-4B9F-84D4-E907F346D36A}" destId="{210C77FE-4E3D-469A-BC00-D082D4ACC743}" srcOrd="2" destOrd="0" presId="urn:microsoft.com/office/officeart/2005/8/layout/lProcess2"/>
    <dgm:cxn modelId="{8500F221-B959-48B2-8184-E2600187F437}" type="presParOf" srcId="{210C77FE-4E3D-469A-BC00-D082D4ACC743}" destId="{E4C6087C-87DF-4978-811E-E8890BF782C4}" srcOrd="0" destOrd="0" presId="urn:microsoft.com/office/officeart/2005/8/layout/lProcess2"/>
    <dgm:cxn modelId="{AA471FAA-DCD5-4D01-92D3-F976916648AC}" type="presParOf" srcId="{E4C6087C-87DF-4978-811E-E8890BF782C4}" destId="{65862F7F-38CA-482B-A810-670723DAB9C1}" srcOrd="0" destOrd="0" presId="urn:microsoft.com/office/officeart/2005/8/layout/lProcess2"/>
    <dgm:cxn modelId="{1482F141-8931-4275-9D9F-6A0BC128BA0D}" type="presParOf" srcId="{E4C6087C-87DF-4978-811E-E8890BF782C4}" destId="{4183DD07-BEC7-404D-B8C0-8B3C6DD658B5}" srcOrd="1" destOrd="0" presId="urn:microsoft.com/office/officeart/2005/8/layout/lProcess2"/>
    <dgm:cxn modelId="{4A0D316E-974B-467C-9C03-D967004AB3C7}" type="presParOf" srcId="{E4C6087C-87DF-4978-811E-E8890BF782C4}" destId="{B9F3C75F-0626-4ED0-80B2-4C89036CB206}" srcOrd="2" destOrd="0" presId="urn:microsoft.com/office/officeart/2005/8/layout/lProcess2"/>
    <dgm:cxn modelId="{0900749F-6DCC-4792-A028-272470568E40}" type="presParOf" srcId="{A3FA787B-E6D9-4DEB-8539-FC4194DB434B}" destId="{FCE2C90F-E848-4A79-BDCC-9F1F0924202A}" srcOrd="1" destOrd="0" presId="urn:microsoft.com/office/officeart/2005/8/layout/lProcess2"/>
    <dgm:cxn modelId="{8470760E-7482-4396-A4C9-DED97368AFE2}" type="presParOf" srcId="{A3FA787B-E6D9-4DEB-8539-FC4194DB434B}" destId="{CF6D07D0-86FC-450C-8EC4-2C231B7FA8E3}" srcOrd="2" destOrd="0" presId="urn:microsoft.com/office/officeart/2005/8/layout/lProcess2"/>
    <dgm:cxn modelId="{20931DEE-1E52-4B26-86AB-573E609BE491}" type="presParOf" srcId="{CF6D07D0-86FC-450C-8EC4-2C231B7FA8E3}" destId="{41378319-0DA7-4152-A354-51339324D5C0}" srcOrd="0" destOrd="0" presId="urn:microsoft.com/office/officeart/2005/8/layout/lProcess2"/>
    <dgm:cxn modelId="{EF5109E7-C68E-4E48-90E9-9C19B2514E0D}" type="presParOf" srcId="{CF6D07D0-86FC-450C-8EC4-2C231B7FA8E3}" destId="{358B602E-F3C2-409D-8654-F5E1400278A0}" srcOrd="1" destOrd="0" presId="urn:microsoft.com/office/officeart/2005/8/layout/lProcess2"/>
    <dgm:cxn modelId="{8E51D087-71E8-4E0A-9CDF-A384EBF77BFD}" type="presParOf" srcId="{CF6D07D0-86FC-450C-8EC4-2C231B7FA8E3}" destId="{9F2B515D-714E-41A7-A2D0-B38F65D552AD}" srcOrd="2" destOrd="0" presId="urn:microsoft.com/office/officeart/2005/8/layout/lProcess2"/>
    <dgm:cxn modelId="{1EF05CA9-19AB-407A-BD77-136752640457}" type="presParOf" srcId="{9F2B515D-714E-41A7-A2D0-B38F65D552AD}" destId="{25ADB5C0-2B4E-46DF-B535-E67D0B566148}" srcOrd="0" destOrd="0" presId="urn:microsoft.com/office/officeart/2005/8/layout/lProcess2"/>
    <dgm:cxn modelId="{97C6DA46-89FE-4ABE-B814-B8A2C0D91D3C}" type="presParOf" srcId="{25ADB5C0-2B4E-46DF-B535-E67D0B566148}" destId="{435F791F-03FA-46A0-8D22-BD3A639B30BB}" srcOrd="0" destOrd="0" presId="urn:microsoft.com/office/officeart/2005/8/layout/lProcess2"/>
    <dgm:cxn modelId="{ABABAB36-A842-4200-BD3F-0203BE364167}" type="presParOf" srcId="{25ADB5C0-2B4E-46DF-B535-E67D0B566148}" destId="{2F0300E8-F52E-49DB-AAA3-B359A9C85B1A}" srcOrd="1" destOrd="0" presId="urn:microsoft.com/office/officeart/2005/8/layout/lProcess2"/>
    <dgm:cxn modelId="{54AD3967-2F2C-4AD1-AB1C-9983CE9E786C}" type="presParOf" srcId="{25ADB5C0-2B4E-46DF-B535-E67D0B566148}" destId="{E23075CE-5431-43ED-9EE4-D9B721BA561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21D01D-AFFF-47A0-8053-F19F99D7F9EE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EAFD218-86CF-4CCE-B97E-A8CA61C2F5F0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Read-only memory</a:t>
          </a:r>
          <a:r>
            <a:rPr lang="en-US" b="0" dirty="0" smtClean="0"/>
            <a:t> (</a:t>
          </a:r>
          <a:r>
            <a:rPr lang="en-US" b="1" dirty="0" smtClean="0">
              <a:solidFill>
                <a:srgbClr val="A52439"/>
              </a:solidFill>
            </a:rPr>
            <a:t>ROM</a:t>
          </a:r>
          <a:r>
            <a:rPr lang="en-US" b="0" dirty="0" smtClean="0"/>
            <a:t>) refers to memory chips storing permanent data and instructions</a:t>
          </a:r>
          <a:endParaRPr lang="en-US" b="1" dirty="0"/>
        </a:p>
      </dgm:t>
    </dgm:pt>
    <dgm:pt modelId="{9A9204D6-BC22-49E9-B2F9-A8A59F3293C8}" type="parTrans" cxnId="{E6E5D91E-6237-45E7-A05E-E8D9B1873D4A}">
      <dgm:prSet/>
      <dgm:spPr/>
      <dgm:t>
        <a:bodyPr/>
        <a:lstStyle/>
        <a:p>
          <a:endParaRPr lang="en-US"/>
        </a:p>
      </dgm:t>
    </dgm:pt>
    <dgm:pt modelId="{252E7991-B947-4A3B-9251-54FFAD98D6AE}" type="sibTrans" cxnId="{E6E5D91E-6237-45E7-A05E-E8D9B1873D4A}">
      <dgm:prSet/>
      <dgm:spPr/>
      <dgm:t>
        <a:bodyPr/>
        <a:lstStyle/>
        <a:p>
          <a:endParaRPr lang="en-US"/>
        </a:p>
      </dgm:t>
    </dgm:pt>
    <dgm:pt modelId="{7894D48A-A43C-4DCB-9446-2CD42665DC92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Firmware</a:t>
          </a:r>
          <a:endParaRPr lang="en-US" b="1" dirty="0">
            <a:solidFill>
              <a:srgbClr val="A52439"/>
            </a:solidFill>
          </a:endParaRPr>
        </a:p>
      </dgm:t>
    </dgm:pt>
    <dgm:pt modelId="{F7725410-9853-4564-8463-F5423955620D}" type="parTrans" cxnId="{5353BDE4-154E-4779-9AF0-8AF7FDA67C46}">
      <dgm:prSet/>
      <dgm:spPr/>
      <dgm:t>
        <a:bodyPr/>
        <a:lstStyle/>
        <a:p>
          <a:endParaRPr lang="en-US"/>
        </a:p>
      </dgm:t>
    </dgm:pt>
    <dgm:pt modelId="{A5D175F6-E7B3-4664-B6A3-1389642E61B0}" type="sibTrans" cxnId="{5353BDE4-154E-4779-9AF0-8AF7FDA67C46}">
      <dgm:prSet/>
      <dgm:spPr/>
      <dgm:t>
        <a:bodyPr/>
        <a:lstStyle/>
        <a:p>
          <a:endParaRPr lang="en-US"/>
        </a:p>
      </dgm:t>
    </dgm:pt>
    <dgm:pt modelId="{7E6C69CC-CA2A-479B-BBD6-62368AAB5CF8}">
      <dgm:prSet/>
      <dgm:spPr/>
      <dgm:t>
        <a:bodyPr/>
        <a:lstStyle/>
        <a:p>
          <a:r>
            <a:rPr lang="en-US" b="0" dirty="0" smtClean="0"/>
            <a:t>A PROM (programmable read-only memory) chip is a blank ROM chip that can be written to permanently</a:t>
          </a:r>
          <a:endParaRPr lang="en-US" b="0" dirty="0"/>
        </a:p>
      </dgm:t>
    </dgm:pt>
    <dgm:pt modelId="{3EFC1CE5-53D4-4F55-9ADF-76A8D00EEAD1}" type="parTrans" cxnId="{CD74B188-1539-4F85-B80F-9CF315B257FF}">
      <dgm:prSet/>
      <dgm:spPr/>
      <dgm:t>
        <a:bodyPr/>
        <a:lstStyle/>
        <a:p>
          <a:endParaRPr lang="en-US"/>
        </a:p>
      </dgm:t>
    </dgm:pt>
    <dgm:pt modelId="{F41854CA-39D3-4B9B-964C-C96374B7F03A}" type="sibTrans" cxnId="{CD74B188-1539-4F85-B80F-9CF315B257FF}">
      <dgm:prSet/>
      <dgm:spPr/>
      <dgm:t>
        <a:bodyPr/>
        <a:lstStyle/>
        <a:p>
          <a:endParaRPr lang="en-US"/>
        </a:p>
      </dgm:t>
    </dgm:pt>
    <dgm:pt modelId="{AE35A4F0-0B00-4D86-834D-D95CE1CFB37C}">
      <dgm:prSet/>
      <dgm:spPr/>
      <dgm:t>
        <a:bodyPr/>
        <a:lstStyle/>
        <a:p>
          <a:r>
            <a:rPr lang="en-US" b="0" dirty="0" smtClean="0"/>
            <a:t>EEPROM can be erased</a:t>
          </a:r>
          <a:endParaRPr lang="en-US" b="0" dirty="0"/>
        </a:p>
      </dgm:t>
    </dgm:pt>
    <dgm:pt modelId="{1D9C386E-A059-48CE-9F60-4486599870A0}" type="parTrans" cxnId="{16D262E1-AFF6-4207-BFF9-BDB6BA2B452F}">
      <dgm:prSet/>
      <dgm:spPr/>
      <dgm:t>
        <a:bodyPr/>
        <a:lstStyle/>
        <a:p>
          <a:endParaRPr lang="en-US"/>
        </a:p>
      </dgm:t>
    </dgm:pt>
    <dgm:pt modelId="{065BA573-612F-491C-BE88-AC16B9D050BB}" type="sibTrans" cxnId="{16D262E1-AFF6-4207-BFF9-BDB6BA2B452F}">
      <dgm:prSet/>
      <dgm:spPr/>
      <dgm:t>
        <a:bodyPr/>
        <a:lstStyle/>
        <a:p>
          <a:endParaRPr lang="en-US"/>
        </a:p>
      </dgm:t>
    </dgm:pt>
    <dgm:pt modelId="{30A689A0-34C8-4A81-8A9A-BE4EB31902E6}" type="pres">
      <dgm:prSet presAssocID="{F521D01D-AFFF-47A0-8053-F19F99D7F9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0613C0-3BFA-40C8-8809-D0F77ED175BB}" type="pres">
      <dgm:prSet presAssocID="{7EAFD218-86CF-4CCE-B97E-A8CA61C2F5F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8CDD4-A6EB-4FE3-BBA2-2491C9C6E752}" type="pres">
      <dgm:prSet presAssocID="{7EAFD218-86CF-4CCE-B97E-A8CA61C2F5F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94572-9ACE-48EE-9BB6-EA9D7F002D8C}" type="pres">
      <dgm:prSet presAssocID="{7E6C69CC-CA2A-479B-BBD6-62368AAB5CF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DCCEB-D6A0-4D85-BA12-52C829CF5E71}" type="pres">
      <dgm:prSet presAssocID="{7E6C69CC-CA2A-479B-BBD6-62368AAB5CF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53BDE4-154E-4779-9AF0-8AF7FDA67C46}" srcId="{7EAFD218-86CF-4CCE-B97E-A8CA61C2F5F0}" destId="{7894D48A-A43C-4DCB-9446-2CD42665DC92}" srcOrd="0" destOrd="0" parTransId="{F7725410-9853-4564-8463-F5423955620D}" sibTransId="{A5D175F6-E7B3-4664-B6A3-1389642E61B0}"/>
    <dgm:cxn modelId="{16D262E1-AFF6-4207-BFF9-BDB6BA2B452F}" srcId="{7E6C69CC-CA2A-479B-BBD6-62368AAB5CF8}" destId="{AE35A4F0-0B00-4D86-834D-D95CE1CFB37C}" srcOrd="0" destOrd="0" parTransId="{1D9C386E-A059-48CE-9F60-4486599870A0}" sibTransId="{065BA573-612F-491C-BE88-AC16B9D050BB}"/>
    <dgm:cxn modelId="{9D1B4D71-63C0-429B-9E58-99424414C614}" type="presOf" srcId="{F521D01D-AFFF-47A0-8053-F19F99D7F9EE}" destId="{30A689A0-34C8-4A81-8A9A-BE4EB31902E6}" srcOrd="0" destOrd="0" presId="urn:microsoft.com/office/officeart/2005/8/layout/vList2"/>
    <dgm:cxn modelId="{FAAF4A8D-F737-4F8E-9D63-348A1AA4FC5D}" type="presOf" srcId="{7EAFD218-86CF-4CCE-B97E-A8CA61C2F5F0}" destId="{DF0613C0-3BFA-40C8-8809-D0F77ED175BB}" srcOrd="0" destOrd="0" presId="urn:microsoft.com/office/officeart/2005/8/layout/vList2"/>
    <dgm:cxn modelId="{A1B0F263-775C-4FE6-9124-553AAA352E81}" type="presOf" srcId="{AE35A4F0-0B00-4D86-834D-D95CE1CFB37C}" destId="{2C1DCCEB-D6A0-4D85-BA12-52C829CF5E71}" srcOrd="0" destOrd="0" presId="urn:microsoft.com/office/officeart/2005/8/layout/vList2"/>
    <dgm:cxn modelId="{1DA57E1D-C73B-4F8C-86B6-46CE6D7A2CBC}" type="presOf" srcId="{7894D48A-A43C-4DCB-9446-2CD42665DC92}" destId="{BEB8CDD4-A6EB-4FE3-BBA2-2491C9C6E752}" srcOrd="0" destOrd="0" presId="urn:microsoft.com/office/officeart/2005/8/layout/vList2"/>
    <dgm:cxn modelId="{CD74B188-1539-4F85-B80F-9CF315B257FF}" srcId="{F521D01D-AFFF-47A0-8053-F19F99D7F9EE}" destId="{7E6C69CC-CA2A-479B-BBD6-62368AAB5CF8}" srcOrd="1" destOrd="0" parTransId="{3EFC1CE5-53D4-4F55-9ADF-76A8D00EEAD1}" sibTransId="{F41854CA-39D3-4B9B-964C-C96374B7F03A}"/>
    <dgm:cxn modelId="{E6E5D91E-6237-45E7-A05E-E8D9B1873D4A}" srcId="{F521D01D-AFFF-47A0-8053-F19F99D7F9EE}" destId="{7EAFD218-86CF-4CCE-B97E-A8CA61C2F5F0}" srcOrd="0" destOrd="0" parTransId="{9A9204D6-BC22-49E9-B2F9-A8A59F3293C8}" sibTransId="{252E7991-B947-4A3B-9251-54FFAD98D6AE}"/>
    <dgm:cxn modelId="{15BD97BA-7863-4EFE-9537-7829F6C3A084}" type="presOf" srcId="{7E6C69CC-CA2A-479B-BBD6-62368AAB5CF8}" destId="{84C94572-9ACE-48EE-9BB6-EA9D7F002D8C}" srcOrd="0" destOrd="0" presId="urn:microsoft.com/office/officeart/2005/8/layout/vList2"/>
    <dgm:cxn modelId="{F484FC1C-008C-48F7-823F-04FF45EF3EF2}" type="presParOf" srcId="{30A689A0-34C8-4A81-8A9A-BE4EB31902E6}" destId="{DF0613C0-3BFA-40C8-8809-D0F77ED175BB}" srcOrd="0" destOrd="0" presId="urn:microsoft.com/office/officeart/2005/8/layout/vList2"/>
    <dgm:cxn modelId="{36E663CD-5279-4511-AF97-09CAFD0634FF}" type="presParOf" srcId="{30A689A0-34C8-4A81-8A9A-BE4EB31902E6}" destId="{BEB8CDD4-A6EB-4FE3-BBA2-2491C9C6E752}" srcOrd="1" destOrd="0" presId="urn:microsoft.com/office/officeart/2005/8/layout/vList2"/>
    <dgm:cxn modelId="{36B144CD-6A63-41E1-9C7E-6383042317F6}" type="presParOf" srcId="{30A689A0-34C8-4A81-8A9A-BE4EB31902E6}" destId="{84C94572-9ACE-48EE-9BB6-EA9D7F002D8C}" srcOrd="2" destOrd="0" presId="urn:microsoft.com/office/officeart/2005/8/layout/vList2"/>
    <dgm:cxn modelId="{6D91FCAA-601D-496A-AD0E-9D2B9A187966}" type="presParOf" srcId="{30A689A0-34C8-4A81-8A9A-BE4EB31902E6}" destId="{2C1DCCEB-D6A0-4D85-BA12-52C829CF5E7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among various styles of system units on desktop computers, notebook computers, and mobile devices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C5E9C414-940E-4C29-A67E-B49C2D5F2580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chips, adapter cards, and other components of a motherboard</a:t>
          </a:r>
        </a:p>
      </dsp:txBody>
      <dsp:txXfrm>
        <a:off x="3038474" y="528637"/>
        <a:ext cx="2762250" cy="1657349"/>
      </dsp:txXfrm>
    </dsp:sp>
    <dsp:sp modelId="{9027B098-19EA-4A0E-B1CD-96B46CA66D32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control unit and arithmetic logic unit components of a processor, and explain the four steps in a machine cycle</a:t>
          </a:r>
        </a:p>
      </dsp:txBody>
      <dsp:txXfrm>
        <a:off x="6076950" y="528637"/>
        <a:ext cx="2762250" cy="1657349"/>
      </dsp:txXfrm>
    </dsp:sp>
    <dsp:sp modelId="{469F3A8B-9BB0-4FCF-8195-59E591921C78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characteristics of various personal computer processors on the market today, and describe the ways processors are cooled</a:t>
          </a:r>
        </a:p>
      </dsp:txBody>
      <dsp:txXfrm>
        <a:off x="0" y="2462212"/>
        <a:ext cx="2762250" cy="1657349"/>
      </dsp:txXfrm>
    </dsp:sp>
    <dsp:sp modelId="{CED316D3-F105-48CA-AB6B-3A79C12D9E9F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Define a bit and describe how a series of bits represents data</a:t>
          </a:r>
        </a:p>
      </dsp:txBody>
      <dsp:txXfrm>
        <a:off x="3038474" y="2462212"/>
        <a:ext cx="2762250" cy="1657349"/>
      </dsp:txXfrm>
    </dsp:sp>
    <dsp:sp modelId="{0F874D81-E25C-4D0C-BE99-29F06542F39F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Explain how program instructions transfer in and out of memory</a:t>
          </a:r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EBAD5-DD4C-4160-9638-FFB2FDB56238}">
      <dsp:nvSpPr>
        <dsp:cNvPr id="0" name=""/>
        <dsp:cNvSpPr/>
      </dsp:nvSpPr>
      <dsp:spPr>
        <a:xfrm>
          <a:off x="0" y="356119"/>
          <a:ext cx="8839200" cy="20346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 </a:t>
          </a:r>
          <a:r>
            <a:rPr lang="en-US" sz="3000" b="1" kern="1200" dirty="0" smtClean="0">
              <a:solidFill>
                <a:srgbClr val="A52439"/>
              </a:solidFill>
            </a:rPr>
            <a:t>port</a:t>
          </a:r>
          <a:r>
            <a:rPr lang="en-US" sz="3000" b="0" kern="1200" dirty="0" smtClean="0"/>
            <a:t> is the point at which a exterior attaches to or communicates with a system unit (sometimes referred to as a </a:t>
          </a:r>
          <a:r>
            <a:rPr lang="en-US" sz="3000" b="1" kern="1200" dirty="0" smtClean="0">
              <a:solidFill>
                <a:srgbClr val="A52439"/>
              </a:solidFill>
            </a:rPr>
            <a:t>jack</a:t>
          </a:r>
          <a:r>
            <a:rPr lang="en-US" sz="3000" b="0" kern="1200" dirty="0" smtClean="0"/>
            <a:t>)</a:t>
          </a:r>
          <a:endParaRPr lang="en-US" sz="3000" b="1" kern="1200" dirty="0"/>
        </a:p>
      </dsp:txBody>
      <dsp:txXfrm>
        <a:off x="99322" y="455441"/>
        <a:ext cx="8640556" cy="1835986"/>
      </dsp:txXfrm>
    </dsp:sp>
    <dsp:sp modelId="{4E1A2436-AA40-47F2-936C-11CB8F8322C4}">
      <dsp:nvSpPr>
        <dsp:cNvPr id="0" name=""/>
        <dsp:cNvSpPr/>
      </dsp:nvSpPr>
      <dsp:spPr>
        <a:xfrm>
          <a:off x="0" y="2497309"/>
          <a:ext cx="8839200" cy="7279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smtClean="0"/>
            <a:t>A </a:t>
          </a:r>
          <a:r>
            <a:rPr lang="en-US" sz="3000" b="1" kern="1200" dirty="0" smtClean="0">
              <a:solidFill>
                <a:srgbClr val="A52439"/>
              </a:solidFill>
            </a:rPr>
            <a:t>connector</a:t>
          </a:r>
          <a:r>
            <a:rPr lang="en-US" sz="3000" b="0" kern="1200" dirty="0" smtClean="0"/>
            <a:t> joins a cable to a port</a:t>
          </a:r>
          <a:endParaRPr lang="en-US" sz="3000" b="0" kern="1200" dirty="0"/>
        </a:p>
      </dsp:txBody>
      <dsp:txXfrm>
        <a:off x="35537" y="2532846"/>
        <a:ext cx="8768126" cy="6568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E5B74-C642-43CE-9829-E0D9864F2A0A}">
      <dsp:nvSpPr>
        <dsp:cNvPr id="0" name=""/>
        <dsp:cNvSpPr/>
      </dsp:nvSpPr>
      <dsp:spPr>
        <a:xfrm>
          <a:off x="1076325" y="1190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Firewire</a:t>
          </a:r>
          <a:r>
            <a:rPr lang="en-US" sz="2800" b="1" kern="1200" dirty="0" smtClean="0"/>
            <a:t> port</a:t>
          </a:r>
          <a:endParaRPr lang="en-US" sz="2800" b="1" kern="1200" dirty="0"/>
        </a:p>
      </dsp:txBody>
      <dsp:txXfrm>
        <a:off x="1177232" y="102097"/>
        <a:ext cx="1816295" cy="1009051"/>
      </dsp:txXfrm>
    </dsp:sp>
    <dsp:sp modelId="{A198F30F-3AB8-4639-9235-9F7916C63E85}">
      <dsp:nvSpPr>
        <dsp:cNvPr id="0" name=""/>
        <dsp:cNvSpPr/>
      </dsp:nvSpPr>
      <dsp:spPr>
        <a:xfrm>
          <a:off x="3296245" y="1190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Bluetooth</a:t>
          </a:r>
          <a:r>
            <a:rPr lang="en-US" sz="2800" b="0" kern="1200" dirty="0" smtClean="0"/>
            <a:t> </a:t>
          </a:r>
          <a:r>
            <a:rPr lang="en-US" sz="2800" b="1" kern="1200" dirty="0" smtClean="0"/>
            <a:t>port</a:t>
          </a:r>
          <a:endParaRPr lang="en-US" sz="2800" b="1" kern="1200" dirty="0"/>
        </a:p>
      </dsp:txBody>
      <dsp:txXfrm>
        <a:off x="3397152" y="102097"/>
        <a:ext cx="1816295" cy="1009051"/>
      </dsp:txXfrm>
    </dsp:sp>
    <dsp:sp modelId="{A5C7A809-D315-4988-AE72-D3D36D44CAE8}">
      <dsp:nvSpPr>
        <dsp:cNvPr id="0" name=""/>
        <dsp:cNvSpPr/>
      </dsp:nvSpPr>
      <dsp:spPr>
        <a:xfrm>
          <a:off x="5516165" y="1190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SCSI port</a:t>
          </a:r>
          <a:endParaRPr lang="en-US" sz="2800" b="1" kern="1200" dirty="0"/>
        </a:p>
      </dsp:txBody>
      <dsp:txXfrm>
        <a:off x="5617072" y="102097"/>
        <a:ext cx="1816295" cy="1009051"/>
      </dsp:txXfrm>
    </dsp:sp>
    <dsp:sp modelId="{1CF0196A-BF3E-4F19-95AB-32D253F99AA8}">
      <dsp:nvSpPr>
        <dsp:cNvPr id="0" name=""/>
        <dsp:cNvSpPr/>
      </dsp:nvSpPr>
      <dsp:spPr>
        <a:xfrm>
          <a:off x="1076325" y="1413867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eSATA</a:t>
          </a:r>
          <a:r>
            <a:rPr lang="en-US" sz="2800" b="1" kern="1200" dirty="0" smtClean="0"/>
            <a:t> port</a:t>
          </a:r>
          <a:endParaRPr lang="en-US" sz="2800" b="1" kern="1200" dirty="0"/>
        </a:p>
      </dsp:txBody>
      <dsp:txXfrm>
        <a:off x="1177232" y="1514774"/>
        <a:ext cx="1816295" cy="1009051"/>
      </dsp:txXfrm>
    </dsp:sp>
    <dsp:sp modelId="{B69C848F-8C9D-42AD-B965-1341D0684F9D}">
      <dsp:nvSpPr>
        <dsp:cNvPr id="0" name=""/>
        <dsp:cNvSpPr/>
      </dsp:nvSpPr>
      <dsp:spPr>
        <a:xfrm>
          <a:off x="3296245" y="1413867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IrDA port</a:t>
          </a:r>
          <a:endParaRPr lang="en-US" sz="2800" b="1" kern="1200" dirty="0"/>
        </a:p>
      </dsp:txBody>
      <dsp:txXfrm>
        <a:off x="3397152" y="1514774"/>
        <a:ext cx="1816295" cy="1009051"/>
      </dsp:txXfrm>
    </dsp:sp>
    <dsp:sp modelId="{B2C3BC36-8C04-474B-9BF8-9B1CA5EDF493}">
      <dsp:nvSpPr>
        <dsp:cNvPr id="0" name=""/>
        <dsp:cNvSpPr/>
      </dsp:nvSpPr>
      <dsp:spPr>
        <a:xfrm>
          <a:off x="5516165" y="1413867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Serial port</a:t>
          </a:r>
          <a:endParaRPr lang="en-US" sz="2800" b="1" kern="1200" dirty="0"/>
        </a:p>
      </dsp:txBody>
      <dsp:txXfrm>
        <a:off x="5617072" y="1514774"/>
        <a:ext cx="1816295" cy="1009051"/>
      </dsp:txXfrm>
    </dsp:sp>
    <dsp:sp modelId="{F0B2F5D9-DF28-4A7C-A4AD-B00110AE65E5}">
      <dsp:nvSpPr>
        <dsp:cNvPr id="0" name=""/>
        <dsp:cNvSpPr/>
      </dsp:nvSpPr>
      <dsp:spPr>
        <a:xfrm>
          <a:off x="3296245" y="2826543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MIDI port</a:t>
          </a:r>
          <a:endParaRPr lang="en-US" sz="2800" b="1" kern="1200" dirty="0"/>
        </a:p>
      </dsp:txBody>
      <dsp:txXfrm>
        <a:off x="3397152" y="2927450"/>
        <a:ext cx="1816295" cy="10090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BB85B-2846-426D-BEED-B1E7CBD6BAAF}">
      <dsp:nvSpPr>
        <dsp:cNvPr id="0" name=""/>
        <dsp:cNvSpPr/>
      </dsp:nvSpPr>
      <dsp:spPr>
        <a:xfrm>
          <a:off x="0" y="4762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PCI bus</a:t>
          </a:r>
          <a:endParaRPr lang="en-US" sz="2300" kern="1200" dirty="0"/>
        </a:p>
      </dsp:txBody>
      <dsp:txXfrm>
        <a:off x="376624" y="230736"/>
        <a:ext cx="1818501" cy="1091102"/>
      </dsp:txXfrm>
    </dsp:sp>
    <dsp:sp modelId="{AF8C4AF1-19E1-432F-BB15-3AA47E1D9C83}">
      <dsp:nvSpPr>
        <dsp:cNvPr id="0" name=""/>
        <dsp:cNvSpPr/>
      </dsp:nvSpPr>
      <dsp:spPr>
        <a:xfrm>
          <a:off x="2828925" y="4762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PCI Express bus</a:t>
          </a:r>
          <a:endParaRPr lang="en-US" sz="2300" kern="1200" dirty="0"/>
        </a:p>
      </dsp:txBody>
      <dsp:txXfrm>
        <a:off x="3205549" y="230736"/>
        <a:ext cx="1818501" cy="1091102"/>
      </dsp:txXfrm>
    </dsp:sp>
    <dsp:sp modelId="{5D0874C0-C076-4733-B525-E217AE2A07EB}">
      <dsp:nvSpPr>
        <dsp:cNvPr id="0" name=""/>
        <dsp:cNvSpPr/>
      </dsp:nvSpPr>
      <dsp:spPr>
        <a:xfrm>
          <a:off x="5657849" y="4762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Accelerated Graphics Port</a:t>
          </a:r>
          <a:endParaRPr lang="en-US" sz="2300" kern="1200" dirty="0"/>
        </a:p>
      </dsp:txBody>
      <dsp:txXfrm>
        <a:off x="6034473" y="230736"/>
        <a:ext cx="1818501" cy="1091102"/>
      </dsp:txXfrm>
    </dsp:sp>
    <dsp:sp modelId="{8DB45CF2-9C00-47BB-88C6-FB0883BA0759}">
      <dsp:nvSpPr>
        <dsp:cNvPr id="0" name=""/>
        <dsp:cNvSpPr/>
      </dsp:nvSpPr>
      <dsp:spPr>
        <a:xfrm>
          <a:off x="1414462" y="1804987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USB and FireWire bus</a:t>
          </a:r>
          <a:endParaRPr lang="en-US" sz="2300" kern="1200" dirty="0"/>
        </a:p>
      </dsp:txBody>
      <dsp:txXfrm>
        <a:off x="1791086" y="2030961"/>
        <a:ext cx="1818501" cy="1091102"/>
      </dsp:txXfrm>
    </dsp:sp>
    <dsp:sp modelId="{F6375481-C339-4F81-B91E-A1A70B42C504}">
      <dsp:nvSpPr>
        <dsp:cNvPr id="0" name=""/>
        <dsp:cNvSpPr/>
      </dsp:nvSpPr>
      <dsp:spPr>
        <a:xfrm>
          <a:off x="4243387" y="1804987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PC Card bus</a:t>
          </a:r>
          <a:endParaRPr lang="en-US" sz="2300" kern="1200" dirty="0"/>
        </a:p>
      </dsp:txBody>
      <dsp:txXfrm>
        <a:off x="4620011" y="2030961"/>
        <a:ext cx="1818501" cy="10911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9C25E-E06E-4C75-BF20-D0AB072D4642}">
      <dsp:nvSpPr>
        <dsp:cNvPr id="0" name=""/>
        <dsp:cNvSpPr/>
      </dsp:nvSpPr>
      <dsp:spPr>
        <a:xfrm>
          <a:off x="0" y="28874"/>
          <a:ext cx="8839200" cy="223762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The </a:t>
          </a:r>
          <a:r>
            <a:rPr lang="en-US" sz="4000" b="1" kern="1200" dirty="0" smtClean="0">
              <a:solidFill>
                <a:srgbClr val="A52439"/>
              </a:solidFill>
            </a:rPr>
            <a:t>power supply</a:t>
          </a:r>
          <a:r>
            <a:rPr lang="en-US" sz="4000" b="1" i="1" kern="1200" dirty="0" smtClean="0">
              <a:solidFill>
                <a:srgbClr val="A52439"/>
              </a:solidFill>
            </a:rPr>
            <a:t> </a:t>
          </a:r>
          <a:r>
            <a:rPr lang="en-US" sz="4000" b="0" i="0" kern="1200" dirty="0" smtClean="0"/>
            <a:t>converts the wall outlet AC power into DC power</a:t>
          </a:r>
          <a:endParaRPr lang="en-US" sz="4000" kern="1200" dirty="0"/>
        </a:p>
      </dsp:txBody>
      <dsp:txXfrm>
        <a:off x="109232" y="138106"/>
        <a:ext cx="8620736" cy="2019161"/>
      </dsp:txXfrm>
    </dsp:sp>
    <dsp:sp modelId="{9C27A1B3-A8C4-4516-9C1D-E78DD29DA4F8}">
      <dsp:nvSpPr>
        <dsp:cNvPr id="0" name=""/>
        <dsp:cNvSpPr/>
      </dsp:nvSpPr>
      <dsp:spPr>
        <a:xfrm>
          <a:off x="0" y="2381700"/>
          <a:ext cx="8839200" cy="223762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Some external peripherals have an </a:t>
          </a:r>
          <a:r>
            <a:rPr lang="en-US" sz="4000" b="1" kern="1200" dirty="0" smtClean="0">
              <a:solidFill>
                <a:srgbClr val="A52439"/>
              </a:solidFill>
            </a:rPr>
            <a:t>AC adapter</a:t>
          </a:r>
          <a:r>
            <a:rPr lang="en-US" sz="4000" b="0" kern="1200" dirty="0" smtClean="0"/>
            <a:t>, which is an external power supply</a:t>
          </a:r>
          <a:endParaRPr lang="en-US" sz="4000" kern="1200" dirty="0"/>
        </a:p>
      </dsp:txBody>
      <dsp:txXfrm>
        <a:off x="109232" y="2490932"/>
        <a:ext cx="8620736" cy="201916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4BD58-048A-4915-A03E-F7BDDB5F488E}">
      <dsp:nvSpPr>
        <dsp:cNvPr id="0" name=""/>
        <dsp:cNvSpPr/>
      </dsp:nvSpPr>
      <dsp:spPr>
        <a:xfrm>
          <a:off x="0" y="0"/>
          <a:ext cx="8839200" cy="209169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6CFE1-77C6-41BF-8FE4-9BBF1BB8E2D0}">
      <dsp:nvSpPr>
        <dsp:cNvPr id="0" name=""/>
        <dsp:cNvSpPr/>
      </dsp:nvSpPr>
      <dsp:spPr>
        <a:xfrm>
          <a:off x="265176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93F9A-E222-4AD0-89F9-B92AF8BC9FB6}">
      <dsp:nvSpPr>
        <dsp:cNvPr id="0" name=""/>
        <dsp:cNvSpPr/>
      </dsp:nvSpPr>
      <dsp:spPr>
        <a:xfrm rot="10800000">
          <a:off x="265176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Home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Intel Core i5 or </a:t>
          </a:r>
          <a:br>
            <a:rPr lang="en-US" sz="1700" b="0" kern="1200" dirty="0" smtClean="0"/>
          </a:br>
          <a:r>
            <a:rPr lang="en-US" sz="1700" b="0" kern="1200" dirty="0" smtClean="0"/>
            <a:t>Intel Core 2 i3 or </a:t>
          </a:r>
          <a:br>
            <a:rPr lang="en-US" sz="1700" b="0" kern="1200" dirty="0" smtClean="0"/>
          </a:br>
          <a:r>
            <a:rPr lang="en-US" sz="1700" b="0" kern="1200" dirty="0" smtClean="0"/>
            <a:t>AMD Athlon II or</a:t>
          </a:r>
          <a:br>
            <a:rPr lang="en-US" sz="1700" b="0" kern="1200" dirty="0" smtClean="0"/>
          </a:br>
          <a:r>
            <a:rPr lang="en-US" sz="1700" b="0" kern="1200" dirty="0" smtClean="0"/>
            <a:t>AMD Sempron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Minimum RAM: 2 GB</a:t>
          </a:r>
          <a:endParaRPr lang="en-US" sz="1700" b="0" kern="1200" dirty="0"/>
        </a:p>
      </dsp:txBody>
      <dsp:txXfrm rot="10800000">
        <a:off x="343798" y="2091689"/>
        <a:ext cx="2439270" cy="2477888"/>
      </dsp:txXfrm>
    </dsp:sp>
    <dsp:sp modelId="{D992F7AE-45A4-4EEA-8C88-39FF6D26E127}">
      <dsp:nvSpPr>
        <dsp:cNvPr id="0" name=""/>
        <dsp:cNvSpPr/>
      </dsp:nvSpPr>
      <dsp:spPr>
        <a:xfrm>
          <a:off x="3121342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BE31C-67EB-4E6C-B41B-2238401430D6}">
      <dsp:nvSpPr>
        <dsp:cNvPr id="0" name=""/>
        <dsp:cNvSpPr/>
      </dsp:nvSpPr>
      <dsp:spPr>
        <a:xfrm rot="10800000">
          <a:off x="3121342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Small Office/</a:t>
          </a:r>
          <a:br>
            <a:rPr lang="en-US" sz="1700" b="1" kern="1200" dirty="0" smtClean="0"/>
          </a:br>
          <a:r>
            <a:rPr lang="en-US" sz="1700" b="1" kern="1200" dirty="0" smtClean="0"/>
            <a:t>Home Office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Intel Core i7 or </a:t>
          </a:r>
          <a:br>
            <a:rPr lang="en-US" sz="1700" b="0" kern="1200" dirty="0" smtClean="0"/>
          </a:br>
          <a:r>
            <a:rPr lang="en-US" sz="1700" b="0" kern="1200" dirty="0" smtClean="0"/>
            <a:t>Intel Core i7 Extreme or AMD </a:t>
          </a:r>
          <a:r>
            <a:rPr lang="en-US" sz="1700" b="0" kern="1200" dirty="0" err="1" smtClean="0"/>
            <a:t>Phenom</a:t>
          </a:r>
          <a:r>
            <a:rPr lang="en-US" sz="1700" b="0" kern="1200" dirty="0" smtClean="0"/>
            <a:t> II or </a:t>
          </a:r>
          <a:br>
            <a:rPr lang="en-US" sz="1700" b="0" kern="1200" dirty="0" smtClean="0"/>
          </a:br>
          <a:r>
            <a:rPr lang="en-US" sz="1700" b="0" kern="1200" dirty="0" smtClean="0"/>
            <a:t>AMD Athlon II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Minimum RAM: 4 GB</a:t>
          </a:r>
          <a:endParaRPr lang="en-US" sz="1700" b="0" kern="1200" dirty="0"/>
        </a:p>
      </dsp:txBody>
      <dsp:txXfrm rot="10800000">
        <a:off x="3199964" y="2091689"/>
        <a:ext cx="2439270" cy="2477888"/>
      </dsp:txXfrm>
    </dsp:sp>
    <dsp:sp modelId="{966AAE80-3AE8-44BA-A8FD-83ADEA2FA89F}">
      <dsp:nvSpPr>
        <dsp:cNvPr id="0" name=""/>
        <dsp:cNvSpPr/>
      </dsp:nvSpPr>
      <dsp:spPr>
        <a:xfrm>
          <a:off x="5977509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1CE3B-1661-4F6D-8CCE-42CA092AFCB9}">
      <dsp:nvSpPr>
        <dsp:cNvPr id="0" name=""/>
        <dsp:cNvSpPr/>
      </dsp:nvSpPr>
      <dsp:spPr>
        <a:xfrm rot="10800000">
          <a:off x="5977509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Mobile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Intel Core i7 Extreme or </a:t>
          </a:r>
          <a:br>
            <a:rPr lang="en-US" sz="1700" b="0" kern="1200" dirty="0" smtClean="0"/>
          </a:br>
          <a:r>
            <a:rPr lang="en-US" sz="1700" b="0" kern="1200" dirty="0" smtClean="0"/>
            <a:t>Intel Core i7 or</a:t>
          </a:r>
          <a:br>
            <a:rPr lang="en-US" sz="1700" b="0" kern="1200" dirty="0" smtClean="0"/>
          </a:br>
          <a:r>
            <a:rPr lang="en-US" sz="1700" b="0" kern="1200" dirty="0" smtClean="0"/>
            <a:t>AMD </a:t>
          </a:r>
          <a:r>
            <a:rPr lang="en-US" sz="1700" b="0" kern="1200" dirty="0" err="1" smtClean="0"/>
            <a:t>Phenom</a:t>
          </a:r>
          <a:r>
            <a:rPr lang="en-US" sz="1700" b="0" kern="1200" dirty="0" smtClean="0"/>
            <a:t> II or </a:t>
          </a:r>
          <a:br>
            <a:rPr lang="en-US" sz="1700" b="0" kern="1200" dirty="0" smtClean="0"/>
          </a:br>
          <a:r>
            <a:rPr lang="en-US" sz="1700" b="0" kern="1200" dirty="0" smtClean="0"/>
            <a:t>AMD </a:t>
          </a:r>
          <a:r>
            <a:rPr lang="en-US" sz="1700" b="0" kern="1200" dirty="0" err="1" smtClean="0"/>
            <a:t>Turion</a:t>
          </a:r>
          <a:r>
            <a:rPr lang="en-US" sz="1700" b="0" kern="1200" dirty="0" smtClean="0"/>
            <a:t> II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Minimum RAM: 2 GB</a:t>
          </a:r>
          <a:endParaRPr lang="en-US" sz="1700" b="0" kern="1200" dirty="0"/>
        </a:p>
      </dsp:txBody>
      <dsp:txXfrm rot="10800000">
        <a:off x="6056131" y="2091689"/>
        <a:ext cx="2439270" cy="247788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59BED-E5C7-4212-80AF-9D716FEBB469}">
      <dsp:nvSpPr>
        <dsp:cNvPr id="0" name=""/>
        <dsp:cNvSpPr/>
      </dsp:nvSpPr>
      <dsp:spPr>
        <a:xfrm>
          <a:off x="0" y="0"/>
          <a:ext cx="6019800" cy="209169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152E0-73A9-4EF4-840D-3BD9BD00E01F}">
      <dsp:nvSpPr>
        <dsp:cNvPr id="0" name=""/>
        <dsp:cNvSpPr/>
      </dsp:nvSpPr>
      <dsp:spPr>
        <a:xfrm>
          <a:off x="181284" y="278892"/>
          <a:ext cx="2693919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355FD-BF34-4C16-BC92-5E49F6C4E641}">
      <dsp:nvSpPr>
        <dsp:cNvPr id="0" name=""/>
        <dsp:cNvSpPr/>
      </dsp:nvSpPr>
      <dsp:spPr>
        <a:xfrm rot="10800000">
          <a:off x="181284" y="2091689"/>
          <a:ext cx="2693919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Power</a:t>
          </a:r>
          <a:endParaRPr lang="en-US" sz="1900" b="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Intel Xeon or</a:t>
          </a:r>
          <a:br>
            <a:rPr lang="en-US" sz="1900" b="0" kern="1200" dirty="0" smtClean="0"/>
          </a:br>
          <a:r>
            <a:rPr lang="en-US" sz="1900" b="0" kern="1200" dirty="0" smtClean="0"/>
            <a:t>Intel Itanium or</a:t>
          </a:r>
          <a:br>
            <a:rPr lang="en-US" sz="1900" b="0" kern="1200" dirty="0" smtClean="0"/>
          </a:br>
          <a:r>
            <a:rPr lang="en-US" sz="1900" b="0" kern="1200" dirty="0" smtClean="0"/>
            <a:t>AMD Opteron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Minimum RAM: 8 GB</a:t>
          </a:r>
          <a:endParaRPr lang="en-US" sz="1900" b="1" kern="1200" dirty="0"/>
        </a:p>
      </dsp:txBody>
      <dsp:txXfrm rot="10800000">
        <a:off x="259906" y="2091689"/>
        <a:ext cx="2536675" cy="2477888"/>
      </dsp:txXfrm>
    </dsp:sp>
    <dsp:sp modelId="{CBC92AFF-292D-44B7-9BAD-76981E6517A3}">
      <dsp:nvSpPr>
        <dsp:cNvPr id="0" name=""/>
        <dsp:cNvSpPr/>
      </dsp:nvSpPr>
      <dsp:spPr>
        <a:xfrm>
          <a:off x="3144595" y="278892"/>
          <a:ext cx="2693919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9E965-816E-4EBA-8F33-393621FC914B}">
      <dsp:nvSpPr>
        <dsp:cNvPr id="0" name=""/>
        <dsp:cNvSpPr/>
      </dsp:nvSpPr>
      <dsp:spPr>
        <a:xfrm rot="10800000">
          <a:off x="3144595" y="2091689"/>
          <a:ext cx="2693919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Enterprise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Intel Core i7 or </a:t>
          </a:r>
          <a:br>
            <a:rPr lang="en-US" sz="1900" b="0" kern="1200" dirty="0" smtClean="0"/>
          </a:br>
          <a:r>
            <a:rPr lang="en-US" sz="1900" b="0" kern="1200" dirty="0" smtClean="0"/>
            <a:t>Intel Core i7 Extreme or AMD </a:t>
          </a:r>
          <a:r>
            <a:rPr lang="en-US" sz="1900" b="0" kern="1200" dirty="0" err="1" smtClean="0"/>
            <a:t>Phenom</a:t>
          </a:r>
          <a:r>
            <a:rPr lang="en-US" sz="1900" b="0" kern="1200" dirty="0" smtClean="0"/>
            <a:t> II or</a:t>
          </a:r>
          <a:br>
            <a:rPr lang="en-US" sz="1900" b="0" kern="1200" dirty="0" smtClean="0"/>
          </a:br>
          <a:r>
            <a:rPr lang="en-US" sz="1900" b="0" kern="1200" dirty="0" smtClean="0"/>
            <a:t>AMD Athlon II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Minimum RAM: 4 GB</a:t>
          </a:r>
          <a:endParaRPr lang="en-US" sz="1900" b="0" kern="1200" dirty="0"/>
        </a:p>
      </dsp:txBody>
      <dsp:txXfrm rot="10800000">
        <a:off x="3223217" y="2091689"/>
        <a:ext cx="2536675" cy="247788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E74D3-D81E-470C-AFC7-4C28D59CEE09}">
      <dsp:nvSpPr>
        <dsp:cNvPr id="0" name=""/>
        <dsp:cNvSpPr/>
      </dsp:nvSpPr>
      <dsp:spPr>
        <a:xfrm>
          <a:off x="0" y="62301"/>
          <a:ext cx="8839200" cy="107257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Clean your computer or mobile device once or twice a year</a:t>
          </a:r>
          <a:endParaRPr lang="en-US" sz="2700" kern="1200" dirty="0"/>
        </a:p>
      </dsp:txBody>
      <dsp:txXfrm>
        <a:off x="52359" y="114660"/>
        <a:ext cx="8734482" cy="967861"/>
      </dsp:txXfrm>
    </dsp:sp>
    <dsp:sp modelId="{2A1AF01F-3AA1-4DB2-959A-9AD4357E8125}">
      <dsp:nvSpPr>
        <dsp:cNvPr id="0" name=""/>
        <dsp:cNvSpPr/>
      </dsp:nvSpPr>
      <dsp:spPr>
        <a:xfrm>
          <a:off x="0" y="1212640"/>
          <a:ext cx="8839200" cy="107257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Turn off and unplug your computer or mobile device before cleaning it</a:t>
          </a:r>
          <a:endParaRPr lang="en-US" sz="2700" kern="1200" dirty="0"/>
        </a:p>
      </dsp:txBody>
      <dsp:txXfrm>
        <a:off x="52359" y="1264999"/>
        <a:ext cx="8734482" cy="967861"/>
      </dsp:txXfrm>
    </dsp:sp>
    <dsp:sp modelId="{123FBA6C-0B5C-4FF1-8D47-6E77C53B74BB}">
      <dsp:nvSpPr>
        <dsp:cNvPr id="0" name=""/>
        <dsp:cNvSpPr/>
      </dsp:nvSpPr>
      <dsp:spPr>
        <a:xfrm>
          <a:off x="0" y="2362980"/>
          <a:ext cx="8839200" cy="107257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Use compressed air to blow away dust</a:t>
          </a:r>
          <a:endParaRPr lang="en-US" sz="2700" kern="1200" dirty="0"/>
        </a:p>
      </dsp:txBody>
      <dsp:txXfrm>
        <a:off x="52359" y="2415339"/>
        <a:ext cx="8734482" cy="967861"/>
      </dsp:txXfrm>
    </dsp:sp>
    <dsp:sp modelId="{C6928417-1FFF-46CA-A4E9-78210C575869}">
      <dsp:nvSpPr>
        <dsp:cNvPr id="0" name=""/>
        <dsp:cNvSpPr/>
      </dsp:nvSpPr>
      <dsp:spPr>
        <a:xfrm>
          <a:off x="0" y="3513319"/>
          <a:ext cx="8839200" cy="107257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Use an antistatic wipe to clean the exterior of the case and a cleaning solution and soft cloth to clean the screen</a:t>
          </a:r>
          <a:endParaRPr lang="en-US" sz="2700" kern="1200" dirty="0"/>
        </a:p>
      </dsp:txBody>
      <dsp:txXfrm>
        <a:off x="52359" y="3565678"/>
        <a:ext cx="8734482" cy="96786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Components of the system unit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B6C62099-0A49-4C59-80C2-56B051F77AAF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memory stores data, instructions, and information</a:t>
          </a:r>
          <a:endParaRPr lang="en-US" sz="2100" kern="1200" dirty="0"/>
        </a:p>
      </dsp:txBody>
      <dsp:txXfrm>
        <a:off x="3038474" y="528637"/>
        <a:ext cx="2762250" cy="1657349"/>
      </dsp:txXfrm>
    </dsp:sp>
    <dsp:sp modelId="{7769A1BB-3FED-4561-A8B9-D1B0D9171448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Sequence of operations that occur when a computer executes an instruction</a:t>
          </a:r>
          <a:endParaRPr lang="en-US" sz="2100" kern="1200" dirty="0"/>
        </a:p>
      </dsp:txBody>
      <dsp:txXfrm>
        <a:off x="6076950" y="528637"/>
        <a:ext cx="2762250" cy="1657349"/>
      </dsp:txXfrm>
    </dsp:sp>
    <dsp:sp modelId="{6E43727A-FCCF-49AA-8569-03CF0A30BE41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Comparison of various personal computer processors on the market today</a:t>
          </a:r>
          <a:endParaRPr lang="en-US" sz="2100" kern="1200" dirty="0"/>
        </a:p>
      </dsp:txBody>
      <dsp:txXfrm>
        <a:off x="1519237" y="2462212"/>
        <a:ext cx="2762250" cy="1657349"/>
      </dsp:txXfrm>
    </dsp:sp>
    <dsp:sp modelId="{DB742E22-3062-494D-8C42-8C1D84388972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to clean the exterior and interior of a system unit</a:t>
          </a:r>
          <a:endParaRPr lang="en-US" sz="2100" kern="1200" dirty="0"/>
        </a:p>
      </dsp:txBody>
      <dsp:txXfrm>
        <a:off x="4557712" y="2462212"/>
        <a:ext cx="2762250" cy="1657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Differentiate among the various types of memory</a:t>
          </a:r>
          <a:endParaRPr lang="en-US" sz="1500" kern="1200" dirty="0"/>
        </a:p>
      </dsp:txBody>
      <dsp:txXfrm>
        <a:off x="0" y="528637"/>
        <a:ext cx="2762250" cy="1657349"/>
      </dsp:txXfrm>
    </dsp:sp>
    <dsp:sp modelId="{7506EC86-A217-4C00-8949-D44F9D3ACA6F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 the purpose and types of expansion slots and adapter cards, and differentiate among slots for various removable flash memory devices</a:t>
          </a:r>
        </a:p>
      </dsp:txBody>
      <dsp:txXfrm>
        <a:off x="3038474" y="528637"/>
        <a:ext cx="2762250" cy="1657349"/>
      </dsp:txXfrm>
    </dsp:sp>
    <dsp:sp modelId="{27ABA5CE-24BC-40CA-B777-5DE0FA70062A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Differentiate between a port and a connector, and explain the differences among a USB port, FireWire port, Bluetooth port, SCSI port, </a:t>
          </a:r>
          <a:r>
            <a:rPr lang="en-US" sz="1500" kern="1200" dirty="0" err="1" smtClean="0"/>
            <a:t>eSATA</a:t>
          </a:r>
          <a:r>
            <a:rPr lang="en-US" sz="1500" kern="1200" dirty="0" smtClean="0"/>
            <a:t> port, </a:t>
          </a:r>
          <a:r>
            <a:rPr lang="fr-FR" sz="1500" kern="1200" dirty="0" smtClean="0"/>
            <a:t>IrDA port, serial port, and MIDI port</a:t>
          </a:r>
          <a:endParaRPr lang="en-US" sz="1500" kern="1200" dirty="0" smtClean="0"/>
        </a:p>
      </dsp:txBody>
      <dsp:txXfrm>
        <a:off x="6076950" y="528637"/>
        <a:ext cx="2762250" cy="1657349"/>
      </dsp:txXfrm>
    </dsp:sp>
    <dsp:sp modelId="{987FA9BE-C814-47B6-85C5-5179F03B2AC5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 the types of buses in a computer</a:t>
          </a:r>
        </a:p>
      </dsp:txBody>
      <dsp:txXfrm>
        <a:off x="0" y="2462212"/>
        <a:ext cx="2762250" cy="1657349"/>
      </dsp:txXfrm>
    </dsp:sp>
    <dsp:sp modelId="{7D043178-24E2-40EC-B27D-A2D709772745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Explain the purpose of a power supply and describe how it keeps cool</a:t>
          </a:r>
        </a:p>
      </dsp:txBody>
      <dsp:txXfrm>
        <a:off x="3038474" y="2462212"/>
        <a:ext cx="2762250" cy="1657349"/>
      </dsp:txXfrm>
    </dsp:sp>
    <dsp:sp modelId="{1BCE1973-6D7F-466F-A656-2365C792F33A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Understand how to clean a system unit on a computer or mobile device</a:t>
          </a:r>
        </a:p>
      </dsp:txBody>
      <dsp:txXfrm>
        <a:off x="6076950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A8E8D-370D-4FAE-BA32-0784A6021007}">
      <dsp:nvSpPr>
        <dsp:cNvPr id="0" name=""/>
        <dsp:cNvSpPr/>
      </dsp:nvSpPr>
      <dsp:spPr>
        <a:xfrm>
          <a:off x="0" y="11189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Drive bay(s)</a:t>
          </a:r>
          <a:endParaRPr lang="en-US" sz="2200" kern="1200" dirty="0"/>
        </a:p>
      </dsp:txBody>
      <dsp:txXfrm>
        <a:off x="25759" y="36948"/>
        <a:ext cx="2158282" cy="476152"/>
      </dsp:txXfrm>
    </dsp:sp>
    <dsp:sp modelId="{493BBAB9-6DFF-4C5A-B244-118D186CB280}">
      <dsp:nvSpPr>
        <dsp:cNvPr id="0" name=""/>
        <dsp:cNvSpPr/>
      </dsp:nvSpPr>
      <dsp:spPr>
        <a:xfrm>
          <a:off x="0" y="602219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Power supply</a:t>
          </a:r>
          <a:endParaRPr lang="en-US" sz="2200" kern="1200" dirty="0"/>
        </a:p>
      </dsp:txBody>
      <dsp:txXfrm>
        <a:off x="25759" y="627978"/>
        <a:ext cx="2158282" cy="476152"/>
      </dsp:txXfrm>
    </dsp:sp>
    <dsp:sp modelId="{895FDAB9-57AA-4BA9-91A8-211218E5F072}">
      <dsp:nvSpPr>
        <dsp:cNvPr id="0" name=""/>
        <dsp:cNvSpPr/>
      </dsp:nvSpPr>
      <dsp:spPr>
        <a:xfrm>
          <a:off x="0" y="1193249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Sound card</a:t>
          </a:r>
          <a:endParaRPr lang="en-US" sz="2200" kern="1200" dirty="0"/>
        </a:p>
      </dsp:txBody>
      <dsp:txXfrm>
        <a:off x="25759" y="1219008"/>
        <a:ext cx="2158282" cy="476152"/>
      </dsp:txXfrm>
    </dsp:sp>
    <dsp:sp modelId="{4763E757-6139-46D9-8322-6395299C5CD0}">
      <dsp:nvSpPr>
        <dsp:cNvPr id="0" name=""/>
        <dsp:cNvSpPr/>
      </dsp:nvSpPr>
      <dsp:spPr>
        <a:xfrm>
          <a:off x="0" y="1784280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Video card</a:t>
          </a:r>
          <a:endParaRPr lang="en-US" sz="2200" kern="1200" dirty="0"/>
        </a:p>
      </dsp:txBody>
      <dsp:txXfrm>
        <a:off x="25759" y="1810039"/>
        <a:ext cx="2158282" cy="476152"/>
      </dsp:txXfrm>
    </dsp:sp>
    <dsp:sp modelId="{E453C0A0-81B4-4173-BE08-655F2581B378}">
      <dsp:nvSpPr>
        <dsp:cNvPr id="0" name=""/>
        <dsp:cNvSpPr/>
      </dsp:nvSpPr>
      <dsp:spPr>
        <a:xfrm>
          <a:off x="0" y="2375310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Processor</a:t>
          </a:r>
          <a:endParaRPr lang="en-US" sz="2200" kern="1200" dirty="0"/>
        </a:p>
      </dsp:txBody>
      <dsp:txXfrm>
        <a:off x="25759" y="2401069"/>
        <a:ext cx="2158282" cy="476152"/>
      </dsp:txXfrm>
    </dsp:sp>
    <dsp:sp modelId="{6C016112-B2D0-4C80-A90F-CE8F0A28E552}">
      <dsp:nvSpPr>
        <dsp:cNvPr id="0" name=""/>
        <dsp:cNvSpPr/>
      </dsp:nvSpPr>
      <dsp:spPr>
        <a:xfrm>
          <a:off x="0" y="2966340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Memory</a:t>
          </a:r>
          <a:endParaRPr lang="en-US" sz="2200" kern="1200" dirty="0"/>
        </a:p>
      </dsp:txBody>
      <dsp:txXfrm>
        <a:off x="25759" y="2992099"/>
        <a:ext cx="2158282" cy="476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52A22-58F7-4550-805E-433DEC63B7BA}">
      <dsp:nvSpPr>
        <dsp:cNvPr id="0" name=""/>
        <dsp:cNvSpPr/>
      </dsp:nvSpPr>
      <dsp:spPr>
        <a:xfrm>
          <a:off x="0" y="314325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rgbClr val="A52439"/>
              </a:solidFill>
            </a:rPr>
            <a:t>Multi-core processor</a:t>
          </a:r>
          <a:endParaRPr lang="en-US" sz="4300" b="1" kern="1200" dirty="0">
            <a:solidFill>
              <a:srgbClr val="A52439"/>
            </a:solidFill>
          </a:endParaRPr>
        </a:p>
      </dsp:txBody>
      <dsp:txXfrm>
        <a:off x="0" y="314325"/>
        <a:ext cx="2762250" cy="1657349"/>
      </dsp:txXfrm>
    </dsp:sp>
    <dsp:sp modelId="{E8699A8E-62AB-4CFF-9DD3-ADB334673E99}">
      <dsp:nvSpPr>
        <dsp:cNvPr id="0" name=""/>
        <dsp:cNvSpPr/>
      </dsp:nvSpPr>
      <dsp:spPr>
        <a:xfrm>
          <a:off x="3038474" y="314325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rgbClr val="A52439"/>
              </a:solidFill>
            </a:rPr>
            <a:t>Dual-core processor</a:t>
          </a:r>
          <a:endParaRPr lang="en-US" sz="4300" b="1" kern="1200" dirty="0">
            <a:solidFill>
              <a:srgbClr val="A52439"/>
            </a:solidFill>
          </a:endParaRPr>
        </a:p>
      </dsp:txBody>
      <dsp:txXfrm>
        <a:off x="3038474" y="314325"/>
        <a:ext cx="2762250" cy="1657349"/>
      </dsp:txXfrm>
    </dsp:sp>
    <dsp:sp modelId="{5C8D9BB9-BA5E-4214-80F6-2EAE0EE93CB5}">
      <dsp:nvSpPr>
        <dsp:cNvPr id="0" name=""/>
        <dsp:cNvSpPr/>
      </dsp:nvSpPr>
      <dsp:spPr>
        <a:xfrm>
          <a:off x="6076950" y="314325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rgbClr val="A52439"/>
              </a:solidFill>
            </a:rPr>
            <a:t>Quad-core processor</a:t>
          </a:r>
          <a:endParaRPr lang="en-US" sz="4300" b="1" kern="1200" dirty="0">
            <a:solidFill>
              <a:srgbClr val="A52439"/>
            </a:solidFill>
          </a:endParaRPr>
        </a:p>
      </dsp:txBody>
      <dsp:txXfrm>
        <a:off x="6076950" y="314325"/>
        <a:ext cx="2762250" cy="16573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3217D-0B79-4667-8C76-66F0E92DB477}">
      <dsp:nvSpPr>
        <dsp:cNvPr id="0" name=""/>
        <dsp:cNvSpPr/>
      </dsp:nvSpPr>
      <dsp:spPr>
        <a:xfrm>
          <a:off x="0" y="71220"/>
          <a:ext cx="8839200" cy="16707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The processor contains registers, that temporarily hold data and instructions</a:t>
          </a:r>
          <a:endParaRPr lang="en-US" sz="4200" kern="1200" dirty="0"/>
        </a:p>
      </dsp:txBody>
      <dsp:txXfrm>
        <a:off x="81560" y="152780"/>
        <a:ext cx="8676080" cy="1507639"/>
      </dsp:txXfrm>
    </dsp:sp>
    <dsp:sp modelId="{838EB3AB-018F-40C6-BE81-5B8ACD46ACB9}">
      <dsp:nvSpPr>
        <dsp:cNvPr id="0" name=""/>
        <dsp:cNvSpPr/>
      </dsp:nvSpPr>
      <dsp:spPr>
        <a:xfrm>
          <a:off x="0" y="1862940"/>
          <a:ext cx="8839200" cy="16707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The </a:t>
          </a:r>
          <a:r>
            <a:rPr lang="en-US" sz="4200" b="1" kern="1200" dirty="0" smtClean="0">
              <a:solidFill>
                <a:srgbClr val="A52439"/>
              </a:solidFill>
            </a:rPr>
            <a:t>system clock</a:t>
          </a:r>
          <a:r>
            <a:rPr lang="en-US" sz="4200" b="0" kern="1200" dirty="0" smtClean="0">
              <a:solidFill>
                <a:srgbClr val="A52439"/>
              </a:solidFill>
            </a:rPr>
            <a:t> </a:t>
          </a:r>
          <a:r>
            <a:rPr lang="en-US" sz="4200" b="0" kern="1200" dirty="0" smtClean="0"/>
            <a:t>controls the timing of all computer operations</a:t>
          </a:r>
          <a:endParaRPr lang="en-US" sz="4200" kern="1200" dirty="0"/>
        </a:p>
      </dsp:txBody>
      <dsp:txXfrm>
        <a:off x="81560" y="1944500"/>
        <a:ext cx="8676080" cy="1507639"/>
      </dsp:txXfrm>
    </dsp:sp>
    <dsp:sp modelId="{3BD3CB48-1BCE-4B98-ABE0-3F8E46844462}">
      <dsp:nvSpPr>
        <dsp:cNvPr id="0" name=""/>
        <dsp:cNvSpPr/>
      </dsp:nvSpPr>
      <dsp:spPr>
        <a:xfrm>
          <a:off x="0" y="3533700"/>
          <a:ext cx="883920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dirty="0" smtClean="0"/>
            <a:t>The pace of the system clock is called the </a:t>
          </a:r>
          <a:r>
            <a:rPr lang="en-US" sz="3300" b="1" kern="1200" dirty="0" smtClean="0">
              <a:solidFill>
                <a:srgbClr val="A52439"/>
              </a:solidFill>
            </a:rPr>
            <a:t>clock speed</a:t>
          </a:r>
          <a:r>
            <a:rPr lang="en-US" sz="3300" b="0" kern="1200" dirty="0" smtClean="0"/>
            <a:t>, and is measured in </a:t>
          </a:r>
          <a:r>
            <a:rPr lang="en-US" sz="3300" b="1" kern="1200" dirty="0" smtClean="0">
              <a:solidFill>
                <a:srgbClr val="A52439"/>
              </a:solidFill>
            </a:rPr>
            <a:t>gigahertz</a:t>
          </a:r>
          <a:r>
            <a:rPr lang="en-US" sz="3300" b="0" kern="1200" dirty="0" smtClean="0"/>
            <a:t> (</a:t>
          </a:r>
          <a:r>
            <a:rPr lang="en-US" sz="3300" b="1" kern="1200" dirty="0" smtClean="0">
              <a:solidFill>
                <a:srgbClr val="A52439"/>
              </a:solidFill>
            </a:rPr>
            <a:t>GHz</a:t>
          </a:r>
          <a:r>
            <a:rPr lang="en-US" sz="3300" b="0" kern="1200" dirty="0" smtClean="0"/>
            <a:t>)</a:t>
          </a:r>
          <a:endParaRPr lang="en-US" sz="3300" kern="1200" dirty="0"/>
        </a:p>
      </dsp:txBody>
      <dsp:txXfrm>
        <a:off x="0" y="3533700"/>
        <a:ext cx="8839200" cy="1043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6B128-5BD2-46AB-B264-492F0A1CC3AE}">
      <dsp:nvSpPr>
        <dsp:cNvPr id="0" name=""/>
        <dsp:cNvSpPr/>
      </dsp:nvSpPr>
      <dsp:spPr>
        <a:xfrm>
          <a:off x="0" y="52207"/>
          <a:ext cx="8839200" cy="14718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Analog</a:t>
          </a:r>
          <a:r>
            <a:rPr lang="en-US" sz="3700" b="0" kern="1200" dirty="0" smtClean="0"/>
            <a:t> signals are continuous and vary in strength and quality</a:t>
          </a:r>
          <a:endParaRPr lang="en-US" sz="3700" b="1" kern="1200" dirty="0"/>
        </a:p>
      </dsp:txBody>
      <dsp:txXfrm>
        <a:off x="71850" y="124057"/>
        <a:ext cx="8695500" cy="1328160"/>
      </dsp:txXfrm>
    </dsp:sp>
    <dsp:sp modelId="{5C043FC8-D6C1-4809-94B0-93C96E3DC163}">
      <dsp:nvSpPr>
        <dsp:cNvPr id="0" name=""/>
        <dsp:cNvSpPr/>
      </dsp:nvSpPr>
      <dsp:spPr>
        <a:xfrm>
          <a:off x="0" y="1630627"/>
          <a:ext cx="8839200" cy="14718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Digital</a:t>
          </a:r>
          <a:r>
            <a:rPr lang="en-US" sz="3700" b="0" kern="1200" dirty="0" smtClean="0"/>
            <a:t> signals are in one of two states: on or off</a:t>
          </a:r>
          <a:endParaRPr lang="en-US" sz="3700" b="1" kern="1200" dirty="0"/>
        </a:p>
      </dsp:txBody>
      <dsp:txXfrm>
        <a:off x="71850" y="1702477"/>
        <a:ext cx="8695500" cy="1328160"/>
      </dsp:txXfrm>
    </dsp:sp>
    <dsp:sp modelId="{58AFF559-A8B4-47B8-A92F-AFC14057BDA4}">
      <dsp:nvSpPr>
        <dsp:cNvPr id="0" name=""/>
        <dsp:cNvSpPr/>
      </dsp:nvSpPr>
      <dsp:spPr>
        <a:xfrm>
          <a:off x="0" y="3102487"/>
          <a:ext cx="8839200" cy="1493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b="0" kern="1200" dirty="0" smtClean="0"/>
            <a:t>Most computers are digital</a:t>
          </a:r>
          <a:endParaRPr lang="en-US" sz="2900" b="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b="0" kern="1200" dirty="0" smtClean="0"/>
            <a:t>The </a:t>
          </a:r>
          <a:r>
            <a:rPr lang="en-US" sz="2900" b="1" kern="1200" dirty="0" smtClean="0">
              <a:solidFill>
                <a:srgbClr val="A52439"/>
              </a:solidFill>
            </a:rPr>
            <a:t>binary system</a:t>
          </a:r>
          <a:r>
            <a:rPr lang="en-US" sz="2900" b="0" kern="1200" dirty="0" smtClean="0">
              <a:solidFill>
                <a:srgbClr val="A52439"/>
              </a:solidFill>
            </a:rPr>
            <a:t> </a:t>
          </a:r>
          <a:r>
            <a:rPr lang="en-US" sz="2900" b="0" kern="1200" dirty="0" smtClean="0"/>
            <a:t>uses two unique digits (0 and 1)</a:t>
          </a:r>
          <a:endParaRPr lang="en-US" sz="2900" b="0" kern="1200" dirty="0">
            <a:solidFill>
              <a:schemeClr val="tx1"/>
            </a:solidFill>
          </a:endParaRPr>
        </a:p>
        <a:p>
          <a:pPr marL="571500" lvl="2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b="1" kern="1200" dirty="0" smtClean="0">
              <a:solidFill>
                <a:srgbClr val="A52439"/>
              </a:solidFill>
            </a:rPr>
            <a:t>Bits</a:t>
          </a:r>
          <a:r>
            <a:rPr lang="en-US" sz="2900" b="0" kern="1200" dirty="0" smtClean="0"/>
            <a:t> and </a:t>
          </a:r>
          <a:r>
            <a:rPr lang="en-US" sz="2900" b="1" kern="1200" dirty="0" smtClean="0">
              <a:solidFill>
                <a:srgbClr val="A52439"/>
              </a:solidFill>
            </a:rPr>
            <a:t>bytes</a:t>
          </a:r>
          <a:endParaRPr lang="en-US" sz="2900" b="1" kern="1200" dirty="0">
            <a:solidFill>
              <a:srgbClr val="A52439"/>
            </a:solidFill>
          </a:endParaRPr>
        </a:p>
      </dsp:txBody>
      <dsp:txXfrm>
        <a:off x="0" y="3102487"/>
        <a:ext cx="8839200" cy="14935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2E1E4-0C2E-418F-B802-611E73C9745E}">
      <dsp:nvSpPr>
        <dsp:cNvPr id="0" name=""/>
        <dsp:cNvSpPr/>
      </dsp:nvSpPr>
      <dsp:spPr>
        <a:xfrm>
          <a:off x="0" y="238125"/>
          <a:ext cx="2762250" cy="1657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The operating system and other system software</a:t>
          </a:r>
          <a:endParaRPr lang="en-US" sz="2600" kern="1200" dirty="0"/>
        </a:p>
      </dsp:txBody>
      <dsp:txXfrm>
        <a:off x="0" y="238125"/>
        <a:ext cx="2762250" cy="1657349"/>
      </dsp:txXfrm>
    </dsp:sp>
    <dsp:sp modelId="{EF6B1359-B822-4DF0-81A9-CA5A95268A29}">
      <dsp:nvSpPr>
        <dsp:cNvPr id="0" name=""/>
        <dsp:cNvSpPr/>
      </dsp:nvSpPr>
      <dsp:spPr>
        <a:xfrm>
          <a:off x="3038474" y="238125"/>
          <a:ext cx="2762250" cy="1657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Application programs</a:t>
          </a:r>
          <a:endParaRPr lang="en-US" sz="2600" kern="1200" dirty="0"/>
        </a:p>
      </dsp:txBody>
      <dsp:txXfrm>
        <a:off x="3038474" y="238125"/>
        <a:ext cx="2762250" cy="1657349"/>
      </dsp:txXfrm>
    </dsp:sp>
    <dsp:sp modelId="{642ED085-1118-47B9-8A59-16152F58BED8}">
      <dsp:nvSpPr>
        <dsp:cNvPr id="0" name=""/>
        <dsp:cNvSpPr/>
      </dsp:nvSpPr>
      <dsp:spPr>
        <a:xfrm>
          <a:off x="6076950" y="238125"/>
          <a:ext cx="2762250" cy="1657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Data being processed and the resulting information</a:t>
          </a:r>
          <a:endParaRPr lang="en-US" sz="2600" kern="1200" dirty="0"/>
        </a:p>
      </dsp:txBody>
      <dsp:txXfrm>
        <a:off x="6076950" y="238125"/>
        <a:ext cx="2762250" cy="16573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65693-2122-4977-9FC9-9B88DCED84BF}">
      <dsp:nvSpPr>
        <dsp:cNvPr id="0" name=""/>
        <dsp:cNvSpPr/>
      </dsp:nvSpPr>
      <dsp:spPr>
        <a:xfrm>
          <a:off x="4271" y="0"/>
          <a:ext cx="4108846" cy="3962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Volatile memory</a:t>
          </a:r>
          <a:endParaRPr lang="en-US" sz="3600" kern="1200" dirty="0"/>
        </a:p>
      </dsp:txBody>
      <dsp:txXfrm>
        <a:off x="4271" y="0"/>
        <a:ext cx="4108846" cy="1188720"/>
      </dsp:txXfrm>
    </dsp:sp>
    <dsp:sp modelId="{65862F7F-38CA-482B-A810-670723DAB9C1}">
      <dsp:nvSpPr>
        <dsp:cNvPr id="0" name=""/>
        <dsp:cNvSpPr/>
      </dsp:nvSpPr>
      <dsp:spPr>
        <a:xfrm>
          <a:off x="415156" y="1189880"/>
          <a:ext cx="3287077" cy="1194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Loses its contents when power is turned off</a:t>
          </a:r>
          <a:endParaRPr lang="en-US" sz="2400" kern="1200" dirty="0"/>
        </a:p>
      </dsp:txBody>
      <dsp:txXfrm>
        <a:off x="450148" y="1224872"/>
        <a:ext cx="3217093" cy="1124733"/>
      </dsp:txXfrm>
    </dsp:sp>
    <dsp:sp modelId="{B9F3C75F-0626-4ED0-80B2-4C89036CB206}">
      <dsp:nvSpPr>
        <dsp:cNvPr id="0" name=""/>
        <dsp:cNvSpPr/>
      </dsp:nvSpPr>
      <dsp:spPr>
        <a:xfrm>
          <a:off x="415156" y="2568401"/>
          <a:ext cx="3287077" cy="1194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Example includes </a:t>
          </a:r>
          <a:r>
            <a:rPr lang="en-US" sz="2400" b="1" kern="1200" dirty="0" smtClean="0">
              <a:solidFill>
                <a:srgbClr val="A52439"/>
              </a:solidFill>
            </a:rPr>
            <a:t>RAM</a:t>
          </a:r>
          <a:endParaRPr lang="en-US" sz="2400" kern="1200" dirty="0">
            <a:solidFill>
              <a:srgbClr val="A52439"/>
            </a:solidFill>
          </a:endParaRPr>
        </a:p>
      </dsp:txBody>
      <dsp:txXfrm>
        <a:off x="450148" y="2603393"/>
        <a:ext cx="3217093" cy="1124733"/>
      </dsp:txXfrm>
    </dsp:sp>
    <dsp:sp modelId="{41378319-0DA7-4152-A354-51339324D5C0}">
      <dsp:nvSpPr>
        <dsp:cNvPr id="0" name=""/>
        <dsp:cNvSpPr/>
      </dsp:nvSpPr>
      <dsp:spPr>
        <a:xfrm>
          <a:off x="4421281" y="0"/>
          <a:ext cx="4108846" cy="3962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Nonvolatile memory</a:t>
          </a:r>
          <a:endParaRPr lang="en-US" sz="3600" kern="1200" dirty="0"/>
        </a:p>
      </dsp:txBody>
      <dsp:txXfrm>
        <a:off x="4421281" y="0"/>
        <a:ext cx="4108846" cy="1188720"/>
      </dsp:txXfrm>
    </dsp:sp>
    <dsp:sp modelId="{435F791F-03FA-46A0-8D22-BD3A639B30BB}">
      <dsp:nvSpPr>
        <dsp:cNvPr id="0" name=""/>
        <dsp:cNvSpPr/>
      </dsp:nvSpPr>
      <dsp:spPr>
        <a:xfrm>
          <a:off x="4832166" y="1189880"/>
          <a:ext cx="3287077" cy="1194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Does not lose contents when power is removed</a:t>
          </a:r>
          <a:endParaRPr lang="en-US" sz="2400" kern="1200" dirty="0"/>
        </a:p>
      </dsp:txBody>
      <dsp:txXfrm>
        <a:off x="4867158" y="1224872"/>
        <a:ext cx="3217093" cy="1124733"/>
      </dsp:txXfrm>
    </dsp:sp>
    <dsp:sp modelId="{E23075CE-5431-43ED-9EE4-D9B721BA561E}">
      <dsp:nvSpPr>
        <dsp:cNvPr id="0" name=""/>
        <dsp:cNvSpPr/>
      </dsp:nvSpPr>
      <dsp:spPr>
        <a:xfrm>
          <a:off x="4832166" y="2568401"/>
          <a:ext cx="3287077" cy="1194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Examples include ROM, flash memory, and CMOS</a:t>
          </a:r>
          <a:endParaRPr lang="en-US" sz="2400" kern="1200" dirty="0"/>
        </a:p>
      </dsp:txBody>
      <dsp:txXfrm>
        <a:off x="4867158" y="2603393"/>
        <a:ext cx="3217093" cy="11247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613C0-3BFA-40C8-8809-D0F77ED175BB}">
      <dsp:nvSpPr>
        <dsp:cNvPr id="0" name=""/>
        <dsp:cNvSpPr/>
      </dsp:nvSpPr>
      <dsp:spPr>
        <a:xfrm>
          <a:off x="0" y="380"/>
          <a:ext cx="8763000" cy="1734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A52439"/>
              </a:solidFill>
            </a:rPr>
            <a:t>Read-only memory</a:t>
          </a:r>
          <a:r>
            <a:rPr lang="en-US" sz="3100" b="0" kern="1200" dirty="0" smtClean="0"/>
            <a:t> (</a:t>
          </a:r>
          <a:r>
            <a:rPr lang="en-US" sz="3100" b="1" kern="1200" dirty="0" smtClean="0">
              <a:solidFill>
                <a:srgbClr val="A52439"/>
              </a:solidFill>
            </a:rPr>
            <a:t>ROM</a:t>
          </a:r>
          <a:r>
            <a:rPr lang="en-US" sz="3100" b="0" kern="1200" dirty="0" smtClean="0"/>
            <a:t>) refers to memory chips storing permanent data and instructions</a:t>
          </a:r>
          <a:endParaRPr lang="en-US" sz="3100" b="1" kern="1200" dirty="0"/>
        </a:p>
      </dsp:txBody>
      <dsp:txXfrm>
        <a:off x="84655" y="85035"/>
        <a:ext cx="8593690" cy="1564849"/>
      </dsp:txXfrm>
    </dsp:sp>
    <dsp:sp modelId="{BEB8CDD4-A6EB-4FE3-BBA2-2491C9C6E752}">
      <dsp:nvSpPr>
        <dsp:cNvPr id="0" name=""/>
        <dsp:cNvSpPr/>
      </dsp:nvSpPr>
      <dsp:spPr>
        <a:xfrm>
          <a:off x="0" y="1734540"/>
          <a:ext cx="87630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>
              <a:solidFill>
                <a:srgbClr val="A52439"/>
              </a:solidFill>
            </a:rPr>
            <a:t>Firmware</a:t>
          </a:r>
          <a:endParaRPr lang="en-US" sz="2400" b="1" kern="1200" dirty="0">
            <a:solidFill>
              <a:srgbClr val="A52439"/>
            </a:solidFill>
          </a:endParaRPr>
        </a:p>
      </dsp:txBody>
      <dsp:txXfrm>
        <a:off x="0" y="1734540"/>
        <a:ext cx="8763000" cy="513360"/>
      </dsp:txXfrm>
    </dsp:sp>
    <dsp:sp modelId="{84C94572-9ACE-48EE-9BB6-EA9D7F002D8C}">
      <dsp:nvSpPr>
        <dsp:cNvPr id="0" name=""/>
        <dsp:cNvSpPr/>
      </dsp:nvSpPr>
      <dsp:spPr>
        <a:xfrm>
          <a:off x="0" y="2247900"/>
          <a:ext cx="8763000" cy="1734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 smtClean="0"/>
            <a:t>A PROM (programmable read-only memory) chip is a blank ROM chip that can be written to permanently</a:t>
          </a:r>
          <a:endParaRPr lang="en-US" sz="3100" b="0" kern="1200" dirty="0"/>
        </a:p>
      </dsp:txBody>
      <dsp:txXfrm>
        <a:off x="84655" y="2332555"/>
        <a:ext cx="8593690" cy="1564849"/>
      </dsp:txXfrm>
    </dsp:sp>
    <dsp:sp modelId="{2C1DCCEB-D6A0-4D85-BA12-52C829CF5E71}">
      <dsp:nvSpPr>
        <dsp:cNvPr id="0" name=""/>
        <dsp:cNvSpPr/>
      </dsp:nvSpPr>
      <dsp:spPr>
        <a:xfrm>
          <a:off x="0" y="3982059"/>
          <a:ext cx="87630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dirty="0" smtClean="0"/>
            <a:t>EEPROM can be erased</a:t>
          </a:r>
          <a:endParaRPr lang="en-US" sz="2400" b="0" kern="1200" dirty="0"/>
        </a:p>
      </dsp:txBody>
      <dsp:txXfrm>
        <a:off x="0" y="3982059"/>
        <a:ext cx="8763000" cy="51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#4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1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0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79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06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71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4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6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94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92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98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89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74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5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14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01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33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96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09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460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37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1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86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898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11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25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18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405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678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55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837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845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90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949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4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2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85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24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93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51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4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04157"/>
            <a:ext cx="4038600" cy="365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34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A52439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04_timemachine.wmv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839200" cy="3962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The Component of the System Unit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220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every instruction, a processor repeats a set of four basic operations, which comprise a machine cycle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215 </a:t>
            </a:r>
          </a:p>
          <a:p>
            <a:r>
              <a:rPr lang="en-US" dirty="0" smtClean="0"/>
              <a:t>Figure 4-5</a:t>
            </a:r>
            <a:endParaRPr lang="en-US" dirty="0"/>
          </a:p>
        </p:txBody>
      </p:sp>
      <p:pic>
        <p:nvPicPr>
          <p:cNvPr id="8" name="Picture 7" descr="CFig4-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667000"/>
            <a:ext cx="5882172" cy="3733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Most current personal computers support pipelining</a:t>
            </a:r>
          </a:p>
          <a:p>
            <a:pPr lvl="1"/>
            <a:r>
              <a:rPr lang="en-US" dirty="0" smtClean="0"/>
              <a:t>Processor begins fetching a second instruction before it completes the machine cycle for the first instruction</a:t>
            </a:r>
            <a:endParaRPr lang="en-US" dirty="0"/>
          </a:p>
        </p:txBody>
      </p:sp>
      <p:pic>
        <p:nvPicPr>
          <p:cNvPr id="9" name="Content Placeholder 8" descr="Fig4-0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37051"/>
            <a:ext cx="4038600" cy="285226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215 – 216 </a:t>
            </a:r>
          </a:p>
          <a:p>
            <a:r>
              <a:rPr lang="en-US" dirty="0" smtClean="0"/>
              <a:t>Figure 4-6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216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B93217D-0B79-4667-8C76-66F0E92DB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1B93217D-0B79-4667-8C76-66F0E92DB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8EB3AB-018F-40C6-BE81-5B8ACD46A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838EB3AB-018F-40C6-BE81-5B8ACD46A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D3CB48-1BCE-4B98-ABE0-3F8E46844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3BD3CB48-1BCE-4B98-ABE0-3F8E46844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leading manufacturers of personal computer processor chips are Intel and AMD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216 – 217 </a:t>
            </a:r>
          </a:p>
          <a:p>
            <a:r>
              <a:rPr lang="en-US" dirty="0" smtClean="0"/>
              <a:t>Figure 4-7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107" y="1600200"/>
            <a:ext cx="2604785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221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36B128-5BD2-46AB-B264-492F0A1CC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836B128-5BD2-46AB-B264-492F0A1CC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043FC8-D6C1-4809-94B0-93C96E3DC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C043FC8-D6C1-4809-94B0-93C96E3DC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AFF559-A8B4-47B8-A92F-AFC14057B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8AFF559-A8B4-47B8-A92F-AFC14057B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3604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computer circuit represents the 0 or the 1 electronically by the presence or absence of an electrical charge</a:t>
            </a:r>
            <a:endParaRPr lang="en-US" dirty="0"/>
          </a:p>
        </p:txBody>
      </p:sp>
      <p:pic>
        <p:nvPicPr>
          <p:cNvPr id="12" name="Content Placeholder 11" descr="Fig4-1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3256121"/>
            <a:ext cx="4040188" cy="258572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3604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Eight bits grouped together as a unit are called a byte. A byte represents a single character in the computer</a:t>
            </a:r>
            <a:endParaRPr lang="en-US" dirty="0"/>
          </a:p>
        </p:txBody>
      </p:sp>
      <p:pic>
        <p:nvPicPr>
          <p:cNvPr id="13" name="Content Placeholder 12" descr="Fig4-13.gif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24400" y="3276600"/>
            <a:ext cx="4041775" cy="180364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221 </a:t>
            </a:r>
          </a:p>
          <a:p>
            <a:r>
              <a:rPr lang="en-US" dirty="0" smtClean="0"/>
              <a:t>Figures 4-12 – 4-13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ASCII (American Standard Code for Information Interchange) is the most widely used coding scheme to represent data</a:t>
            </a:r>
            <a:endParaRPr lang="en-US" dirty="0"/>
          </a:p>
        </p:txBody>
      </p:sp>
      <p:pic>
        <p:nvPicPr>
          <p:cNvPr id="14" name="Content Placeholder 13" descr="Fig4-1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63389"/>
            <a:ext cx="4038600" cy="4199584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221 </a:t>
            </a:r>
          </a:p>
          <a:p>
            <a:r>
              <a:rPr lang="en-US" dirty="0" smtClean="0"/>
              <a:t>Figure 4-14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222 </a:t>
            </a:r>
          </a:p>
          <a:p>
            <a:r>
              <a:rPr lang="en-US" dirty="0" smtClean="0"/>
              <a:t>Figure 4-15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9" b="7963"/>
          <a:stretch/>
        </p:blipFill>
        <p:spPr>
          <a:xfrm>
            <a:off x="1295400" y="1676400"/>
            <a:ext cx="6877663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Memory</a:t>
            </a:r>
            <a:r>
              <a:rPr lang="en-US" dirty="0" smtClean="0"/>
              <a:t> consists of electronic components that store instructions waiting to be executed by the processor, data needed by those instructions, and the results of processing the data</a:t>
            </a:r>
          </a:p>
          <a:p>
            <a:r>
              <a:rPr lang="en-US" dirty="0" smtClean="0"/>
              <a:t>Stores three basic categories of items: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223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4191000"/>
          <a:ext cx="88392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62E1E4-0C2E-418F-B802-611E73C97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562E1E4-0C2E-418F-B802-611E73C97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6B1359-B822-4DF0-81A9-CA5A95268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F6B1359-B822-4DF0-81A9-CA5A95268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2ED085-1118-47B9-8A59-16152F58B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42ED085-1118-47B9-8A59-16152F58B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location in memory has an address</a:t>
            </a:r>
          </a:p>
          <a:p>
            <a:r>
              <a:rPr lang="en-US" dirty="0" smtClean="0"/>
              <a:t>Memory size is measured in </a:t>
            </a:r>
            <a:r>
              <a:rPr lang="en-US" b="1" dirty="0" smtClean="0">
                <a:solidFill>
                  <a:srgbClr val="A52439"/>
                </a:solidFill>
              </a:rPr>
              <a:t>kilobytes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KB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A52439"/>
                </a:solidFill>
              </a:rPr>
              <a:t>K</a:t>
            </a:r>
            <a:r>
              <a:rPr lang="en-US" dirty="0" smtClean="0"/>
              <a:t>), </a:t>
            </a:r>
            <a:r>
              <a:rPr lang="en-US" b="1" dirty="0" smtClean="0">
                <a:solidFill>
                  <a:srgbClr val="A52439"/>
                </a:solidFill>
              </a:rPr>
              <a:t>megabytes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MB</a:t>
            </a:r>
            <a:r>
              <a:rPr lang="en-US" dirty="0" smtClean="0"/>
              <a:t>), </a:t>
            </a:r>
            <a:r>
              <a:rPr lang="en-US" b="1" dirty="0" smtClean="0">
                <a:solidFill>
                  <a:srgbClr val="A52439"/>
                </a:solidFill>
              </a:rPr>
              <a:t>gigabytes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GB</a:t>
            </a:r>
            <a:r>
              <a:rPr lang="en-US" dirty="0" smtClean="0"/>
              <a:t>), or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A52439"/>
                </a:solidFill>
              </a:rPr>
              <a:t>terabytes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TB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223 </a:t>
            </a:r>
          </a:p>
          <a:p>
            <a:r>
              <a:rPr lang="en-US" dirty="0" smtClean="0"/>
              <a:t>Figure 4-17</a:t>
            </a:r>
            <a:endParaRPr lang="en-US" dirty="0"/>
          </a:p>
        </p:txBody>
      </p:sp>
      <p:pic>
        <p:nvPicPr>
          <p:cNvPr id="7" name="Picture 6" descr="Fig4-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581400"/>
            <a:ext cx="6096000" cy="24460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209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E9C414-940E-4C29-A67E-B49C2D5F2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5E9C414-940E-4C29-A67E-B49C2D5F2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27B098-19EA-4A0E-B1CD-96B46CA66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027B098-19EA-4A0E-B1CD-96B46CA66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9F3A8B-9BB0-4FCF-8195-59E591921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69F3A8B-9BB0-4FCF-8195-59E591921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D316D3-F105-48CA-AB6B-3A79C12D9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ED316D3-F105-48CA-AB6B-3A79C12D9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874D81-E25C-4D0C-BE99-29F06542F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0F874D81-E25C-4D0C-BE99-29F06542F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 unit contains two types of memory: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223 - 224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304800" y="2286000"/>
          <a:ext cx="8534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865693-2122-4977-9FC9-9B88DCED8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0A865693-2122-4977-9FC9-9B88DCED8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862F7F-38CA-482B-A810-670723DAB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65862F7F-38CA-482B-A810-670723DAB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F3C75F-0626-4ED0-80B2-4C89036CB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B9F3C75F-0626-4ED0-80B2-4C89036CB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378319-0DA7-4152-A354-51339324D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41378319-0DA7-4152-A354-51339324D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F791F-03FA-46A0-8D22-BD3A639B3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435F791F-03FA-46A0-8D22-BD3A639B3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3075CE-5431-43ED-9EE4-D9B721BA5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E23075CE-5431-43ED-9EE4-D9B721BA5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224 </a:t>
            </a:r>
          </a:p>
          <a:p>
            <a:r>
              <a:rPr lang="en-US" dirty="0" smtClean="0"/>
              <a:t>Figure 4-18</a:t>
            </a:r>
            <a:endParaRPr lang="en-US" dirty="0"/>
          </a:p>
        </p:txBody>
      </p:sp>
      <p:pic>
        <p:nvPicPr>
          <p:cNvPr id="9" name="Content Placeholder 8" descr="CFig4-1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90811" y="1600200"/>
            <a:ext cx="5362377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 chips usually reside on a </a:t>
            </a:r>
            <a:r>
              <a:rPr lang="en-US" b="1" dirty="0" smtClean="0">
                <a:solidFill>
                  <a:srgbClr val="A52439"/>
                </a:solidFill>
              </a:rPr>
              <a:t>memory module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and are inserted into </a:t>
            </a:r>
            <a:r>
              <a:rPr lang="en-US" b="1" dirty="0" smtClean="0">
                <a:solidFill>
                  <a:srgbClr val="A52439"/>
                </a:solidFill>
              </a:rPr>
              <a:t>memory slots</a:t>
            </a:r>
            <a:endParaRPr lang="en-US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225 </a:t>
            </a:r>
          </a:p>
          <a:p>
            <a:r>
              <a:rPr lang="en-US" dirty="0" smtClean="0"/>
              <a:t>Figure 4-20</a:t>
            </a:r>
            <a:endParaRPr lang="en-US" dirty="0"/>
          </a:p>
        </p:txBody>
      </p:sp>
      <p:pic>
        <p:nvPicPr>
          <p:cNvPr id="7" name="Picture 6" descr="CFig4-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743200"/>
            <a:ext cx="5029200" cy="35518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505850"/>
              </p:ext>
            </p:extLst>
          </p:nvPr>
        </p:nvGraphicFramePr>
        <p:xfrm>
          <a:off x="228600" y="1600200"/>
          <a:ext cx="8763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228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0613C0-3BFA-40C8-8809-D0F77ED17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F0613C0-3BFA-40C8-8809-D0F77ED17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B8CDD4-A6EB-4FE3-BBA2-2491C9C6E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EB8CDD4-A6EB-4FE3-BBA2-2491C9C6E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C94572-9ACE-48EE-9BB6-EA9D7F002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4C94572-9ACE-48EE-9BB6-EA9D7F002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1DCCEB-D6A0-4D85-BA12-52C829CF5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C1DCCEB-D6A0-4D85-BA12-52C829CF5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Access time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the amount of time it takes the processor to read from memory</a:t>
            </a:r>
          </a:p>
          <a:p>
            <a:pPr lvl="1"/>
            <a:r>
              <a:rPr lang="en-US" dirty="0" smtClean="0"/>
              <a:t>Measured in </a:t>
            </a:r>
            <a:r>
              <a:rPr lang="en-US" b="1" dirty="0" smtClean="0">
                <a:solidFill>
                  <a:srgbClr val="A52439"/>
                </a:solidFill>
              </a:rPr>
              <a:t>nanoseconds</a:t>
            </a:r>
            <a:endParaRPr lang="en-US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229 </a:t>
            </a:r>
          </a:p>
          <a:p>
            <a:r>
              <a:rPr lang="en-US" dirty="0" smtClean="0"/>
              <a:t>Figures 4-24 – 4-25</a:t>
            </a:r>
            <a:endParaRPr lang="en-US" dirty="0"/>
          </a:p>
        </p:txBody>
      </p:sp>
      <p:pic>
        <p:nvPicPr>
          <p:cNvPr id="7" name="Picture 6" descr="Fig4-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733800"/>
            <a:ext cx="5105400" cy="1831562"/>
          </a:xfrm>
          <a:prstGeom prst="rect">
            <a:avLst/>
          </a:prstGeom>
        </p:spPr>
      </p:pic>
      <p:pic>
        <p:nvPicPr>
          <p:cNvPr id="8" name="Picture 7" descr="Fig4-2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7830" y="3200400"/>
            <a:ext cx="4026170" cy="28384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713241"/>
              </p:ext>
            </p:extLst>
          </p:nvPr>
        </p:nvGraphicFramePr>
        <p:xfrm>
          <a:off x="152400" y="2057400"/>
          <a:ext cx="8839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232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5EBAD5-DD4C-4160-9638-FFB2FDB56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45EBAD5-DD4C-4160-9638-FFB2FDB56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1A2436-AA40-47F2-936C-11CB8F832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E1A2436-AA40-47F2-936C-11CB8F832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232 </a:t>
            </a:r>
          </a:p>
          <a:p>
            <a:r>
              <a:rPr lang="en-US" dirty="0" smtClean="0"/>
              <a:t>Figure 4-29</a:t>
            </a:r>
            <a:endParaRPr lang="en-US" dirty="0"/>
          </a:p>
        </p:txBody>
      </p:sp>
      <p:pic>
        <p:nvPicPr>
          <p:cNvPr id="9" name="Content Placeholder 8" descr="CFig4-2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99" y="1600200"/>
            <a:ext cx="5943402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notebook computer, the ports are on the back, front, and/or sides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232 - 233 </a:t>
            </a:r>
          </a:p>
          <a:p>
            <a:r>
              <a:rPr lang="en-US" dirty="0" smtClean="0"/>
              <a:t>Figure 4-30</a:t>
            </a:r>
            <a:endParaRPr lang="en-US" dirty="0"/>
          </a:p>
        </p:txBody>
      </p:sp>
      <p:pic>
        <p:nvPicPr>
          <p:cNvPr id="8" name="Picture 7" descr="CFig4-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819400"/>
            <a:ext cx="8442881" cy="31578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233 </a:t>
            </a:r>
          </a:p>
          <a:p>
            <a:r>
              <a:rPr lang="en-US" dirty="0" smtClean="0"/>
              <a:t>Figure 4-31</a:t>
            </a:r>
            <a:endParaRPr lang="en-US" dirty="0"/>
          </a:p>
        </p:txBody>
      </p:sp>
      <p:pic>
        <p:nvPicPr>
          <p:cNvPr id="9" name="Content Placeholder 8" descr="Fig4-3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69356" y="1600200"/>
            <a:ext cx="5005288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234 </a:t>
            </a:r>
          </a:p>
          <a:p>
            <a:r>
              <a:rPr lang="en-US" dirty="0" smtClean="0"/>
              <a:t>Figure 4-32</a:t>
            </a:r>
            <a:endParaRPr lang="en-US" dirty="0"/>
          </a:p>
        </p:txBody>
      </p:sp>
      <p:pic>
        <p:nvPicPr>
          <p:cNvPr id="7" name="Picture 6" descr="Fig4-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" y="1017080"/>
            <a:ext cx="8433437" cy="51551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209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06EC86-A217-4C00-8949-D44F9D3A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506EC86-A217-4C00-8949-D44F9D3A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ABA5CE-24BC-40CA-B777-5DE0FA700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7ABA5CE-24BC-40CA-B777-5DE0FA700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7FA9BE-C814-47B6-85C5-5179F03B2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87FA9BE-C814-47B6-85C5-5179F03B2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043178-24E2-40EC-B27D-A2D709772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D043178-24E2-40EC-B27D-A2D709772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CE1973-6D7F-466F-A656-2365C792F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BCE1973-6D7F-466F-A656-2365C792F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types of ports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234 - 236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2209800"/>
          <a:ext cx="8610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EE5B74-C642-43CE-9829-E0D9864F2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BEE5B74-C642-43CE-9829-E0D9864F2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98F30F-3AB8-4639-9235-9F7916C63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198F30F-3AB8-4639-9235-9F7916C63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C7A809-D315-4988-AE72-D3D36D44C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5C7A809-D315-4988-AE72-D3D36D44C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F0196A-BF3E-4F19-95AB-32D253F99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CF0196A-BF3E-4F19-95AB-32D253F99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9C848F-8C9D-42AD-B965-1341D068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69C848F-8C9D-42AD-B965-1341D0684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C3BC36-8C04-474B-9BF8-9B1CA5EDF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B2C3BC36-8C04-474B-9BF8-9B1CA5EDF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B2F5D9-DF28-4A7C-A4AD-B00110AE6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0B2F5D9-DF28-4A7C-A4AD-B00110AE6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bus</a:t>
            </a:r>
            <a:r>
              <a:rPr lang="en-US" dirty="0" smtClean="0"/>
              <a:t> allows the various devices both inside and attached to the system unit to communicate with each other</a:t>
            </a:r>
          </a:p>
          <a:p>
            <a:pPr lvl="1"/>
            <a:r>
              <a:rPr lang="en-US" dirty="0" smtClean="0"/>
              <a:t>Data bus</a:t>
            </a:r>
          </a:p>
          <a:p>
            <a:pPr lvl="1"/>
            <a:r>
              <a:rPr lang="en-US" dirty="0" smtClean="0"/>
              <a:t>Address bus</a:t>
            </a:r>
          </a:p>
          <a:p>
            <a:r>
              <a:rPr lang="en-US" b="1" dirty="0" smtClean="0">
                <a:solidFill>
                  <a:srgbClr val="A52439"/>
                </a:solidFill>
              </a:rPr>
              <a:t>Word size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the number of bits the processor can interpret and execute at a given time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237 </a:t>
            </a:r>
          </a:p>
          <a:p>
            <a:r>
              <a:rPr lang="en-US" dirty="0" smtClean="0"/>
              <a:t>Figure 4-36</a:t>
            </a:r>
            <a:endParaRPr lang="en-US" dirty="0"/>
          </a:p>
        </p:txBody>
      </p:sp>
      <p:pic>
        <p:nvPicPr>
          <p:cNvPr id="10" name="Content Placeholder 9" descr="CFig4-36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52376" y="1600200"/>
            <a:ext cx="384824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Expansion slots connect to expansion buses</a:t>
            </a:r>
          </a:p>
          <a:p>
            <a:r>
              <a:rPr lang="en-US" dirty="0" smtClean="0"/>
              <a:t>Common types of expansion buses include: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238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762000" y="2743200"/>
          <a:ext cx="8229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77BB85B-2846-426D-BEED-B1E7CBD6B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E77BB85B-2846-426D-BEED-B1E7CBD6B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F8C4AF1-19E1-432F-BB15-3AA47E1D9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AF8C4AF1-19E1-432F-BB15-3AA47E1D9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D0874C0-C076-4733-B525-E217AE2A0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5D0874C0-C076-4733-B525-E217AE2A0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B45CF2-9C00-47BB-88C6-FB0883BA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8DB45CF2-9C00-47BB-88C6-FB0883BA0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6375481-C339-4F81-B91E-A1A70B42C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F6375481-C339-4F81-B91E-A1A70B42C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bay</a:t>
            </a:r>
            <a:r>
              <a:rPr lang="en-US" dirty="0" smtClean="0"/>
              <a:t> is an opening inside the system unit in which you can install additional equipment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drive bay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typically holds disk drives</a:t>
            </a:r>
            <a:endParaRPr lang="en-US" dirty="0"/>
          </a:p>
        </p:txBody>
      </p:sp>
      <p:pic>
        <p:nvPicPr>
          <p:cNvPr id="8" name="Content Placeholder 7" descr="CFig4-3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5420" y="1600200"/>
            <a:ext cx="2904160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238 </a:t>
            </a:r>
          </a:p>
          <a:p>
            <a:r>
              <a:rPr lang="en-US" dirty="0" smtClean="0"/>
              <a:t>Figure 4-37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239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969C25E-E06E-4C75-BF20-D0AB072D4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5969C25E-E06E-4C75-BF20-D0AB072D4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C27A1B3-A8C4-4516-9C1D-E78DD29DA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9C27A1B3-A8C4-4516-9C1D-E78DD29DA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980836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239 </a:t>
            </a:r>
          </a:p>
          <a:p>
            <a:r>
              <a:rPr lang="en-US" dirty="0" smtClean="0"/>
              <a:t>Figure 4-38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24BD58-048A-4915-A03E-F7BDDB5F4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324BD58-048A-4915-A03E-F7BDDB5F4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66CFE1-77C6-41BF-8FE4-9BBF1BB8E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B66CFE1-77C6-41BF-8FE4-9BBF1BB8E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493F9A-E222-4AD0-89F9-B92AF8BC9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A493F9A-E222-4AD0-89F9-B92AF8BC9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92F7AE-45A4-4EEA-8C88-39FF6D26E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992F7AE-45A4-4EEA-8C88-39FF6D26E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1BE31C-67EB-4E6C-B41B-22384014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31BE31C-67EB-4E6C-B41B-223840143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6AAE80-3AE8-44BA-A8FD-83ADEA2FA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66AAE80-3AE8-44BA-A8FD-83ADEA2FA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91CE3B-1661-4F6D-8CCE-42CA092A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6191CE3B-1661-4F6D-8CCE-42CA092AF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204384"/>
              </p:ext>
            </p:extLst>
          </p:nvPr>
        </p:nvGraphicFramePr>
        <p:xfrm>
          <a:off x="1524000" y="1600200"/>
          <a:ext cx="6019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239 </a:t>
            </a:r>
          </a:p>
          <a:p>
            <a:r>
              <a:rPr lang="en-US" dirty="0" smtClean="0"/>
              <a:t>Figure 4-38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059BED-E5C7-4212-80AF-9D716FEBB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C059BED-E5C7-4212-80AF-9D716FEBB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7152E0-73A9-4EF4-840D-3BD9BD00E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97152E0-73A9-4EF4-840D-3BD9BD00E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F355FD-BF34-4C16-BC92-5E49F6C4E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8F355FD-BF34-4C16-BC92-5E49F6C4E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C92AFF-292D-44B7-9BAD-76981E651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BC92AFF-292D-44B7-9BAD-76981E651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79E965-816E-4EBA-8F33-393621FC9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F79E965-816E-4EBA-8F33-393621FC9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Keeping Your Computer </a:t>
            </a:r>
            <a:br>
              <a:rPr lang="en-US" dirty="0" smtClean="0"/>
            </a:br>
            <a:r>
              <a:rPr lang="en-US" dirty="0" smtClean="0"/>
              <a:t>or Mobile Device Clean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240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0E74D3-D81E-470C-AFC7-4C28D59CE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50E74D3-D81E-470C-AFC7-4C28D59CE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1AF01F-3AA1-4DB2-959A-9AD4357E8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A1AF01F-3AA1-4DB2-959A-9AD4357E8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3FBA6C-0B5C-4FF1-8D47-6E77C53B7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23FBA6C-0B5C-4FF1-8D47-6E77C53B7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928417-1FFF-46CA-A4E9-78210C575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6928417-1FFF-46CA-A4E9-78210C575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The Leopard with a Time Machine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3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676400"/>
            <a:ext cx="5417249" cy="406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241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C62099-0A49-4C59-80C2-56B051F77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6C62099-0A49-4C59-80C2-56B051F77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69A1BB-3FED-4561-A8B9-D1B0D9171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769A1BB-3FED-4561-A8B9-D1B0D9171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43727A-FCCF-49AA-8569-03CF0A30B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E43727A-FCCF-49AA-8569-03CF0A30B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742E22-3062-494D-8C42-8C1D84388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DB742E22-3062-494D-8C42-8C1D84388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2004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A52439"/>
                </a:solidFill>
              </a:rPr>
              <a:t>system unit</a:t>
            </a:r>
            <a:r>
              <a:rPr lang="en-US" sz="2800" dirty="0" smtClean="0">
                <a:solidFill>
                  <a:srgbClr val="A52439"/>
                </a:solidFill>
              </a:rPr>
              <a:t> </a:t>
            </a:r>
            <a:r>
              <a:rPr lang="en-US" sz="2800" dirty="0" smtClean="0"/>
              <a:t>is a case that contains electronic components of the computer used to process data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210 </a:t>
            </a:r>
          </a:p>
          <a:p>
            <a:r>
              <a:rPr lang="en-US" dirty="0" smtClean="0"/>
              <a:t>Figure 4-1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09055"/>
            <a:ext cx="5181600" cy="45793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52439"/>
                </a:solidFill>
              </a:rPr>
              <a:t>Chapter 4 Complete</a:t>
            </a:r>
            <a:endParaRPr lang="en-US" sz="2400" b="1" dirty="0">
              <a:solidFill>
                <a:srgbClr val="A5243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inside of the system unit on a desktop personal computer includes: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211 </a:t>
            </a:r>
          </a:p>
          <a:p>
            <a:r>
              <a:rPr lang="en-US" dirty="0" smtClean="0"/>
              <a:t>Figure 4-2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2743200"/>
          <a:ext cx="2209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743200"/>
            <a:ext cx="5488264" cy="3505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CA8E8D-370D-4FAE-BA32-0784A6021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7CA8E8D-370D-4FAE-BA32-0784A6021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BBAB9-6DFF-4C5A-B244-118D186CB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93BBAB9-6DFF-4C5A-B244-118D186CB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FDAB9-57AA-4BA9-91A8-211218E5F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95FDAB9-57AA-4BA9-91A8-211218E5F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3E757-6139-46D9-8322-6395299C5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763E757-6139-46D9-8322-6395299C5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3C0A0-81B4-4173-BE08-655F2581B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453C0A0-81B4-4173-BE08-655F2581B3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16112-B2D0-4C80-A90F-CE8F0A28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6C016112-B2D0-4C80-A90F-CE8F0A28E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motherboard</a:t>
            </a:r>
            <a:r>
              <a:rPr lang="en-US" dirty="0" smtClean="0"/>
              <a:t> is the main circuit board of the system unit</a:t>
            </a:r>
          </a:p>
          <a:p>
            <a:pPr lvl="1"/>
            <a:r>
              <a:rPr lang="en-US" dirty="0" smtClean="0"/>
              <a:t>A computer </a:t>
            </a:r>
            <a:r>
              <a:rPr lang="en-US" b="1" dirty="0" smtClean="0">
                <a:solidFill>
                  <a:srgbClr val="A52439"/>
                </a:solidFill>
              </a:rPr>
              <a:t>chip</a:t>
            </a:r>
            <a:r>
              <a:rPr lang="en-US" dirty="0" smtClean="0"/>
              <a:t> contains integrated circuits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212 </a:t>
            </a:r>
          </a:p>
          <a:p>
            <a:r>
              <a:rPr lang="en-US" dirty="0" smtClean="0"/>
              <a:t>Figure 4-3</a:t>
            </a:r>
            <a:endParaRPr lang="en-US" dirty="0"/>
          </a:p>
        </p:txBody>
      </p:sp>
      <p:pic>
        <p:nvPicPr>
          <p:cNvPr id="7" name="Picture 6" descr="CFig4-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276600"/>
            <a:ext cx="4724400" cy="29704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processor</a:t>
            </a:r>
            <a:r>
              <a:rPr lang="en-US" dirty="0" smtClean="0"/>
              <a:t>, also called the </a:t>
            </a:r>
            <a:r>
              <a:rPr lang="en-US" b="1" dirty="0" smtClean="0">
                <a:solidFill>
                  <a:srgbClr val="A52439"/>
                </a:solidFill>
              </a:rPr>
              <a:t>central processing unit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CPU</a:t>
            </a:r>
            <a:r>
              <a:rPr lang="en-US" dirty="0" smtClean="0"/>
              <a:t>), interprets(takes) and carries out the basic instructions that operate a computer</a:t>
            </a:r>
          </a:p>
          <a:p>
            <a:pPr lvl="1"/>
            <a:r>
              <a:rPr lang="en-US" dirty="0" smtClean="0"/>
              <a:t>Contain a control unit and an arithmetic logic unit (ALU)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213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886200"/>
          <a:ext cx="88392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952A22-58F7-4550-805E-433DEC63B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A952A22-58F7-4550-805E-433DEC63B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699A8E-62AB-4CFF-9DD3-ADB334673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8699A8E-62AB-4CFF-9DD3-ADB334673E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8D9BB9-BA5E-4214-80F6-2EAE0EE93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C8D9BB9-BA5E-4214-80F6-2EAE0EE93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pic>
        <p:nvPicPr>
          <p:cNvPr id="7" name="Content Placeholder 6" descr="Fig4-0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7189" y="1600200"/>
            <a:ext cx="4849622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213 </a:t>
            </a:r>
          </a:p>
          <a:p>
            <a:r>
              <a:rPr lang="en-US" dirty="0" smtClean="0"/>
              <a:t>Figure 4-4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control unit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the component of the processor that directs(</a:t>
            </a:r>
            <a:r>
              <a:rPr lang="en-US" dirty="0" err="1" smtClean="0"/>
              <a:t>guids</a:t>
            </a:r>
            <a:r>
              <a:rPr lang="en-US" dirty="0" smtClean="0"/>
              <a:t> or leads) and coordinates(manages) most of the operations in the computer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arithmetic logic unit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(ALU) performs arithmetic, comparison, and other operations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214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5043</TotalTime>
  <Words>1563</Words>
  <Application>Microsoft Office PowerPoint</Application>
  <PresentationFormat>On-screen Show (4:3)</PresentationFormat>
  <Paragraphs>337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Arial Black</vt:lpstr>
      <vt:lpstr>Calibri</vt:lpstr>
      <vt:lpstr>Office Theme</vt:lpstr>
      <vt:lpstr>The Component of the System Unit</vt:lpstr>
      <vt:lpstr>Objectives Overview</vt:lpstr>
      <vt:lpstr>Objectives Overview</vt:lpstr>
      <vt:lpstr>The System Unit</vt:lpstr>
      <vt:lpstr>The System Unit</vt:lpstr>
      <vt:lpstr>The System Unit</vt:lpstr>
      <vt:lpstr>Processor</vt:lpstr>
      <vt:lpstr>Processor</vt:lpstr>
      <vt:lpstr>Processor</vt:lpstr>
      <vt:lpstr>Processor</vt:lpstr>
      <vt:lpstr>Processor</vt:lpstr>
      <vt:lpstr>Processor</vt:lpstr>
      <vt:lpstr>Processor</vt:lpstr>
      <vt:lpstr>Data Representation</vt:lpstr>
      <vt:lpstr>Data Representation</vt:lpstr>
      <vt:lpstr>Data Representation</vt:lpstr>
      <vt:lpstr>Data Representation</vt:lpstr>
      <vt:lpstr>Memory</vt:lpstr>
      <vt:lpstr>Memory</vt:lpstr>
      <vt:lpstr>Memory</vt:lpstr>
      <vt:lpstr>Memory</vt:lpstr>
      <vt:lpstr>Memory</vt:lpstr>
      <vt:lpstr>Memory</vt:lpstr>
      <vt:lpstr>Memory</vt:lpstr>
      <vt:lpstr>Ports and Connectors</vt:lpstr>
      <vt:lpstr>Ports and Connectors</vt:lpstr>
      <vt:lpstr>Ports and Connectors</vt:lpstr>
      <vt:lpstr>Ports and Connectors</vt:lpstr>
      <vt:lpstr>Ports and Connectors</vt:lpstr>
      <vt:lpstr>Ports and Connectors</vt:lpstr>
      <vt:lpstr>Buses</vt:lpstr>
      <vt:lpstr>Buses</vt:lpstr>
      <vt:lpstr>Bays</vt:lpstr>
      <vt:lpstr>Power Supply</vt:lpstr>
      <vt:lpstr>Putting It All Together</vt:lpstr>
      <vt:lpstr>Putting It All Together</vt:lpstr>
      <vt:lpstr>Keeping Your Computer  or Mobile Device Clean</vt:lpstr>
      <vt:lpstr>Video: The Leopard with a Time Machine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Rabia Parveen</cp:lastModifiedBy>
  <cp:revision>124</cp:revision>
  <dcterms:created xsi:type="dcterms:W3CDTF">2008-12-18T17:11:12Z</dcterms:created>
  <dcterms:modified xsi:type="dcterms:W3CDTF">2020-12-01T13:15:49Z</dcterms:modified>
</cp:coreProperties>
</file>