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3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41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1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565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681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87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778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724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069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39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57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8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0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71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2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13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4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4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349" y="2511380"/>
            <a:ext cx="7044744" cy="772733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Harmonic Mean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9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191" y="1550504"/>
            <a:ext cx="9992139" cy="463826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 Questions: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01: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Calculate the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harmonic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for the following data: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13.2, 14.2, 14.8, 15.2, 16.1</a:t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130, 135, 140, 145, 150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02:  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data find the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Harmonic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Marks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30-39      40-49      50-59    60-69   70-79    80-89    90-99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2           3              11         20         32         25            7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2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9509855" cy="568816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following data find the Harmonic mean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Hourly wages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 of persons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40-50                                          4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50-60                                          8</a:t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60-70                                         16</a:t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70-80                                          8</a:t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80-90                                          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41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36104" y="1616767"/>
                <a:ext cx="10893287" cy="441297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Introduction</a:t>
                </a:r>
                <a:b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harmonic mean,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H.M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of a set of n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,….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defined </a:t>
                </a:r>
                <a:b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the reciprocal of the arithmetic mean of the values. </a:t>
                </a:r>
                <a:b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H.M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Reciprocal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+…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b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H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.M    </a:t>
                </a:r>
                <a:r>
                  <a:rPr lang="en-US" sz="28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Ʃ</m:t>
                        </m:r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sz="28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36104" y="1616767"/>
                <a:ext cx="10893287" cy="4412972"/>
              </a:xfrm>
              <a:blipFill rotWithShape="0">
                <a:blip r:embed="rId2"/>
                <a:stretch>
                  <a:fillRect t="-9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7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709530" y="2557670"/>
                <a:ext cx="9345582" cy="3445566"/>
              </a:xfrm>
            </p:spPr>
            <p:txBody>
              <a:bodyPr>
                <a:normAutofit fontScale="90000"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Formulas:</a:t>
                </a:r>
                <a:b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b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H.M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Ʃ</m:t>
                        </m:r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8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(For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Ungrouped data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b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H.M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Ʃ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Ʃ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7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(For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Grouped data)</a:t>
                </a:r>
                <a:b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b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</a:t>
                </a:r>
                <a:b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09530" y="2557670"/>
                <a:ext cx="9345582" cy="3445566"/>
              </a:xfrm>
              <a:blipFill rotWithShape="0">
                <a:blip r:embed="rId2"/>
                <a:stretch>
                  <a:fillRect t="-39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00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53793" y="2623930"/>
                <a:ext cx="9994004" cy="380262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Harmonic mean . Where x= 15,20,25….</a:t>
                </a:r>
                <a:b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H.M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Reciprocal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 smtClean="0"/>
                  <a:t> 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0.06667+0.5000+0.04000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/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H.M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0.15667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</a:rPr>
                  <a:t>=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19.15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/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3793" y="2623930"/>
                <a:ext cx="9994004" cy="3802628"/>
              </a:xfrm>
              <a:blipFill rotWithShape="0">
                <a:blip r:embed="rId2"/>
                <a:stretch>
                  <a:fillRect t="-3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38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9" y="296214"/>
            <a:ext cx="10509160" cy="6272011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(Grouped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data)</a:t>
            </a:r>
            <a:b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Harmonic Mean from the following frequency distribution.</a:t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Weights(grams</a:t>
            </a:r>
            <a:r>
              <a:rPr lang="en-US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4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br>
              <a:rPr lang="en-US" sz="24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65-84                                                 9</a:t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85-104                                               10</a:t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105-124                                              17</a:t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125-144                                              10</a:t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145-164                                               5</a:t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165-184                                               4</a:t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185-204                                               5</a:t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22577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6366" y="257577"/>
                <a:ext cx="10148552" cy="6387922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b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Weights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1" u="sng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4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2400" b="1" i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 u="sng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u="sng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1" i="1" u="sng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u="sng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 u="sng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2400" b="1" i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b="1" i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65-84                  74.5                     9                  0.12081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85-104                94.5                    10                 0.10582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105-124               114.5                   17                0.14847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125-144               134.5                   10                0.07435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145-164               154.5                    5                 0.03236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165-184               174.5                    4                 0.02292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185-204               194.5                    5                 0.02571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------                  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60                0.53044</a:t>
                </a:r>
                <a:b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6366" y="257577"/>
                <a:ext cx="10148552" cy="638792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04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77333" y="1364974"/>
                <a:ext cx="11143606" cy="4784035"/>
              </a:xfrm>
            </p:spPr>
            <p:txBody>
              <a:bodyPr/>
              <a:lstStyle/>
              <a:p>
                <a:r>
                  <a:rPr lang="en-US" sz="2400" dirty="0" smtClean="0"/>
                  <a:t>      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b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H.M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Ʃ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Ʃ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b="1" i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b="1" i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/>
                  <a:t> </a:t>
                </a:r>
                <a:r>
                  <a:rPr lang="en-US" sz="2400" dirty="0" smtClean="0"/>
                  <a:t>             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H.M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0.53044</m:t>
                        </m:r>
                      </m:den>
                    </m:f>
                  </m:oMath>
                </a14:m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b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H.M 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113.11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3" y="1364974"/>
                <a:ext cx="11143606" cy="478403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11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479545" cy="136497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Merits of Harmonic Mean: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660" y="2438400"/>
            <a:ext cx="9687339" cy="3723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based on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in the data.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amenable to mathematical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an appropriate type of average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and ratios.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075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965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Demerits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Harmonic Mean: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922" y="2955235"/>
            <a:ext cx="10098156" cy="3060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not readily understood.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cannot be calculated, if any one of the observations is zero.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gives too much weightage to the smaller observations.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201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154</TotalTime>
  <Words>93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Cambria Math</vt:lpstr>
      <vt:lpstr>Garamond</vt:lpstr>
      <vt:lpstr>Times New Roman</vt:lpstr>
      <vt:lpstr>Wingdings</vt:lpstr>
      <vt:lpstr>Organic</vt:lpstr>
      <vt:lpstr>                                        Harmonic Mean</vt:lpstr>
      <vt:lpstr>Introduction   The harmonic mean, H.M , of a set of n values x_1+x_2,….x_n is defined  as the reciprocal of the arithmetic mean of the values.                 H.M = Reciprocal of  (1/x_1 +1/x_2 +…1/x_n )/n                    H .M    = n/(Ʃ 1/x_i )  </vt:lpstr>
      <vt:lpstr>Formulas:                   H.M = n/Ʃ(1/x_i )                                  (For Ungrouped data)        H.M = Ʃf/Ʃf(1/x_i )                                      (For Grouped data)                                                                </vt:lpstr>
      <vt:lpstr> Find the Harmonic mean . Where x= 15,20,25….  Solution: H.M = Reciprocal of  (1/15+1/20+1/25)/3    = 3/(0.06667+0.5000+0.04000)   H.M = 3/0.15667 = 19.15   </vt:lpstr>
      <vt:lpstr>Example: (Grouped data) Find the Harmonic Mean from the following frequency distribution.         Weights(grams)                              Frequency              65-84                                                 9            85-104                                               10           105-124                                              17           125-144                                              10           145-164                                               5           165-184                                               4           185-204                                               5        </vt:lpstr>
      <vt:lpstr>Solution  Weights                 x_i                       "f" _i                     f_i (1/x_i )   65-84                  74.5                     9                  0.12081     85-104                94.5                    10                 0.10582  105-124               114.5                   17                0.14847  125-144               134.5                   10                0.07435  145-164               154.5                    5                 0.03236  165-184               174.5                    4                 0.02292  185-204               194.5                    5                 0.02571     Total                 ------                    60                0.53044            </vt:lpstr>
      <vt:lpstr>                                  H.M = Ʃf/Ʃf(1/x_i )                  H.M = 60/0.53044                                H.M  = 113.11 </vt:lpstr>
      <vt:lpstr>Merits of Harmonic Mean: </vt:lpstr>
      <vt:lpstr>   Demerits of Harmonic Mean: </vt:lpstr>
      <vt:lpstr>Assignment Questions: Question 01:     Calculate the harmonic mean for the following data: (a) 13.2, 14.2, 14.8, 15.2, 16.1 (b) 130, 135, 140, 145, 150  Question 02:    (a) For the following data find the Harmonic mean. Marks     30-39      40-49      50-59    60-69   70-79    80-89    90-99   Frequency  2           3              11         20         32         25            7 </vt:lpstr>
      <vt:lpstr>(b) For the following data find the Harmonic mean.         Hourly wages                         No. of persons                40-50                                          4           50-60                                          8           60-70                                         16           70-80                                          8           80-90                                          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Harmonic Mean</dc:title>
  <dc:creator>Computer</dc:creator>
  <cp:lastModifiedBy>Ali</cp:lastModifiedBy>
  <cp:revision>112</cp:revision>
  <dcterms:created xsi:type="dcterms:W3CDTF">2020-03-23T06:08:54Z</dcterms:created>
  <dcterms:modified xsi:type="dcterms:W3CDTF">2020-05-02T08:08:35Z</dcterms:modified>
</cp:coreProperties>
</file>