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03782E-D903-48B3-98E9-CDE914FF2219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F5EAFA-8D43-46B8-9D7B-0489F861A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790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5EAFA-8D43-46B8-9D7B-0489F861A20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284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5EAFA-8D43-46B8-9D7B-0489F861A20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5940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5EAFA-8D43-46B8-9D7B-0489F861A20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262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8883E-E972-433C-82C7-B70EBC68A532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C182-AD44-47FD-A5C0-18603DDC3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927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8883E-E972-433C-82C7-B70EBC68A532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C182-AD44-47FD-A5C0-18603DDC3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273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8883E-E972-433C-82C7-B70EBC68A532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C182-AD44-47FD-A5C0-18603DDC3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53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8883E-E972-433C-82C7-B70EBC68A532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C182-AD44-47FD-A5C0-18603DDC3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78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8883E-E972-433C-82C7-B70EBC68A532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C182-AD44-47FD-A5C0-18603DDC3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483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8883E-E972-433C-82C7-B70EBC68A532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C182-AD44-47FD-A5C0-18603DDC3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240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8883E-E972-433C-82C7-B70EBC68A532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C182-AD44-47FD-A5C0-18603DDC3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082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8883E-E972-433C-82C7-B70EBC68A532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C182-AD44-47FD-A5C0-18603DDC3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127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8883E-E972-433C-82C7-B70EBC68A532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C182-AD44-47FD-A5C0-18603DDC3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714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8883E-E972-433C-82C7-B70EBC68A532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C182-AD44-47FD-A5C0-18603DDC3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10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8883E-E972-433C-82C7-B70EBC68A532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C182-AD44-47FD-A5C0-18603DDC3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435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8883E-E972-433C-82C7-B70EBC68A532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EC182-AD44-47FD-A5C0-18603DDC3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700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Islamic law has been the world's most  successful legal system.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546618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Has been practised for more than  fourteen hundred years.</a:t>
            </a:r>
          </a:p>
          <a:p>
            <a:r>
              <a:rPr lang="en-US" smtClean="0"/>
              <a:t>Deals with  every conceivable human relationship.</a:t>
            </a:r>
          </a:p>
          <a:p>
            <a:r>
              <a:rPr lang="en-US" smtClean="0"/>
              <a:t>Universal identity to Muslims.</a:t>
            </a:r>
          </a:p>
          <a:p>
            <a:r>
              <a:rPr lang="en-US" smtClean="0"/>
              <a:t>Islamic law is a living organism.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89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Islamic law and secular humanism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Nationalism,  racism and discrimination.</a:t>
            </a:r>
          </a:p>
          <a:p>
            <a:r>
              <a:rPr lang="en-US" smtClean="0"/>
              <a:t>Human reason and human desires.</a:t>
            </a:r>
          </a:p>
          <a:p>
            <a:r>
              <a:rPr lang="en-US" smtClean="0"/>
              <a:t>Criminal law.</a:t>
            </a:r>
          </a:p>
          <a:p>
            <a:r>
              <a:rPr lang="en-US" smtClean="0"/>
              <a:t>Worship and personal law.</a:t>
            </a:r>
          </a:p>
          <a:p>
            <a:r>
              <a:rPr lang="en-US" smtClean="0"/>
              <a:t>Islamic commercial  law.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90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study of Islamic law and its jurisprudence is an obligation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It is a communal obligation.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51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89</Words>
  <Application>Microsoft Office PowerPoint</Application>
  <PresentationFormat>Widescreen</PresentationFormat>
  <Paragraphs>16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Islamic law has been the world's most  successful legal system.</vt:lpstr>
      <vt:lpstr>Islamic law and secular humanism</vt:lpstr>
      <vt:lpstr>The study of Islamic law and its jurisprudence is an obligation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Islamic law has been the world's most  successful legal system.</dc:title>
  <dc:creator>HKM</dc:creator>
  <cp:lastModifiedBy>HKM</cp:lastModifiedBy>
  <cp:revision>1</cp:revision>
  <dcterms:created xsi:type="dcterms:W3CDTF">2020-10-14T01:17:37Z</dcterms:created>
  <dcterms:modified xsi:type="dcterms:W3CDTF">2020-10-14T01:22:07Z</dcterms:modified>
</cp:coreProperties>
</file>