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280" r:id="rId3"/>
    <p:sldId id="260" r:id="rId4"/>
    <p:sldId id="269" r:id="rId5"/>
    <p:sldId id="270" r:id="rId6"/>
    <p:sldId id="271" r:id="rId7"/>
    <p:sldId id="272" r:id="rId8"/>
    <p:sldId id="261" r:id="rId9"/>
    <p:sldId id="262" r:id="rId10"/>
    <p:sldId id="263" r:id="rId11"/>
    <p:sldId id="264" r:id="rId12"/>
    <p:sldId id="277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FEFB7-B39A-4568-B927-7C28A4C42AEB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59539-BDC8-4DB6-B160-447D5EC16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63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DE19-E719-419C-99E2-5FFF6A80918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1BA9-D72A-492B-A5D9-E4E38D35C110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6497-E437-4EDB-911F-B8C4DF87591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85BA-FED1-4406-83CB-F5BBE59A8FD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87A3-6221-42A1-AD2C-877B7DB01A21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1143-9E4C-4CF6-8BF1-046E64270C0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AF7-06E8-4553-9362-257CA1657E62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2D42-7BCC-45C1-B78C-382E51D0BEB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3DA9-15DF-4D4A-9E3E-FAEC5B13D04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87C8-A3A8-406A-912C-D2D1846413E4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B4C9D-200F-4118-8991-4F32BB3684A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8495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Baking</a:t>
            </a:r>
            <a:br>
              <a:rPr lang="en-US" b="1" u="sng" dirty="0" smtClean="0"/>
            </a:br>
            <a:r>
              <a:rPr lang="en-US" dirty="0"/>
              <a:t>Cooking </a:t>
            </a:r>
            <a:r>
              <a:rPr lang="en-US" dirty="0" smtClean="0"/>
              <a:t>foods </a:t>
            </a:r>
            <a:r>
              <a:rPr lang="en-US" dirty="0"/>
              <a:t>in </a:t>
            </a:r>
            <a:r>
              <a:rPr lang="en-US" dirty="0" smtClean="0"/>
              <a:t>ovens by surrounding dry </a:t>
            </a:r>
            <a:r>
              <a:rPr lang="en-US" dirty="0"/>
              <a:t>heat.</a:t>
            </a:r>
            <a:br>
              <a:rPr lang="en-US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24200"/>
            <a:ext cx="8001000" cy="3001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Objective </a:t>
            </a:r>
            <a:r>
              <a:rPr lang="en-US" b="1" u="sng" dirty="0"/>
              <a:t>of </a:t>
            </a:r>
            <a:r>
              <a:rPr lang="en-US" b="1" u="sng" dirty="0" smtClean="0"/>
              <a:t>baking</a:t>
            </a:r>
            <a:endParaRPr lang="en-US" dirty="0" smtClean="0"/>
          </a:p>
          <a:p>
            <a:r>
              <a:rPr lang="en-US" dirty="0" smtClean="0"/>
              <a:t>To convert unpalatable dough into light, porous and digestible flavored dough.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Flavor of bread is due to alcohol production.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Alcohol is produced by alcoholic fermentation.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335-C163-4464-B532-6313AAA207AE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7655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3276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Continued………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u="sng" dirty="0" smtClean="0"/>
              <a:t>Presence of sugars:-</a:t>
            </a:r>
          </a:p>
          <a:p>
            <a:r>
              <a:rPr lang="en-US" dirty="0" smtClean="0"/>
              <a:t>If formula contains too much sugar, we have to reduce the temperature to avoid excessive color.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there is low sugar, we have to increase the temperature to get proper color.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0463-9E2E-4C28-9CA5-01447D35221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Indication of baked product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Pan walls are no more sticky.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Right amount of moisture</a:t>
            </a:r>
          </a:p>
          <a:p>
            <a:pPr>
              <a:buNone/>
            </a:pPr>
            <a:r>
              <a:rPr lang="en-US" dirty="0" smtClean="0"/>
              <a:t>     is lost.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enzymatic and fermentation</a:t>
            </a:r>
          </a:p>
          <a:p>
            <a:pPr>
              <a:buNone/>
            </a:pPr>
            <a:r>
              <a:rPr lang="en-US" dirty="0" smtClean="0"/>
              <a:t>    activities are over.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loaf hold its shape.</a:t>
            </a:r>
            <a:endParaRPr lang="en-US" dirty="0"/>
          </a:p>
        </p:txBody>
      </p:sp>
      <p:pic>
        <p:nvPicPr>
          <p:cNvPr id="13315" name="Picture 3" descr="H:\baking\baking\41-40-White-Bak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057400"/>
            <a:ext cx="3352800" cy="3429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AF81-5885-44B6-8912-7E8903262926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Properly Baked Bread</a:t>
            </a:r>
            <a:endParaRPr lang="en-US" b="1" u="sng" dirty="0"/>
          </a:p>
        </p:txBody>
      </p:sp>
      <p:pic>
        <p:nvPicPr>
          <p:cNvPr id="20482" name="Picture 2" descr="H:\baking\baking\baked_bread-thum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3999" cy="52578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1904-AD84-42F0-AD53-A070D2808CA6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Microsoft\Downloads\Thanks-Giving-Day-Wallpap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6074-2C0A-4A9E-801C-B15DEF0603D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effecting baking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Baking depends on:-</a:t>
            </a:r>
          </a:p>
          <a:p>
            <a:pPr>
              <a:buNone/>
            </a:pPr>
            <a:r>
              <a:rPr lang="en-US" b="1" dirty="0"/>
              <a:t>    </a:t>
            </a:r>
            <a:r>
              <a:rPr lang="en-US" b="1" u="sng" dirty="0" smtClean="0"/>
              <a:t>TEMPERATURE</a:t>
            </a:r>
            <a:endParaRPr lang="en-US" b="1" u="sng" dirty="0"/>
          </a:p>
          <a:p>
            <a:r>
              <a:rPr lang="en-US" dirty="0"/>
              <a:t>After final proofing baking is done at 240 ⁰C.</a:t>
            </a:r>
          </a:p>
          <a:p>
            <a:r>
              <a:rPr lang="en-US" dirty="0"/>
              <a:t>Temperature should be maintained continuously at 240 ⁰C.</a:t>
            </a:r>
          </a:p>
          <a:p>
            <a:pPr>
              <a:buNone/>
            </a:pPr>
            <a:r>
              <a:rPr lang="en-US" b="1" dirty="0"/>
              <a:t>    </a:t>
            </a:r>
            <a:r>
              <a:rPr lang="en-US" b="1" u="sng" dirty="0"/>
              <a:t>BAKING TIME</a:t>
            </a:r>
          </a:p>
          <a:p>
            <a:r>
              <a:rPr lang="en-US" dirty="0"/>
              <a:t>Dough is baked for 30 </a:t>
            </a:r>
            <a:r>
              <a:rPr lang="en-US" dirty="0" err="1"/>
              <a:t>mins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3978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Reactions During Baking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u="sng" dirty="0" smtClean="0"/>
              <a:t>GELATINIZATION:-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Starch + water → Gel</a:t>
            </a:r>
          </a:p>
          <a:p>
            <a:r>
              <a:rPr lang="en-US" dirty="0" smtClean="0"/>
              <a:t>Baking causes starch present in dough to gelatinize.</a:t>
            </a:r>
          </a:p>
          <a:p>
            <a:r>
              <a:rPr lang="en-US" dirty="0" smtClean="0"/>
              <a:t>Gelatinization occurs at 55-59⁰C.</a:t>
            </a:r>
          </a:p>
          <a:p>
            <a:r>
              <a:rPr lang="en-US" dirty="0" smtClean="0"/>
              <a:t>Starch particles swells 5 times to their original</a:t>
            </a:r>
          </a:p>
          <a:p>
            <a:r>
              <a:rPr lang="en-US" dirty="0" smtClean="0"/>
              <a:t>    size.</a:t>
            </a:r>
          </a:p>
          <a:p>
            <a:r>
              <a:rPr lang="en-US" dirty="0" smtClean="0"/>
              <a:t>Gelatinization cause thickening, which plays a major role in creating the texture of the finished crumb.</a:t>
            </a:r>
          </a:p>
          <a:p>
            <a:r>
              <a:rPr lang="en-US" dirty="0" smtClean="0"/>
              <a:t>Without gelatinization, bread will be hard and tough.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31F5-5971-4A93-9726-1A9FAD8C2A04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3352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Continued……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b="1" u="sng" dirty="0" smtClean="0"/>
              <a:t>Moisture evaporation:-</a:t>
            </a:r>
          </a:p>
          <a:p>
            <a:r>
              <a:rPr lang="en-US" dirty="0" smtClean="0"/>
              <a:t>Water evaporates during baking and it can easily be noticed by the weight of finished product.</a:t>
            </a:r>
          </a:p>
          <a:p>
            <a:r>
              <a:rPr lang="en-US" dirty="0" smtClean="0"/>
              <a:t>Water evaporation causes a flaky texture.</a:t>
            </a:r>
          </a:p>
          <a:p>
            <a:r>
              <a:rPr lang="en-US" dirty="0" smtClean="0"/>
              <a:t>A properly cooked loaf will be lighter in weight after baking.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73FE-3304-42A2-95A6-C3AB216D375B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3352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u="sng" dirty="0" smtClean="0"/>
              <a:t>Fats melt:-</a:t>
            </a:r>
          </a:p>
          <a:p>
            <a:r>
              <a:rPr lang="en-US" dirty="0" smtClean="0"/>
              <a:t>Fats melt and liquefy in the oven, which allows them to be absorbed.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Loss of fat also makes the bread less delicious.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F3B0-7534-4865-A571-D61708D3DB4B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6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b="1" u="sng" dirty="0" smtClean="0"/>
              <a:t>Sugars Caramelize:-</a:t>
            </a:r>
          </a:p>
          <a:p>
            <a:r>
              <a:rPr lang="en-US" dirty="0" smtClean="0"/>
              <a:t>Heat melts sugar and turns it brown in a process called caramelization.</a:t>
            </a:r>
          </a:p>
          <a:p>
            <a:r>
              <a:rPr lang="en-US" dirty="0" smtClean="0"/>
              <a:t>The higher the heat, the faster the caramelization takes place.</a:t>
            </a:r>
          </a:p>
          <a:p>
            <a:r>
              <a:rPr lang="en-US" dirty="0" smtClean="0"/>
              <a:t>This is not always a good thing, because the crust shouldn't brown before the interior is cooked.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CE24-C7B4-40A8-AC66-A70D02907D78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5200" cy="1143000"/>
          </a:xfrm>
        </p:spPr>
        <p:txBody>
          <a:bodyPr/>
          <a:lstStyle/>
          <a:p>
            <a:r>
              <a:rPr lang="en-US" b="1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u="sng" dirty="0" smtClean="0"/>
              <a:t>Proteins Solidify:-</a:t>
            </a:r>
          </a:p>
          <a:p>
            <a:r>
              <a:rPr lang="en-US" dirty="0" smtClean="0"/>
              <a:t>During baking, dough proteins changes from soft to firm.</a:t>
            </a:r>
          </a:p>
          <a:p>
            <a:r>
              <a:rPr lang="en-US" dirty="0" smtClean="0"/>
              <a:t>This change creates the structure of bread.</a:t>
            </a:r>
          </a:p>
          <a:p>
            <a:r>
              <a:rPr lang="en-US" dirty="0" smtClean="0"/>
              <a:t>Heat causes the chains of amino acids to tighten, altering the overall structure of the protein.</a:t>
            </a:r>
          </a:p>
          <a:p>
            <a:pPr>
              <a:buNone/>
            </a:pPr>
            <a:endParaRPr lang="en-US" b="1" u="sng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B0A6-E663-4CA2-9C9E-AD27157421B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3200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Continued……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u="sng" dirty="0" smtClean="0"/>
              <a:t>Oven Spring:-</a:t>
            </a:r>
          </a:p>
          <a:p>
            <a:r>
              <a:rPr lang="en-US" dirty="0" smtClean="0"/>
              <a:t>The first noticeable change during baking is the expansion of gasses.</a:t>
            </a:r>
          </a:p>
          <a:p>
            <a:r>
              <a:rPr lang="en-US" dirty="0" smtClean="0"/>
              <a:t>A loaf puff up quickly, within a few minutes. This effect is known as “oven spring.”</a:t>
            </a:r>
          </a:p>
          <a:p>
            <a:r>
              <a:rPr lang="en-US" dirty="0" smtClean="0"/>
              <a:t>In yeast breads, CO₂ expands through the fermentation process.</a:t>
            </a:r>
          </a:p>
          <a:p>
            <a:r>
              <a:rPr lang="en-US" dirty="0" smtClean="0"/>
              <a:t>In quick breads, CO₂ expands too, but it is created by chemical leaveners (baking soda or baking powder). 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6849-D558-41EB-942A-AF841F3F9F58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Effect Of Temperature On Baking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u="sng" dirty="0" smtClean="0"/>
              <a:t>Loaf Size:-</a:t>
            </a:r>
          </a:p>
          <a:p>
            <a:r>
              <a:rPr lang="en-US" dirty="0" smtClean="0"/>
              <a:t>If loaf size is large, we have to reduce the temperature to avoid burning of bread.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loaf size small, we have to regulate temperature accordingly.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B224-4D5E-40C4-98B7-11CCC1C61A3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523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Baking Cooking foods in ovens by surrounding dry heat. </vt:lpstr>
      <vt:lpstr>Factors effecting baking</vt:lpstr>
      <vt:lpstr>Reactions During Baking</vt:lpstr>
      <vt:lpstr>Continued……</vt:lpstr>
      <vt:lpstr>Continued……</vt:lpstr>
      <vt:lpstr> Continued……</vt:lpstr>
      <vt:lpstr>Continued……</vt:lpstr>
      <vt:lpstr>Continued……</vt:lpstr>
      <vt:lpstr>Effect Of Temperature On Baking</vt:lpstr>
      <vt:lpstr>Continued………</vt:lpstr>
      <vt:lpstr>Indication of baked product</vt:lpstr>
      <vt:lpstr>Properly Baked Bread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BAKING OF BREAD</dc:title>
  <dc:creator>Tahir Naeem</dc:creator>
  <cp:lastModifiedBy>Dr. Mueen</cp:lastModifiedBy>
  <cp:revision>38</cp:revision>
  <dcterms:created xsi:type="dcterms:W3CDTF">2013-01-05T08:08:22Z</dcterms:created>
  <dcterms:modified xsi:type="dcterms:W3CDTF">2020-04-20T08:39:56Z</dcterms:modified>
</cp:coreProperties>
</file>