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2"/>
  </p:notesMasterIdLst>
  <p:sldIdLst>
    <p:sldId id="256" r:id="rId2"/>
    <p:sldId id="257" r:id="rId3"/>
    <p:sldId id="272" r:id="rId4"/>
    <p:sldId id="273" r:id="rId5"/>
    <p:sldId id="258" r:id="rId6"/>
    <p:sldId id="274" r:id="rId7"/>
    <p:sldId id="259" r:id="rId8"/>
    <p:sldId id="275" r:id="rId9"/>
    <p:sldId id="260" r:id="rId10"/>
    <p:sldId id="261" r:id="rId11"/>
    <p:sldId id="278" r:id="rId12"/>
    <p:sldId id="262" r:id="rId13"/>
    <p:sldId id="280" r:id="rId14"/>
    <p:sldId id="263" r:id="rId15"/>
    <p:sldId id="279" r:id="rId16"/>
    <p:sldId id="264" r:id="rId17"/>
    <p:sldId id="281" r:id="rId18"/>
    <p:sldId id="265" r:id="rId19"/>
    <p:sldId id="277" r:id="rId20"/>
    <p:sldId id="266" r:id="rId21"/>
    <p:sldId id="283" r:id="rId22"/>
    <p:sldId id="282" r:id="rId23"/>
    <p:sldId id="267" r:id="rId24"/>
    <p:sldId id="268" r:id="rId25"/>
    <p:sldId id="285" r:id="rId26"/>
    <p:sldId id="284" r:id="rId27"/>
    <p:sldId id="269" r:id="rId28"/>
    <p:sldId id="276" r:id="rId29"/>
    <p:sldId id="270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74B39-4CB6-48A7-95CE-5812C825205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7BEB4-DF21-42CF-BC68-820E6EB44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77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7BEB4-DF21-42CF-BC68-820E6EB447B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04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9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4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7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0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9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5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1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5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9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2E655-CCB0-402F-9ED9-7E2F2600AD69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E002B-5FA2-4C88-8CF3-40EEDDEAF2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6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1676400"/>
            <a:ext cx="8062912" cy="1828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Sensation and Perception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Closure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perceive “complete” figures that actually have gaps in them.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We tend to see complete figures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 when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part of the information is missing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• Our minds react to patterns that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are familiar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even though we often receive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incomplete information.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14400" y="1524000"/>
            <a:ext cx="2971800" cy="3429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1690689"/>
            <a:ext cx="3276600" cy="3262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686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Proximity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perceive elements that are closer together as grouped together.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05000"/>
            <a:ext cx="4952999" cy="335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738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Similarity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Elements that are similar in appearance we perceive as grouped together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Things that share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visual characteristics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such as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shape, size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color, texture, value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 orientation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will be seen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 belonging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together.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981200"/>
            <a:ext cx="3028950" cy="36575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981200"/>
            <a:ext cx="328612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457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Simplicity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organize elements in the simplest way possible.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Every stimulus pattern is seen in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such 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way that the resulting structure is as simple as possible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1981200"/>
            <a:ext cx="5943600" cy="334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687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Figure and ground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Dividing visual displays into figure and ground is a fundamental way in which people organize visual perceptions.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figure is the thing being looked at, and the ground is the background against which it stands.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90689"/>
            <a:ext cx="5638800" cy="417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62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Stimulus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257800"/>
          </a:xfrm>
        </p:spPr>
        <p:txBody>
          <a:bodyPr>
            <a:noAutofit/>
          </a:bodyPr>
          <a:lstStyle/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Stimulus refers to energy that produces a response in a sense organ.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Continuity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perceive elements in ways that produce smooth continuation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662" y="3200400"/>
            <a:ext cx="4638675" cy="265271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98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8800"/>
            <a:ext cx="7886700" cy="2286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Maintain a Perceptual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onstancy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52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Perceptual constancy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410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phenomenon in which physical objects are perceived as unvarying and consistent despite changes in their appearance or in the physical environment .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Perceptual constancy leads us to view objects as having an unvarying size, shape, color, and brightness, even if the image on our retina varies.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Size constancy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our ability to see objects as maintaining the same size even when our distance from them makes things appear larger or smaller.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matter how far away from you a door is, you still perceive it as having a constant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izeConstancy01.jpg (75945 bytes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2242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681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Shape constancy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our ability to see objects as maintaining the same shape even when we see them from different angles.</a:t>
            </a:r>
          </a:p>
          <a:p>
            <a:pPr algn="just">
              <a:lnSpc>
                <a:spcPct val="120000"/>
              </a:lnSpc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Everybody has seen a plate shaped in the form of a circle. When we see that same plate from an angle, however, it looks more like an ellipse. Shape constancy allows us to perceive that plate as still being a circle even though the angle from which we view it appears to distort the shape.</a:t>
            </a:r>
            <a:r>
              <a:rPr lang="en-US" sz="32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Brightness constancy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our ability to recognize that color remains the same regardless of how it looks under different level of light.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That deep blue shirt you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wore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suddenly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looks black when you walk indoors.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Sensation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rmAutofit/>
          </a:bodyPr>
          <a:lstStyle/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Sensation refers to activation/stimulation of sense organ (physical response).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looking at a bowl of fruit, which has in it a bright red apple, bananas, grapes, and some mangos. If you saw only a small portion of the apple, but did not know that it was an apple, the color would appear to change a little as the light changed. However, once you know it is an apple, you will still perceive the color as bright red even when the light changes a little (really).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2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Perception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Perception refers to selection, interpretation and organization of  sensory input.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Basically perception involves interpretation/translation of stimulus  into something meaningful (psychological response).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Bottom up processing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Perception that consists of the progression of recognizing and processing information from individual components of a stimuli and moving to the perception of the whole.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Bottom-up processing, a progression from individual elements to the whole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Example </a:t>
            </a:r>
          </a:p>
          <a:p>
            <a:pPr algn="just">
              <a:lnSpc>
                <a:spcPct val="12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patterns and features of each of the separate letters.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Top down processing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Perception that consists of the progression of recognizing and processing information from whole to the perception of the individual elements.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Top-down processing, a progression from the whole to the elements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3880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is based on experience and expectations.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perceive a word before its individual letters.</a:t>
            </a:r>
          </a:p>
          <a:p>
            <a:r>
              <a:rPr lang="en-US" dirty="0" smtClean="0"/>
              <a:t>q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latin typeface="Times New Roman" pitchFamily="18" charset="0"/>
                <a:cs typeface="Times New Roman" pitchFamily="18" charset="0"/>
              </a:rPr>
              <a:t>Gestalt laws of organization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series of principles that describe how we organize bits and pieces of information into meaningful wholes.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Closure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Proximity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Similarity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Simplicity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Figure and ground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continuity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694</Words>
  <Application>Microsoft Office PowerPoint</Application>
  <PresentationFormat>On-screen Show (4:3)</PresentationFormat>
  <Paragraphs>85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Office Theme</vt:lpstr>
      <vt:lpstr>Sensation and Perception</vt:lpstr>
      <vt:lpstr>Stimulus </vt:lpstr>
      <vt:lpstr> Sensation</vt:lpstr>
      <vt:lpstr>Perception </vt:lpstr>
      <vt:lpstr>Bottom up processing</vt:lpstr>
      <vt:lpstr>PowerPoint Presentation</vt:lpstr>
      <vt:lpstr>Top down processing </vt:lpstr>
      <vt:lpstr>PowerPoint Presentation</vt:lpstr>
      <vt:lpstr>Gestalt laws of organization </vt:lpstr>
      <vt:lpstr>Closure</vt:lpstr>
      <vt:lpstr>Examples</vt:lpstr>
      <vt:lpstr>Proximity </vt:lpstr>
      <vt:lpstr>Examples</vt:lpstr>
      <vt:lpstr>Similarity </vt:lpstr>
      <vt:lpstr>Examples</vt:lpstr>
      <vt:lpstr>Simplicity </vt:lpstr>
      <vt:lpstr>Examples</vt:lpstr>
      <vt:lpstr>Figure and ground </vt:lpstr>
      <vt:lpstr>Examples</vt:lpstr>
      <vt:lpstr>Continuity </vt:lpstr>
      <vt:lpstr>PowerPoint Presentation</vt:lpstr>
      <vt:lpstr>How to Maintain a Perceptual Constancy</vt:lpstr>
      <vt:lpstr>Perceptual constancy</vt:lpstr>
      <vt:lpstr>Size constancy</vt:lpstr>
      <vt:lpstr>PowerPoint Presentation</vt:lpstr>
      <vt:lpstr>PowerPoint Presentation</vt:lpstr>
      <vt:lpstr>Shape constancy </vt:lpstr>
      <vt:lpstr>PowerPoint Presentation</vt:lpstr>
      <vt:lpstr>Brightness constancy </vt:lpstr>
      <vt:lpstr>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Sensation and Perception</dc:title>
  <dc:creator>nOMi</dc:creator>
  <cp:lastModifiedBy>Ali G</cp:lastModifiedBy>
  <cp:revision>27</cp:revision>
  <dcterms:created xsi:type="dcterms:W3CDTF">2013-12-21T11:58:37Z</dcterms:created>
  <dcterms:modified xsi:type="dcterms:W3CDTF">2018-10-18T03:37:10Z</dcterms:modified>
</cp:coreProperties>
</file>