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F9B25-90B9-4FF3-AC50-52FFFED5F4C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F4FD10-182D-4E6F-AB99-19FC13A98AFD}" type="pres">
      <dgm:prSet presAssocID="{B0BF9B25-90B9-4FF3-AC50-52FFFED5F4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96395C3-21F8-4C73-AFE8-E2148C502064}" type="presOf" srcId="{B0BF9B25-90B9-4FF3-AC50-52FFFED5F4C3}" destId="{6CF4FD10-182D-4E6F-AB99-19FC13A98AFD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86F01F-5B2E-441E-9C9B-5F9D2391ACC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5B02D1-7176-4C3D-97E9-14CF86F944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1336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6000" smtClean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en-US" sz="6000" smtClean="0">
                <a:latin typeface="Times New Roman" pitchFamily="18" charset="0"/>
                <a:cs typeface="Times New Roman" pitchFamily="18" charset="0"/>
              </a:rPr>
              <a:t>17-18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Decision Making in Groups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b="1" spc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(PSYC-6223)</a:t>
            </a:r>
            <a:endParaRPr lang="en-US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Compared to an individual, the groups generally have a greater knowledge, expertise and skill base to make better decision.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number of members provide more perspectives of the problem.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large number of group members, the participation also increases that helps reach quality decision.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Following increased participation, comprehension of final decision arrived at is usually high.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Advantages of group decision making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time consuming process.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Influencing members usually manipulate the group decision in a direction of their interest and liking.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 decision made the group members are simply a compromise between the various views and options offered by the group members.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Disadvantages…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Mental and intellectual process….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Process….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an indicator of commitment….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Best Selected Alternative….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Decision-Making Might be Positive or Negative…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the Last Process….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 Making is 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Pervasive Function….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Continuous and Dynamic Process….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Characteristics of group decision making..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Break down the problem…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Analyze the available data…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Brainstorm possible situations…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team leader should navigate the group discussion…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Settle on a solution and action steps for moving forward…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to facilitate team decision making?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Group aided decision making: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group does everything except make the decision.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Group decision making: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group actually makes final decision collectively.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group aided decision making?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you ever been in a decision making that you group was heading in wrong direction but you didn’t speak up and say so? If so you have already been a victim of groupthink. Group think is a tendency to avoid negative evaluation of ideas an favors.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Irving Janis, author of group called Victims of  Groupthink, explained groupthink is characterized by eight symptoms.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Groupthink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Illusion of invulnerability is shared by most or all the group members ,which create excessive optimism and encourage them to take extreme risks.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Collective rationalization occur, in which members downplay negative information or warnings that might cause them to reconsider their assumptions.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unquestioned belief in the groups inherent mortality occurs, which may incline members to ignore ethical or moral consequences of their actions.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Symptoms of groupthink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Stereotyped views of out groups are seen when groups discount rivals abilities to make effective responses.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pressure is exerted on any members who express strong arguments against any of the groups stereotypes, illusions or commitment.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censorship occurs when members of the group minimize their own doubts and counterarguments.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Illusions of unanimity occur , based on self censorship and direct pressure on the group.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emergence of self appointed minguards happen  when one or more members protect the group from information that runs counter to the group’s assumptions and course of action.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Groups should do the following: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 the symptoms of groups and how to avoid them.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 a rotating devil’s advocate to every meeting.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Invite experts and qualified colleagues and get reactions from outsiders on regular basis and share with group.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Encourage a culture of difference where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differenr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ideas are valued.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Debate the ethical implications of the decision and potential solutions being considered.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Recommendations for avoiding groupthink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Individuals should do the following: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Monitor personal behavior for signs of groupthink  and modify behavior if needed.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for self censorship.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Carefully avoid mind guard behaviors.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Avoid putting pressure on other group members to conform.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Remind members of the ground rules for avoiding groupthink if they get off track.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individuals..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IMG-20200403-WA003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0338" y="428798"/>
            <a:ext cx="7747037" cy="5972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leaders should do the following: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Break the group into two subgroups from time to time.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more than one group work on the same problem is time and resources allow it. This makes sense for highly critical decisions.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Remain impartial and refrain from stating preferences at the outset of decisions.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a tone of encouraging critical evaluations throughout deliberations.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anonymous feedback channel through which all members can contribute if desired.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group leaders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Brain Storming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Nominal Group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Delphi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Consensus Mapping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Techniques of group decision making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Originally adopted by Alex Osborn 1938 in an American Company.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him, brainstorming means using the brain to storm the problem.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basic guidelines: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as many ideas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creative , freewheeling and imaginative.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 upon piggybank, extend or combine earlier ideas.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Withhold criticism of others ideas.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Brainstorming..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underlying principles: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Differed judgment , by which all ideas are encouraged without criticism.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Quantity breeds quality.</a:t>
            </a:r>
          </a:p>
          <a:p>
            <a:pPr marL="514350" indent="-51435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Useful for simple and well-defined problems 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Stimulates creativity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nominal group exist in name only , and the members have minimal interaction prior to making decisions 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Members brought together and presented the problem.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members develops solution/ideas independently and writes them on cards.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present their ideas in round robin procedure.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Brief  time is allotted to clarify ideas after the presentation by all.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members individually rank their preferences for the best alternatives by secret ballot.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decision is announced based on this ranking.</a:t>
            </a:r>
          </a:p>
          <a:p>
            <a:pPr marL="65151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Nominal Group techniques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 time consuming.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Influence of dominant group members over others is minimized.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Integration of both group creativity and individual creativity.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 participation.</a:t>
            </a:r>
          </a:p>
          <a:p>
            <a:pPr marL="65151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Disadvantages:</a:t>
            </a:r>
          </a:p>
          <a:p>
            <a:pPr marL="65151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Members do not have equal opportunity to benefit from cross fertilization of ideas.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“Delphi” is a place, where the ancient Greeks used to pray for information about future.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technique members, selected are experts, and scattered over large distances, having no face to face interaction for decision making.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effectiveness of the technique depends on the adequate time, participants expertise, communication skills, and motivation of the members.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Delphi Technique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problem is identified and a set of questions are built relating to a problem.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Experts in the problem are identified and contacted, to whom the questionnaire is sent. They independently answers the questions and send it back to the central coordinator.   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responses are compiled and analyzed and on their basis,  a second questionnaire is developed, which is mailed back to the participating members to comment, suggest and answer the question and generate new ideas.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responses to this second questionnaire compiled and if a consensus has not been reached, then a third questionnaire is  developed and the above procedure is repeated until a consensus  is obtained. Then final decision is taken.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Elimination of interpersonal problems among members.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Efficient use of the experts time.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Adequate time for reflection and analysis by respondents.</a:t>
            </a:r>
          </a:p>
          <a:p>
            <a:pPr marL="65151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Disadvantages: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Complexity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cost involved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-consuming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, an attempt is made to arrive at a decision by pooling the ideas together generated by several task subgroups.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begins with developing ideas by a task subgroup.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facilitators encourage participants to further develop clusters of ideas.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ideas so generated are developed and narrowed in a smaller number of ideas.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consolidated  into a representative structure called “straw man map "Which is further narrowed down to arrive at a mutually acceptable solution.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Consensus Mapping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 making is the process whereby a final best choice is made among the alternatives available.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decision making (also known as collaborative decision making) is situation faced when individual s collectively make a choice from the alternative before them. The decision is no longer attributable to any single individual who is member of the group.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Decision-Making?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Procrastination: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Replacing high priority tasks with low priority.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Bolstering: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Reinforcing a decision by exaggerating its favorable consequences and minimizing importance of unfavorable consequences.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Denying responsibility: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 can be held accountable for the results.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Sins of commission: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misuse or inappropriate use of information.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Sins of omission: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overlooking of useful information.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Sins of imprecision: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Relying too heavily on heuristics, which over simplify complex decisions.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Pitfalls/	Barriers to effective group decision making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ANY QUESTIONS?</a:t>
            </a:r>
            <a:endParaRPr lang="en-US" sz="8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</a:t>
            </a:r>
            <a:r>
              <a:rPr lang="en-US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  <a:endParaRPr lang="en-US" sz="7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Consensus Mode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all members of the group agree to the decision arrived at , it is called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‘consensus’.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Majority Vote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majority of the group members agree to the decision arrived at , is called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‘majority vote’.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decision Making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decision making process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90800" y="1905000"/>
            <a:ext cx="19050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1.Diagnose the problem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90800" y="3200400"/>
            <a:ext cx="1981200" cy="990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2.Developing alternatives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90800" y="4419600"/>
            <a:ext cx="20574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3.Evaluating the alternatives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14600" y="5715000"/>
            <a:ext cx="2209800" cy="990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Implementation and monitoring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task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581400" y="29718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3581400" y="4191000"/>
            <a:ext cx="457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810000" y="54102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Diagnose the problem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identify the problems to be solved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Developing Alternatives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Through different sources like experience ,practice in other groups, and ideas and suggestions from different parties involved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Evaluating the alternative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know their plus and minus points, and then the most appropriate alternative is selected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(cont…)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Implementation and monitoring the decision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Implementation of selected alternatives, Checking with reference to the expectations, and making requires corrections, if any.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Group size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too large ,nor to small. The ideal size is 5 to 7 members for effective decision making.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Group Composition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Higher status of some group members, in terms of background or expertise, influences the other group ,members opinion.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Unanimity of Group Consensus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united group exerts greater pressure to conform than a group divided by dissension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 groups make decisions?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Risky Shift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tend to make more risky decision as a group rather than as an individual.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336</TotalTime>
  <Words>1666</Words>
  <Application>Microsoft Office PowerPoint</Application>
  <PresentationFormat>On-screen Show (4:3)</PresentationFormat>
  <Paragraphs>173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Constantia</vt:lpstr>
      <vt:lpstr>Times New Roman</vt:lpstr>
      <vt:lpstr>Wingdings 2</vt:lpstr>
      <vt:lpstr>Paper</vt:lpstr>
      <vt:lpstr>LECTURE # 17-18 Decision Making in Groups (PSYC-6223)</vt:lpstr>
      <vt:lpstr>PowerPoint Presentation</vt:lpstr>
      <vt:lpstr>What is Decision-Making?</vt:lpstr>
      <vt:lpstr>Types Of decision Making</vt:lpstr>
      <vt:lpstr>Group decision making process</vt:lpstr>
      <vt:lpstr>Process (cont…)</vt:lpstr>
      <vt:lpstr>Cont….</vt:lpstr>
      <vt:lpstr>How do groups make decisions?</vt:lpstr>
      <vt:lpstr>Cont…</vt:lpstr>
      <vt:lpstr>Advantages of group decision making</vt:lpstr>
      <vt:lpstr>Disadvantages…</vt:lpstr>
      <vt:lpstr>Characteristics of group decision making..</vt:lpstr>
      <vt:lpstr>How to facilitate team decision making?</vt:lpstr>
      <vt:lpstr>What is group aided decision making?</vt:lpstr>
      <vt:lpstr>Groupthink</vt:lpstr>
      <vt:lpstr>Symptoms of groupthink</vt:lpstr>
      <vt:lpstr>Cont..</vt:lpstr>
      <vt:lpstr>Recommendations for avoiding groupthink</vt:lpstr>
      <vt:lpstr>For individuals..</vt:lpstr>
      <vt:lpstr>For group leaders</vt:lpstr>
      <vt:lpstr>Techniques of group decision making</vt:lpstr>
      <vt:lpstr>Brainstorming..</vt:lpstr>
      <vt:lpstr>Cont..</vt:lpstr>
      <vt:lpstr>Nominal Group techniques</vt:lpstr>
      <vt:lpstr>Cont…</vt:lpstr>
      <vt:lpstr>Delphi Technique</vt:lpstr>
      <vt:lpstr>Cont…</vt:lpstr>
      <vt:lpstr>Cont…</vt:lpstr>
      <vt:lpstr>Consensus Mapping</vt:lpstr>
      <vt:lpstr>Pitfalls/ Barriers to effective group decision making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in Groups</dc:title>
  <dc:creator>The Tamman Comuters</dc:creator>
  <cp:lastModifiedBy>Nouman Awan</cp:lastModifiedBy>
  <cp:revision>46</cp:revision>
  <dcterms:created xsi:type="dcterms:W3CDTF">2020-04-03T20:45:40Z</dcterms:created>
  <dcterms:modified xsi:type="dcterms:W3CDTF">2020-05-03T00:12:06Z</dcterms:modified>
</cp:coreProperties>
</file>