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7" r:id="rId5"/>
    <p:sldId id="266" r:id="rId6"/>
    <p:sldId id="260" r:id="rId7"/>
    <p:sldId id="261" r:id="rId8"/>
    <p:sldId id="262"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p:scale>
          <a:sx n="71" d="100"/>
          <a:sy n="71" d="100"/>
        </p:scale>
        <p:origin x="4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590DDCF-62DB-407D-B06F-BC29928707AA}"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2865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90DDCF-62DB-407D-B06F-BC29928707AA}"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4174447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90DDCF-62DB-407D-B06F-BC29928707AA}"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3163703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90DDCF-62DB-407D-B06F-BC29928707AA}"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E943A-5553-400D-A4EA-E36FC75B762E}"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7362490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90DDCF-62DB-407D-B06F-BC29928707AA}"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10924827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590DDCF-62DB-407D-B06F-BC29928707AA}" type="datetimeFigureOut">
              <a:rPr lang="en-US" smtClean="0"/>
              <a:t>4/16/2020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1957513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590DDCF-62DB-407D-B06F-BC29928707AA}" type="datetimeFigureOut">
              <a:rPr lang="en-US" smtClean="0"/>
              <a:t>4/16/2020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20011912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90DDCF-62DB-407D-B06F-BC29928707AA}"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10436534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90DDCF-62DB-407D-B06F-BC29928707AA}"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25506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C590DDCF-62DB-407D-B06F-BC29928707AA}"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633677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90DDCF-62DB-407D-B06F-BC29928707AA}"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2137014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590DDCF-62DB-407D-B06F-BC29928707AA}"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3246741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590DDCF-62DB-407D-B06F-BC29928707AA}" type="datetimeFigureOut">
              <a:rPr lang="en-US" smtClean="0"/>
              <a:t>4/16/2020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693007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C590DDCF-62DB-407D-B06F-BC29928707AA}" type="datetimeFigureOut">
              <a:rPr lang="en-US" smtClean="0"/>
              <a:t>4/16/2020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2637347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590DDCF-62DB-407D-B06F-BC29928707AA}" type="datetimeFigureOut">
              <a:rPr lang="en-US" smtClean="0"/>
              <a:t>4/16/2020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256710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C590DDCF-62DB-407D-B06F-BC29928707AA}" type="datetimeFigureOut">
              <a:rPr lang="en-US" smtClean="0"/>
              <a:t>4/16/2020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2657553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90DDCF-62DB-407D-B06F-BC29928707AA}"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4056890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590DDCF-62DB-407D-B06F-BC29928707AA}" type="datetimeFigureOut">
              <a:rPr lang="en-US" smtClean="0"/>
              <a:t>4/16/2020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FB3E943A-5553-400D-A4EA-E36FC75B762E}" type="slidenum">
              <a:rPr lang="en-US" smtClean="0"/>
              <a:t>‹#›</a:t>
            </a:fld>
            <a:endParaRPr lang="en-US"/>
          </a:p>
        </p:txBody>
      </p:sp>
    </p:spTree>
    <p:extLst>
      <p:ext uri="{BB962C8B-B14F-4D97-AF65-F5344CB8AC3E}">
        <p14:creationId xmlns:p14="http://schemas.microsoft.com/office/powerpoint/2010/main" val="421193019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35423" y="1014787"/>
            <a:ext cx="10121153" cy="2387600"/>
          </a:xfrm>
        </p:spPr>
        <p:txBody>
          <a:bodyPr/>
          <a:lstStyle/>
          <a:p>
            <a:r>
              <a:rPr lang="en-US" dirty="0" smtClean="0"/>
              <a:t>Web System and Technologies (WST)</a:t>
            </a:r>
            <a:endParaRPr lang="en-US" dirty="0"/>
          </a:p>
        </p:txBody>
      </p:sp>
      <p:sp>
        <p:nvSpPr>
          <p:cNvPr id="3" name="Subtitle 2"/>
          <p:cNvSpPr>
            <a:spLocks noGrp="1"/>
          </p:cNvSpPr>
          <p:nvPr>
            <p:ph type="subTitle" idx="1"/>
          </p:nvPr>
        </p:nvSpPr>
        <p:spPr>
          <a:xfrm>
            <a:off x="1523999" y="4155140"/>
            <a:ext cx="9144000" cy="1102659"/>
          </a:xfrm>
        </p:spPr>
        <p:txBody>
          <a:bodyPr/>
          <a:lstStyle/>
          <a:p>
            <a:r>
              <a:rPr lang="en-US" dirty="0" smtClean="0"/>
              <a:t>JavaScript - Events</a:t>
            </a:r>
            <a:endParaRPr lang="en-US" dirty="0"/>
          </a:p>
        </p:txBody>
      </p:sp>
    </p:spTree>
    <p:extLst>
      <p:ext uri="{BB962C8B-B14F-4D97-AF65-F5344CB8AC3E}">
        <p14:creationId xmlns:p14="http://schemas.microsoft.com/office/powerpoint/2010/main" val="3639515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an Event ?</a:t>
            </a:r>
          </a:p>
        </p:txBody>
      </p:sp>
      <p:sp>
        <p:nvSpPr>
          <p:cNvPr id="3" name="Content Placeholder 2"/>
          <p:cNvSpPr>
            <a:spLocks noGrp="1"/>
          </p:cNvSpPr>
          <p:nvPr>
            <p:ph idx="1"/>
          </p:nvPr>
        </p:nvSpPr>
        <p:spPr>
          <a:xfrm>
            <a:off x="838200" y="1825624"/>
            <a:ext cx="10515600" cy="3324599"/>
          </a:xfrm>
        </p:spPr>
        <p:txBody>
          <a:bodyPr>
            <a:normAutofit/>
          </a:bodyPr>
          <a:lstStyle/>
          <a:p>
            <a:r>
              <a:rPr lang="en-US" dirty="0"/>
              <a:t>JavaScript's interaction with HTML is handled through events that occur when the user or the browser manipulates a page.</a:t>
            </a:r>
          </a:p>
          <a:p>
            <a:r>
              <a:rPr lang="en-US" dirty="0"/>
              <a:t>When the page loads, it is called an event. When the user clicks a button, that click too is an event. </a:t>
            </a:r>
            <a:endParaRPr lang="en-US" dirty="0" smtClean="0"/>
          </a:p>
          <a:p>
            <a:r>
              <a:rPr lang="en-US" dirty="0" smtClean="0"/>
              <a:t>Other </a:t>
            </a:r>
            <a:r>
              <a:rPr lang="en-US" dirty="0"/>
              <a:t>examples include events like pressing any key, closing a window, resizing a window, etc.</a:t>
            </a:r>
          </a:p>
          <a:p>
            <a:r>
              <a:rPr lang="en-US" dirty="0"/>
              <a:t>Developers can use these events to execute JavaScript coded responses, which cause buttons to close windows, messages to be displayed to users, data to be validated, and virtually any other type of response imaginable.</a:t>
            </a:r>
          </a:p>
        </p:txBody>
      </p:sp>
    </p:spTree>
    <p:extLst>
      <p:ext uri="{BB962C8B-B14F-4D97-AF65-F5344CB8AC3E}">
        <p14:creationId xmlns:p14="http://schemas.microsoft.com/office/powerpoint/2010/main" val="476031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onclick</a:t>
            </a:r>
            <a:r>
              <a:rPr lang="en-US" dirty="0"/>
              <a:t> Event Type</a:t>
            </a:r>
          </a:p>
        </p:txBody>
      </p:sp>
      <p:sp>
        <p:nvSpPr>
          <p:cNvPr id="3" name="Content Placeholder 2"/>
          <p:cNvSpPr>
            <a:spLocks noGrp="1"/>
          </p:cNvSpPr>
          <p:nvPr>
            <p:ph idx="1"/>
          </p:nvPr>
        </p:nvSpPr>
        <p:spPr>
          <a:xfrm>
            <a:off x="838200" y="1825625"/>
            <a:ext cx="10515600" cy="1979893"/>
          </a:xfrm>
        </p:spPr>
        <p:txBody>
          <a:bodyPr>
            <a:normAutofit/>
          </a:bodyPr>
          <a:lstStyle/>
          <a:p>
            <a:r>
              <a:rPr lang="en-US" dirty="0"/>
              <a:t>This is the most frequently used event type which occurs when a user clicks the left button of his mouse. You can put your validation, warning etc., against this event type.</a:t>
            </a:r>
          </a:p>
        </p:txBody>
      </p:sp>
    </p:spTree>
    <p:extLst>
      <p:ext uri="{BB962C8B-B14F-4D97-AF65-F5344CB8AC3E}">
        <p14:creationId xmlns:p14="http://schemas.microsoft.com/office/powerpoint/2010/main" val="964637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30306"/>
            <a:ext cx="10515600" cy="5746657"/>
          </a:xfrm>
        </p:spPr>
        <p:txBody>
          <a:bodyPr>
            <a:normAutofit fontScale="92500" lnSpcReduction="20000"/>
          </a:bodyPr>
          <a:lstStyle/>
          <a:p>
            <a:pPr marL="0" indent="0">
              <a:buNone/>
            </a:pPr>
            <a:r>
              <a:rPr lang="en-US" dirty="0" smtClean="0"/>
              <a:t>&lt;html&gt;</a:t>
            </a:r>
          </a:p>
          <a:p>
            <a:pPr marL="0" indent="0">
              <a:buNone/>
            </a:pPr>
            <a:r>
              <a:rPr lang="en-US" dirty="0" smtClean="0"/>
              <a:t>   &lt;head&gt;   </a:t>
            </a:r>
          </a:p>
          <a:p>
            <a:pPr marL="0" indent="0">
              <a:buNone/>
            </a:pPr>
            <a:r>
              <a:rPr lang="en-US" dirty="0" smtClean="0"/>
              <a:t>      &lt;script type = "text/</a:t>
            </a:r>
            <a:r>
              <a:rPr lang="en-US" dirty="0" err="1" smtClean="0"/>
              <a:t>javascript</a:t>
            </a:r>
            <a:r>
              <a:rPr lang="en-US" dirty="0" smtClean="0"/>
              <a:t>"&gt;</a:t>
            </a:r>
          </a:p>
          <a:p>
            <a:pPr marL="0" indent="0">
              <a:buNone/>
            </a:pPr>
            <a:r>
              <a:rPr lang="en-US" dirty="0" smtClean="0"/>
              <a:t>	function </a:t>
            </a:r>
            <a:r>
              <a:rPr lang="en-US" dirty="0" err="1" smtClean="0"/>
              <a:t>sayHello</a:t>
            </a:r>
            <a:r>
              <a:rPr lang="en-US" dirty="0" smtClean="0"/>
              <a:t>() {</a:t>
            </a:r>
          </a:p>
          <a:p>
            <a:pPr marL="0" indent="0">
              <a:buNone/>
            </a:pPr>
            <a:r>
              <a:rPr lang="en-US" dirty="0" smtClean="0"/>
              <a:t>             	  alert("Hello World")</a:t>
            </a:r>
          </a:p>
          <a:p>
            <a:pPr marL="0" indent="0">
              <a:buNone/>
            </a:pPr>
            <a:r>
              <a:rPr lang="en-US" dirty="0" smtClean="0"/>
              <a:t>            }</a:t>
            </a:r>
          </a:p>
          <a:p>
            <a:pPr marL="0" indent="0">
              <a:buNone/>
            </a:pPr>
            <a:r>
              <a:rPr lang="en-US" dirty="0" smtClean="0"/>
              <a:t>&lt;/script&gt;      </a:t>
            </a:r>
          </a:p>
          <a:p>
            <a:pPr marL="0" indent="0">
              <a:buNone/>
            </a:pPr>
            <a:r>
              <a:rPr lang="en-US" dirty="0" smtClean="0"/>
              <a:t>   &lt;/head&gt;</a:t>
            </a:r>
          </a:p>
          <a:p>
            <a:pPr marL="0" indent="0">
              <a:buNone/>
            </a:pPr>
            <a:r>
              <a:rPr lang="en-US" dirty="0" smtClean="0"/>
              <a:t>   </a:t>
            </a:r>
          </a:p>
          <a:p>
            <a:pPr marL="0" indent="0">
              <a:buNone/>
            </a:pPr>
            <a:r>
              <a:rPr lang="en-US" dirty="0" smtClean="0"/>
              <a:t>   &lt;body&gt;</a:t>
            </a:r>
          </a:p>
          <a:p>
            <a:pPr marL="0" indent="0">
              <a:buNone/>
            </a:pPr>
            <a:r>
              <a:rPr lang="en-US" dirty="0" smtClean="0"/>
              <a:t>      &lt;p&gt;Click the following button and see result&lt;/p&gt;      </a:t>
            </a:r>
          </a:p>
          <a:p>
            <a:pPr marL="0" indent="0">
              <a:buNone/>
            </a:pPr>
            <a:r>
              <a:rPr lang="en-US" dirty="0" smtClean="0"/>
              <a:t>      &lt;form&gt;</a:t>
            </a:r>
          </a:p>
          <a:p>
            <a:pPr marL="0" indent="0">
              <a:buNone/>
            </a:pPr>
            <a:r>
              <a:rPr lang="en-US" dirty="0" smtClean="0"/>
              <a:t>         &lt;input type = "button" </a:t>
            </a:r>
            <a:r>
              <a:rPr lang="en-US" dirty="0" err="1" smtClean="0"/>
              <a:t>onclick</a:t>
            </a:r>
            <a:r>
              <a:rPr lang="en-US" dirty="0" smtClean="0"/>
              <a:t> = "</a:t>
            </a:r>
            <a:r>
              <a:rPr lang="en-US" dirty="0" err="1" smtClean="0"/>
              <a:t>sayHello</a:t>
            </a:r>
            <a:r>
              <a:rPr lang="en-US" dirty="0" smtClean="0"/>
              <a:t>()" value = "Say Hello" /&gt;</a:t>
            </a:r>
          </a:p>
          <a:p>
            <a:pPr marL="0" indent="0">
              <a:buNone/>
            </a:pPr>
            <a:r>
              <a:rPr lang="en-US" dirty="0" smtClean="0"/>
              <a:t>      &lt;/form&gt;      </a:t>
            </a:r>
          </a:p>
          <a:p>
            <a:pPr marL="0" indent="0">
              <a:buNone/>
            </a:pPr>
            <a:r>
              <a:rPr lang="en-US" dirty="0" smtClean="0"/>
              <a:t>   &lt;/body&gt;</a:t>
            </a:r>
          </a:p>
          <a:p>
            <a:pPr marL="0" indent="0">
              <a:buNone/>
            </a:pPr>
            <a:r>
              <a:rPr lang="en-US" dirty="0" smtClean="0"/>
              <a:t>&lt;/html&gt;</a:t>
            </a:r>
            <a:endParaRPr lang="en-US" dirty="0"/>
          </a:p>
        </p:txBody>
      </p:sp>
    </p:spTree>
    <p:extLst>
      <p:ext uri="{BB962C8B-B14F-4D97-AF65-F5344CB8AC3E}">
        <p14:creationId xmlns:p14="http://schemas.microsoft.com/office/powerpoint/2010/main" val="1374553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onsubmit</a:t>
            </a:r>
            <a:r>
              <a:rPr lang="en-US" dirty="0"/>
              <a:t> Event Type</a:t>
            </a:r>
          </a:p>
        </p:txBody>
      </p:sp>
      <p:sp>
        <p:nvSpPr>
          <p:cNvPr id="3" name="Content Placeholder 2"/>
          <p:cNvSpPr>
            <a:spLocks noGrp="1"/>
          </p:cNvSpPr>
          <p:nvPr>
            <p:ph idx="1"/>
          </p:nvPr>
        </p:nvSpPr>
        <p:spPr>
          <a:xfrm>
            <a:off x="838200" y="1825625"/>
            <a:ext cx="10515600" cy="2988422"/>
          </a:xfrm>
        </p:spPr>
        <p:txBody>
          <a:bodyPr>
            <a:normAutofit/>
          </a:bodyPr>
          <a:lstStyle/>
          <a:p>
            <a:r>
              <a:rPr lang="en-US" b="1" dirty="0" err="1"/>
              <a:t>onsubmit</a:t>
            </a:r>
            <a:r>
              <a:rPr lang="en-US" dirty="0"/>
              <a:t> is an event that occurs when you try to submit a form. </a:t>
            </a:r>
            <a:endParaRPr lang="en-US" dirty="0" smtClean="0"/>
          </a:p>
          <a:p>
            <a:r>
              <a:rPr lang="en-US" dirty="0" smtClean="0"/>
              <a:t>You </a:t>
            </a:r>
            <a:r>
              <a:rPr lang="en-US" dirty="0"/>
              <a:t>can put your form validation against this event type</a:t>
            </a:r>
            <a:r>
              <a:rPr lang="en-US" dirty="0" smtClean="0"/>
              <a:t>.</a:t>
            </a:r>
          </a:p>
          <a:p>
            <a:r>
              <a:rPr lang="en-US" b="1" dirty="0"/>
              <a:t>Example</a:t>
            </a:r>
          </a:p>
          <a:p>
            <a:pPr lvl="3">
              <a:buFont typeface="Wingdings" panose="05000000000000000000" pitchFamily="2" charset="2"/>
              <a:buChar char="Ø"/>
            </a:pPr>
            <a:r>
              <a:rPr lang="en-US" dirty="0" smtClean="0"/>
              <a:t>	The </a:t>
            </a:r>
            <a:r>
              <a:rPr lang="en-US" dirty="0"/>
              <a:t>following example shows how to use </a:t>
            </a:r>
            <a:r>
              <a:rPr lang="en-US" dirty="0" err="1"/>
              <a:t>onsubmit</a:t>
            </a:r>
            <a:r>
              <a:rPr lang="en-US" dirty="0"/>
              <a:t>. </a:t>
            </a:r>
            <a:endParaRPr lang="en-US" dirty="0" smtClean="0"/>
          </a:p>
          <a:p>
            <a:pPr lvl="3">
              <a:buFont typeface="Wingdings" panose="05000000000000000000" pitchFamily="2" charset="2"/>
              <a:buChar char="Ø"/>
            </a:pPr>
            <a:r>
              <a:rPr lang="en-US" dirty="0"/>
              <a:t>	</a:t>
            </a:r>
            <a:r>
              <a:rPr lang="en-US" dirty="0" smtClean="0"/>
              <a:t>Here </a:t>
            </a:r>
            <a:r>
              <a:rPr lang="en-US" dirty="0"/>
              <a:t>we are calling a </a:t>
            </a:r>
            <a:r>
              <a:rPr lang="en-US" b="1" dirty="0"/>
              <a:t>validate()</a:t>
            </a:r>
            <a:r>
              <a:rPr lang="en-US" dirty="0"/>
              <a:t> function before submitting a form data to the webserver. </a:t>
            </a:r>
            <a:endParaRPr lang="en-US" dirty="0" smtClean="0"/>
          </a:p>
          <a:p>
            <a:pPr lvl="3">
              <a:buFont typeface="Wingdings" panose="05000000000000000000" pitchFamily="2" charset="2"/>
              <a:buChar char="Ø"/>
            </a:pPr>
            <a:r>
              <a:rPr lang="en-US" dirty="0"/>
              <a:t>	</a:t>
            </a:r>
            <a:r>
              <a:rPr lang="en-US" dirty="0" smtClean="0"/>
              <a:t>If</a:t>
            </a:r>
            <a:r>
              <a:rPr lang="en-US" dirty="0"/>
              <a:t> </a:t>
            </a:r>
            <a:r>
              <a:rPr lang="en-US" b="1" dirty="0"/>
              <a:t>validate()</a:t>
            </a:r>
            <a:r>
              <a:rPr lang="en-US" dirty="0"/>
              <a:t> function returns true, the form will be submitted, otherwise it will not submit the data</a:t>
            </a:r>
            <a:r>
              <a:rPr lang="en-US" dirty="0" smtClean="0"/>
              <a:t>.</a:t>
            </a:r>
            <a:endParaRPr lang="en-US" dirty="0"/>
          </a:p>
        </p:txBody>
      </p:sp>
    </p:spTree>
    <p:extLst>
      <p:ext uri="{BB962C8B-B14F-4D97-AF65-F5344CB8AC3E}">
        <p14:creationId xmlns:p14="http://schemas.microsoft.com/office/powerpoint/2010/main" val="3192384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47364" y="605117"/>
            <a:ext cx="7530354" cy="5862917"/>
          </a:xfrm>
        </p:spPr>
        <p:txBody>
          <a:bodyPr>
            <a:normAutofit fontScale="62500" lnSpcReduction="20000"/>
          </a:bodyPr>
          <a:lstStyle/>
          <a:p>
            <a:pPr marL="0" indent="0">
              <a:buNone/>
            </a:pPr>
            <a:r>
              <a:rPr lang="en-US" dirty="0" smtClean="0"/>
              <a:t>&lt;html&gt;</a:t>
            </a:r>
          </a:p>
          <a:p>
            <a:pPr marL="0" indent="0">
              <a:buNone/>
            </a:pPr>
            <a:r>
              <a:rPr lang="en-US" dirty="0" smtClean="0"/>
              <a:t>   &lt;head&gt;   </a:t>
            </a:r>
          </a:p>
          <a:p>
            <a:pPr marL="0" indent="0">
              <a:buNone/>
            </a:pPr>
            <a:r>
              <a:rPr lang="en-US" dirty="0" smtClean="0"/>
              <a:t>      &lt;script type = "text/</a:t>
            </a:r>
            <a:r>
              <a:rPr lang="en-US" dirty="0" err="1" smtClean="0"/>
              <a:t>javascript</a:t>
            </a:r>
            <a:r>
              <a:rPr lang="en-US" dirty="0" smtClean="0"/>
              <a:t>"&gt;</a:t>
            </a:r>
          </a:p>
          <a:p>
            <a:pPr marL="0" indent="0">
              <a:buNone/>
            </a:pPr>
            <a:r>
              <a:rPr lang="en-US" dirty="0" smtClean="0"/>
              <a:t>         &lt;!--</a:t>
            </a:r>
          </a:p>
          <a:p>
            <a:pPr marL="0" indent="0">
              <a:buNone/>
            </a:pPr>
            <a:r>
              <a:rPr lang="en-US" dirty="0" smtClean="0"/>
              <a:t>            function validation() {</a:t>
            </a:r>
          </a:p>
          <a:p>
            <a:pPr marL="0" indent="0">
              <a:buNone/>
            </a:pPr>
            <a:r>
              <a:rPr lang="en-US" dirty="0" smtClean="0"/>
              <a:t>               all validation goes here</a:t>
            </a:r>
          </a:p>
          <a:p>
            <a:pPr marL="0" indent="0">
              <a:buNone/>
            </a:pPr>
            <a:r>
              <a:rPr lang="en-US" dirty="0" smtClean="0"/>
              <a:t>               .........</a:t>
            </a:r>
          </a:p>
          <a:p>
            <a:pPr marL="0" indent="0">
              <a:buNone/>
            </a:pPr>
            <a:r>
              <a:rPr lang="en-US" dirty="0" smtClean="0"/>
              <a:t>               return either true or false</a:t>
            </a:r>
          </a:p>
          <a:p>
            <a:pPr marL="0" indent="0">
              <a:buNone/>
            </a:pPr>
            <a:r>
              <a:rPr lang="en-US" dirty="0" smtClean="0"/>
              <a:t>            }</a:t>
            </a:r>
          </a:p>
          <a:p>
            <a:pPr marL="0" indent="0">
              <a:buNone/>
            </a:pPr>
            <a:r>
              <a:rPr lang="en-US" dirty="0" smtClean="0"/>
              <a:t>         //--&gt;</a:t>
            </a:r>
          </a:p>
          <a:p>
            <a:pPr marL="0" indent="0">
              <a:buNone/>
            </a:pPr>
            <a:r>
              <a:rPr lang="en-US" dirty="0" smtClean="0"/>
              <a:t>      &lt;/script&gt;      </a:t>
            </a:r>
          </a:p>
          <a:p>
            <a:pPr marL="0" indent="0">
              <a:buNone/>
            </a:pPr>
            <a:r>
              <a:rPr lang="en-US" dirty="0" smtClean="0"/>
              <a:t>   &lt;/head&gt;</a:t>
            </a:r>
          </a:p>
          <a:p>
            <a:pPr marL="0" indent="0">
              <a:buNone/>
            </a:pPr>
            <a:r>
              <a:rPr lang="en-US" dirty="0" smtClean="0"/>
              <a:t>   </a:t>
            </a:r>
          </a:p>
          <a:p>
            <a:pPr marL="0" indent="0">
              <a:buNone/>
            </a:pPr>
            <a:r>
              <a:rPr lang="en-US" dirty="0" smtClean="0"/>
              <a:t>   &lt;body&gt;   </a:t>
            </a:r>
          </a:p>
          <a:p>
            <a:pPr marL="0" indent="0">
              <a:buNone/>
            </a:pPr>
            <a:r>
              <a:rPr lang="en-US" dirty="0" smtClean="0"/>
              <a:t>      &lt;form method = "POST" action = "</a:t>
            </a:r>
            <a:r>
              <a:rPr lang="en-US" dirty="0" err="1" smtClean="0"/>
              <a:t>t.cgi</a:t>
            </a:r>
            <a:r>
              <a:rPr lang="en-US" dirty="0" smtClean="0"/>
              <a:t>" </a:t>
            </a:r>
            <a:r>
              <a:rPr lang="en-US" dirty="0" err="1" smtClean="0"/>
              <a:t>onsubmit</a:t>
            </a:r>
            <a:r>
              <a:rPr lang="en-US" dirty="0" smtClean="0"/>
              <a:t> = "return validate()"&gt;</a:t>
            </a:r>
          </a:p>
          <a:p>
            <a:pPr marL="0" indent="0">
              <a:buNone/>
            </a:pPr>
            <a:r>
              <a:rPr lang="en-US" dirty="0" smtClean="0"/>
              <a:t>         .......</a:t>
            </a:r>
          </a:p>
          <a:p>
            <a:pPr marL="0" indent="0">
              <a:buNone/>
            </a:pPr>
            <a:r>
              <a:rPr lang="en-US" dirty="0" smtClean="0"/>
              <a:t>         &lt;input type = "submit" value = "Submit" /&gt;</a:t>
            </a:r>
          </a:p>
          <a:p>
            <a:pPr marL="0" indent="0">
              <a:buNone/>
            </a:pPr>
            <a:r>
              <a:rPr lang="en-US" dirty="0" smtClean="0"/>
              <a:t>      &lt;/form&gt;      </a:t>
            </a:r>
          </a:p>
          <a:p>
            <a:pPr marL="0" indent="0">
              <a:buNone/>
            </a:pPr>
            <a:r>
              <a:rPr lang="en-US" dirty="0" smtClean="0"/>
              <a:t>   &lt;/body&gt;</a:t>
            </a:r>
          </a:p>
          <a:p>
            <a:pPr marL="0" indent="0">
              <a:buNone/>
            </a:pPr>
            <a:r>
              <a:rPr lang="en-US" dirty="0" smtClean="0"/>
              <a:t>&lt;/html&gt;</a:t>
            </a:r>
            <a:endParaRPr lang="en-US" dirty="0"/>
          </a:p>
        </p:txBody>
      </p:sp>
    </p:spTree>
    <p:extLst>
      <p:ext uri="{BB962C8B-B14F-4D97-AF65-F5344CB8AC3E}">
        <p14:creationId xmlns:p14="http://schemas.microsoft.com/office/powerpoint/2010/main" val="4040582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onmouseover</a:t>
            </a:r>
            <a:r>
              <a:rPr lang="en-US" dirty="0"/>
              <a:t> and </a:t>
            </a:r>
            <a:r>
              <a:rPr lang="en-US" dirty="0" err="1"/>
              <a:t>onmouseout</a:t>
            </a:r>
            <a:endParaRPr lang="en-US" dirty="0"/>
          </a:p>
        </p:txBody>
      </p:sp>
      <p:sp>
        <p:nvSpPr>
          <p:cNvPr id="3" name="Content Placeholder 2"/>
          <p:cNvSpPr>
            <a:spLocks noGrp="1"/>
          </p:cNvSpPr>
          <p:nvPr>
            <p:ph idx="1"/>
          </p:nvPr>
        </p:nvSpPr>
        <p:spPr>
          <a:xfrm>
            <a:off x="838200" y="1825625"/>
            <a:ext cx="10515600" cy="2853951"/>
          </a:xfrm>
        </p:spPr>
        <p:txBody>
          <a:bodyPr>
            <a:normAutofit/>
          </a:bodyPr>
          <a:lstStyle/>
          <a:p>
            <a:r>
              <a:rPr lang="en-US" dirty="0"/>
              <a:t>These two event types will help you create nice effects with images or even with text as well. </a:t>
            </a:r>
            <a:endParaRPr lang="en-US" dirty="0" smtClean="0"/>
          </a:p>
          <a:p>
            <a:r>
              <a:rPr lang="en-US" dirty="0" smtClean="0"/>
              <a:t>The</a:t>
            </a:r>
            <a:r>
              <a:rPr lang="en-US" dirty="0"/>
              <a:t> </a:t>
            </a:r>
            <a:r>
              <a:rPr lang="en-US" b="1" dirty="0" err="1"/>
              <a:t>onmouseover</a:t>
            </a:r>
            <a:r>
              <a:rPr lang="en-US" dirty="0"/>
              <a:t> event triggers when you bring your mouse over any element and the </a:t>
            </a:r>
            <a:r>
              <a:rPr lang="en-US" b="1" dirty="0" err="1"/>
              <a:t>onmouseout</a:t>
            </a:r>
            <a:r>
              <a:rPr lang="en-US" dirty="0"/>
              <a:t> triggers when you move your mouse out from that element. </a:t>
            </a:r>
            <a:endParaRPr lang="en-US" dirty="0" smtClean="0"/>
          </a:p>
          <a:p>
            <a:r>
              <a:rPr lang="en-US" dirty="0" smtClean="0"/>
              <a:t>Try </a:t>
            </a:r>
            <a:r>
              <a:rPr lang="en-US" dirty="0"/>
              <a:t>the following example.</a:t>
            </a:r>
          </a:p>
        </p:txBody>
      </p:sp>
    </p:spTree>
    <p:extLst>
      <p:ext uri="{BB962C8B-B14F-4D97-AF65-F5344CB8AC3E}">
        <p14:creationId xmlns:p14="http://schemas.microsoft.com/office/powerpoint/2010/main" val="2475446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03612" y="605118"/>
            <a:ext cx="9533964" cy="5755341"/>
          </a:xfrm>
        </p:spPr>
        <p:txBody>
          <a:bodyPr>
            <a:normAutofit fontScale="55000" lnSpcReduction="20000"/>
          </a:bodyPr>
          <a:lstStyle/>
          <a:p>
            <a:pPr marL="0" indent="0">
              <a:buNone/>
            </a:pPr>
            <a:r>
              <a:rPr lang="en-US" dirty="0" smtClean="0"/>
              <a:t>&lt;html&gt;</a:t>
            </a:r>
          </a:p>
          <a:p>
            <a:pPr marL="0" indent="0">
              <a:buNone/>
            </a:pPr>
            <a:r>
              <a:rPr lang="en-US" dirty="0" smtClean="0"/>
              <a:t>   &lt;head&gt;   </a:t>
            </a:r>
          </a:p>
          <a:p>
            <a:pPr marL="0" indent="0">
              <a:buNone/>
            </a:pPr>
            <a:r>
              <a:rPr lang="en-US" dirty="0" smtClean="0"/>
              <a:t>      &lt;script type = "text/</a:t>
            </a:r>
            <a:r>
              <a:rPr lang="en-US" dirty="0" err="1" smtClean="0"/>
              <a:t>javascript</a:t>
            </a:r>
            <a:r>
              <a:rPr lang="en-US" dirty="0" smtClean="0"/>
              <a:t>"&gt;</a:t>
            </a:r>
          </a:p>
          <a:p>
            <a:pPr marL="0" indent="0">
              <a:buNone/>
            </a:pPr>
            <a:r>
              <a:rPr lang="en-US" dirty="0" smtClean="0"/>
              <a:t>         &lt;!--</a:t>
            </a:r>
          </a:p>
          <a:p>
            <a:pPr marL="0" indent="0">
              <a:buNone/>
            </a:pPr>
            <a:r>
              <a:rPr lang="en-US" dirty="0" smtClean="0"/>
              <a:t>            function over() {</a:t>
            </a:r>
          </a:p>
          <a:p>
            <a:pPr marL="0" indent="0">
              <a:buNone/>
            </a:pPr>
            <a:r>
              <a:rPr lang="en-US" dirty="0" smtClean="0"/>
              <a:t>               </a:t>
            </a:r>
            <a:r>
              <a:rPr lang="en-US" dirty="0" err="1" smtClean="0"/>
              <a:t>document.write</a:t>
            </a:r>
            <a:r>
              <a:rPr lang="en-US" dirty="0" smtClean="0"/>
              <a:t> ("Mouse Over");</a:t>
            </a:r>
          </a:p>
          <a:p>
            <a:pPr marL="0" indent="0">
              <a:buNone/>
            </a:pPr>
            <a:r>
              <a:rPr lang="en-US" dirty="0" smtClean="0"/>
              <a:t>            }            </a:t>
            </a:r>
          </a:p>
          <a:p>
            <a:pPr marL="0" indent="0">
              <a:buNone/>
            </a:pPr>
            <a:r>
              <a:rPr lang="en-US" dirty="0" smtClean="0"/>
              <a:t>            function out() {</a:t>
            </a:r>
          </a:p>
          <a:p>
            <a:pPr marL="0" indent="0">
              <a:buNone/>
            </a:pPr>
            <a:r>
              <a:rPr lang="en-US" dirty="0" smtClean="0"/>
              <a:t>               </a:t>
            </a:r>
            <a:r>
              <a:rPr lang="en-US" dirty="0" err="1" smtClean="0"/>
              <a:t>document.write</a:t>
            </a:r>
            <a:r>
              <a:rPr lang="en-US" dirty="0" smtClean="0"/>
              <a:t> ("Mouse Out");</a:t>
            </a:r>
          </a:p>
          <a:p>
            <a:pPr marL="0" indent="0">
              <a:buNone/>
            </a:pPr>
            <a:r>
              <a:rPr lang="en-US" dirty="0" smtClean="0"/>
              <a:t>            }            </a:t>
            </a:r>
          </a:p>
          <a:p>
            <a:pPr marL="0" indent="0">
              <a:buNone/>
            </a:pPr>
            <a:r>
              <a:rPr lang="en-US" dirty="0" smtClean="0"/>
              <a:t>         //--&gt;</a:t>
            </a:r>
          </a:p>
          <a:p>
            <a:pPr marL="0" indent="0">
              <a:buNone/>
            </a:pPr>
            <a:r>
              <a:rPr lang="en-US" dirty="0" smtClean="0"/>
              <a:t>      &lt;/script&gt;      </a:t>
            </a:r>
          </a:p>
          <a:p>
            <a:pPr marL="0" indent="0">
              <a:buNone/>
            </a:pPr>
            <a:r>
              <a:rPr lang="en-US" dirty="0" smtClean="0"/>
              <a:t>   &lt;/head&gt;</a:t>
            </a:r>
          </a:p>
          <a:p>
            <a:pPr marL="0" indent="0">
              <a:buNone/>
            </a:pPr>
            <a:r>
              <a:rPr lang="en-US" dirty="0" smtClean="0"/>
              <a:t>   </a:t>
            </a:r>
          </a:p>
          <a:p>
            <a:pPr marL="0" indent="0">
              <a:buNone/>
            </a:pPr>
            <a:r>
              <a:rPr lang="en-US" dirty="0" smtClean="0"/>
              <a:t>   &lt;body&gt;</a:t>
            </a:r>
          </a:p>
          <a:p>
            <a:pPr marL="0" indent="0">
              <a:buNone/>
            </a:pPr>
            <a:r>
              <a:rPr lang="en-US" dirty="0" smtClean="0"/>
              <a:t>      &lt;p&gt;Bring your mouse inside the division to see the result:&lt;/p&gt;      </a:t>
            </a:r>
          </a:p>
          <a:p>
            <a:pPr marL="0" indent="0">
              <a:buNone/>
            </a:pPr>
            <a:r>
              <a:rPr lang="en-US" dirty="0" smtClean="0"/>
              <a:t>      &lt;div </a:t>
            </a:r>
            <a:r>
              <a:rPr lang="en-US" dirty="0" err="1" smtClean="0"/>
              <a:t>onmouseover</a:t>
            </a:r>
            <a:r>
              <a:rPr lang="en-US" dirty="0" smtClean="0"/>
              <a:t> = "over()" </a:t>
            </a:r>
            <a:r>
              <a:rPr lang="en-US" dirty="0" err="1" smtClean="0"/>
              <a:t>onmouseout</a:t>
            </a:r>
            <a:r>
              <a:rPr lang="en-US" dirty="0" smtClean="0"/>
              <a:t> = "out()"&gt;</a:t>
            </a:r>
          </a:p>
          <a:p>
            <a:pPr marL="0" indent="0">
              <a:buNone/>
            </a:pPr>
            <a:r>
              <a:rPr lang="en-US" dirty="0" smtClean="0"/>
              <a:t>         &lt;h2&gt; This is inside the division &lt;/h2&gt;</a:t>
            </a:r>
          </a:p>
          <a:p>
            <a:pPr marL="0" indent="0">
              <a:buNone/>
            </a:pPr>
            <a:r>
              <a:rPr lang="en-US" dirty="0" smtClean="0"/>
              <a:t>      &lt;/div&gt;         </a:t>
            </a:r>
          </a:p>
          <a:p>
            <a:pPr marL="0" indent="0">
              <a:buNone/>
            </a:pPr>
            <a:r>
              <a:rPr lang="en-US" dirty="0" smtClean="0"/>
              <a:t>   &lt;/body&gt;</a:t>
            </a:r>
          </a:p>
          <a:p>
            <a:pPr marL="0" indent="0">
              <a:buNone/>
            </a:pPr>
            <a:r>
              <a:rPr lang="en-US" dirty="0" smtClean="0"/>
              <a:t>&lt;/html&gt;</a:t>
            </a:r>
            <a:endParaRPr lang="en-US" dirty="0"/>
          </a:p>
        </p:txBody>
      </p:sp>
    </p:spTree>
    <p:extLst>
      <p:ext uri="{BB962C8B-B14F-4D97-AF65-F5344CB8AC3E}">
        <p14:creationId xmlns:p14="http://schemas.microsoft.com/office/powerpoint/2010/main" val="4090594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a:t>
            </a:r>
            <a:endParaRPr lang="en-US" dirty="0"/>
          </a:p>
        </p:txBody>
      </p:sp>
      <p:sp>
        <p:nvSpPr>
          <p:cNvPr id="3" name="Content Placeholder 2"/>
          <p:cNvSpPr>
            <a:spLocks noGrp="1"/>
          </p:cNvSpPr>
          <p:nvPr>
            <p:ph idx="1"/>
          </p:nvPr>
        </p:nvSpPr>
        <p:spPr>
          <a:xfrm>
            <a:off x="838200" y="1825625"/>
            <a:ext cx="10515600" cy="1213410"/>
          </a:xfrm>
        </p:spPr>
        <p:txBody>
          <a:bodyPr/>
          <a:lstStyle/>
          <a:p>
            <a:r>
              <a:rPr lang="en-US" dirty="0" smtClean="0"/>
              <a:t>Write the function to validate Username, Password and Email.</a:t>
            </a:r>
          </a:p>
        </p:txBody>
      </p:sp>
    </p:spTree>
    <p:extLst>
      <p:ext uri="{BB962C8B-B14F-4D97-AF65-F5344CB8AC3E}">
        <p14:creationId xmlns:p14="http://schemas.microsoft.com/office/powerpoint/2010/main" val="17211259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111</TotalTime>
  <Words>417</Words>
  <Application>Microsoft Office PowerPoint</Application>
  <PresentationFormat>Widescreen</PresentationFormat>
  <Paragraphs>79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Wingdings</vt:lpstr>
      <vt:lpstr>Wingdings 3</vt:lpstr>
      <vt:lpstr>Ion</vt:lpstr>
      <vt:lpstr>Web System and Technologies (WST)</vt:lpstr>
      <vt:lpstr>What is an Event ?</vt:lpstr>
      <vt:lpstr>onclick Event Type</vt:lpstr>
      <vt:lpstr>PowerPoint Presentation</vt:lpstr>
      <vt:lpstr>onsubmit Event Type</vt:lpstr>
      <vt:lpstr>PowerPoint Presentation</vt:lpstr>
      <vt:lpstr>onmouseover and onmouseout</vt:lpstr>
      <vt:lpstr>PowerPoint Presentation</vt:lpstr>
      <vt:lpstr>Assignment</vt:lpstr>
    </vt:vector>
  </TitlesOfParts>
  <Company>Nahrra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Faheem Nazir</dc:creator>
  <cp:lastModifiedBy>M Faheem Nazir</cp:lastModifiedBy>
  <cp:revision>14</cp:revision>
  <dcterms:created xsi:type="dcterms:W3CDTF">2020-04-16T01:58:40Z</dcterms:created>
  <dcterms:modified xsi:type="dcterms:W3CDTF">2020-04-16T03:50:01Z</dcterms:modified>
</cp:coreProperties>
</file>