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291" autoAdjust="0"/>
  </p:normalViewPr>
  <p:slideViewPr>
    <p:cSldViewPr snapToGrid="0">
      <p:cViewPr>
        <p:scale>
          <a:sx n="68" d="100"/>
          <a:sy n="68" d="100"/>
        </p:scale>
        <p:origin x="-8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97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9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03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32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33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4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5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6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7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3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3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4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4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24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25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6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7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2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30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31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3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7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09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1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1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2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3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4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15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16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18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048719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1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5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09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10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1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2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3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4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15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16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2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8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30" name="Straight Connector 16"/>
          <p:cNvCxnSpPr>
            <a:cxnSpLocks/>
          </p:cNvCxnSpPr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Connector 17"/>
          <p:cNvCxnSpPr>
            <a:cxnSpLocks/>
          </p:cNvCxnSpPr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7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8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4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45728" name="Straight Connector 42"/>
          <p:cNvCxnSpPr>
            <a:cxnSpLocks/>
          </p:cNvCxnSpPr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43"/>
          <p:cNvCxnSpPr>
            <a:cxnSpLocks/>
          </p:cNvCxnSpPr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6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4866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93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94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5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6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7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8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99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00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01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0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03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7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6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7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2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3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4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5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76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77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7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3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9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0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5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76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765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6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7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8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69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0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771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77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77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76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7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79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63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64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2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3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4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5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46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647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64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4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8576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4858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48585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6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9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382" y="9556"/>
            <a:ext cx="12851382" cy="6858000"/>
          </a:xfrm>
          <a:prstGeom prst="rect">
            <a:avLst/>
          </a:prstGeom>
        </p:spPr>
      </p:pic>
      <p:sp>
        <p:nvSpPr>
          <p:cNvPr id="1048595" name="Subtitle 3"/>
          <p:cNvSpPr>
            <a:spLocks noGrp="1"/>
          </p:cNvSpPr>
          <p:nvPr>
            <p:ph type="subTitle" idx="4294967295"/>
          </p:nvPr>
        </p:nvSpPr>
        <p:spPr>
          <a:xfrm>
            <a:off x="2435058" y="4415506"/>
            <a:ext cx="8826500" cy="1119019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900" b="1" i="1" dirty="0">
              <a:solidFill>
                <a:schemeClr val="bg1">
                  <a:lumMod val="95000"/>
                </a:schemeClr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/>
          </p:cNvPicPr>
          <p:nvPr/>
        </p:nvPicPr>
        <p:blipFill rotWithShape="1">
          <a:blip r:embed="rId2"/>
          <a:srcRect r="1413" b="2029"/>
          <a:stretch>
            <a:fillRect/>
          </a:stretch>
        </p:blipFill>
        <p:spPr>
          <a:xfrm>
            <a:off x="0" y="0"/>
            <a:ext cx="1226865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/>
          <p:cNvPicPr>
            <a:picLocks noChangeAspect="1"/>
          </p:cNvPicPr>
          <p:nvPr/>
        </p:nvPicPr>
        <p:blipFill rotWithShape="1">
          <a:blip r:embed="rId2"/>
          <a:srcRect l="4062" t="2009" r="3874" b="2130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595" y="-12329"/>
            <a:ext cx="12355360" cy="68703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36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989" y="0"/>
            <a:ext cx="1235197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1"/>
          <p:cNvPicPr>
            <a:picLocks noChangeAspect="1"/>
          </p:cNvPicPr>
          <p:nvPr/>
        </p:nvPicPr>
        <p:blipFill rotWithShape="1">
          <a:blip r:embed="rId2"/>
          <a:srcRect l="3758" t="3126" r="4923" b="14849"/>
          <a:stretch>
            <a:fillRect/>
          </a:stretch>
        </p:blipFill>
        <p:spPr>
          <a:xfrm>
            <a:off x="0" y="-28397"/>
            <a:ext cx="12192000" cy="72876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/>
          </p:cNvPicPr>
          <p:nvPr/>
        </p:nvPicPr>
        <p:blipFill rotWithShape="1">
          <a:blip r:embed="rId2"/>
          <a:srcRect t="2661" r="915" b="2208"/>
          <a:stretch>
            <a:fillRect/>
          </a:stretch>
        </p:blipFill>
        <p:spPr>
          <a:xfrm>
            <a:off x="0" y="0"/>
            <a:ext cx="12192000" cy="6712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745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325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spect="1"/>
          </p:cNvPicPr>
          <p:nvPr/>
        </p:nvPicPr>
        <p:blipFill rotWithShape="1">
          <a:blip r:embed="rId2"/>
          <a:srcRect r="1136" b="2559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63151" cy="709361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/>
          <p:cNvPicPr>
            <a:picLocks noChangeAspect="1"/>
          </p:cNvPicPr>
          <p:nvPr/>
        </p:nvPicPr>
        <p:blipFill rotWithShape="1">
          <a:blip r:embed="rId2"/>
          <a:srcRect t="93" b="1505"/>
          <a:stretch>
            <a:fillRect/>
          </a:stretch>
        </p:blipFill>
        <p:spPr>
          <a:xfrm>
            <a:off x="-208546" y="-112295"/>
            <a:ext cx="12400546" cy="69702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/>
          <p:cNvPicPr>
            <a:picLocks noChangeAspect="1"/>
          </p:cNvPicPr>
          <p:nvPr/>
        </p:nvPicPr>
        <p:blipFill rotWithShape="1">
          <a:blip r:embed="rId2"/>
          <a:srcRect l="812" b="1616"/>
          <a:stretch>
            <a:fillRect/>
          </a:stretch>
        </p:blipFill>
        <p:spPr>
          <a:xfrm>
            <a:off x="-101738" y="1158"/>
            <a:ext cx="12293737" cy="68568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2" descr="Thermal Pollu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/>
          <a:srcRect b="7724"/>
          <a:stretch>
            <a:fillRect/>
          </a:stretch>
        </p:blipFill>
        <p:spPr bwMode="auto">
          <a:xfrm>
            <a:off x="0" y="-39756"/>
            <a:ext cx="12191999" cy="689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/>
          <p:cNvPicPr>
            <a:picLocks noChangeAspect="1"/>
          </p:cNvPicPr>
          <p:nvPr/>
        </p:nvPicPr>
        <p:blipFill rotWithShape="1">
          <a:blip r:embed="rId2"/>
          <a:srcRect r="427" b="3578"/>
          <a:stretch>
            <a:fillRect/>
          </a:stretch>
        </p:blipFill>
        <p:spPr>
          <a:xfrm>
            <a:off x="-67022" y="-724"/>
            <a:ext cx="12259022" cy="67201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/>
          </p:cNvPicPr>
          <p:nvPr/>
        </p:nvPicPr>
        <p:blipFill rotWithShape="1">
          <a:blip r:embed="rId2"/>
          <a:srcRect l="921" b="2527"/>
          <a:stretch>
            <a:fillRect/>
          </a:stretch>
        </p:blipFill>
        <p:spPr>
          <a:xfrm>
            <a:off x="0" y="-119939"/>
            <a:ext cx="12192000" cy="697793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Ocean Pollution: The Dirty Facts | NRD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0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ChangeAspect="1"/>
          </p:cNvPicPr>
          <p:nvPr/>
        </p:nvPicPr>
        <p:blipFill rotWithShape="1">
          <a:blip r:embed="rId2"/>
          <a:srcRect l="1193" r="1193" b="1555"/>
          <a:stretch>
            <a:fillRect/>
          </a:stretch>
        </p:blipFill>
        <p:spPr>
          <a:xfrm>
            <a:off x="-17250" y="0"/>
            <a:ext cx="122092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/>
          </p:cNvPicPr>
          <p:nvPr/>
        </p:nvPicPr>
        <p:blipFill rotWithShape="1">
          <a:blip r:embed="rId2"/>
          <a:srcRect r="1070" b="22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4059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 idx="4294967295"/>
          </p:nvPr>
        </p:nvSpPr>
        <p:spPr>
          <a:xfrm>
            <a:off x="1957137" y="2882566"/>
            <a:ext cx="8761413" cy="708025"/>
          </a:xfrm>
        </p:spPr>
        <p:txBody>
          <a:bodyPr/>
          <a:lstStyle/>
          <a:p>
            <a:r>
              <a:rPr lang="en-US" sz="8000" b="1" i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 rotWithShape="1">
          <a:blip r:embed="rId2"/>
          <a:srcRect t="2985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83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 rotWithShape="1">
          <a:blip r:embed="rId2"/>
          <a:srcRect t="2486" r="8353" b="23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8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Custom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KAWISH COMPUTERS</cp:lastModifiedBy>
  <cp:revision>1</cp:revision>
  <dcterms:created xsi:type="dcterms:W3CDTF">2021-03-13T03:10:47Z</dcterms:created>
  <dcterms:modified xsi:type="dcterms:W3CDTF">2021-04-23T07:11:22Z</dcterms:modified>
</cp:coreProperties>
</file>