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4"/>
    <p:restoredTop sz="94579"/>
  </p:normalViewPr>
  <p:slideViewPr>
    <p:cSldViewPr snapToGrid="0" snapToObjects="1">
      <p:cViewPr varScale="1">
        <p:scale>
          <a:sx n="74" d="100"/>
          <a:sy n="74" d="100"/>
        </p:scale>
        <p:origin x="-5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8F08A-FD55-6B46-8729-4DC6FFAF698F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AD343-43CE-3144-991D-0A708E5F3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3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825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252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Experimental—deceleration, disability, supine, mice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Theory—mites, honeybees, identity, </a:t>
            </a:r>
            <a:r>
              <a:rPr lang="en-US" dirty="0" err="1"/>
              <a:t>probit</a:t>
            </a:r>
            <a:endParaRPr lang="en-US" dirty="0"/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Lifespan—primates, etc</a:t>
            </a:r>
          </a:p>
          <a:p>
            <a:pPr marL="299695" indent="-299695">
              <a:buFontTx/>
              <a:buAutoNum type="romanUcPeriod"/>
              <a:defRPr/>
            </a:pPr>
            <a:r>
              <a:rPr lang="en-US" dirty="0"/>
              <a:t>Human—self reinforcing, wasp, NBA</a:t>
            </a:r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99695" indent="-299695">
              <a:buFontTx/>
              <a:buAutoNum type="romanUcPeriod"/>
              <a:defRPr/>
            </a:pPr>
            <a:endParaRPr lang="en-US" dirty="0"/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Thank</a:t>
            </a:r>
          </a:p>
          <a:p>
            <a:pPr marL="239756" indent="-239756">
              <a:defRPr/>
            </a:pPr>
            <a:r>
              <a:rPr lang="en-US" dirty="0"/>
              <a:t>Background</a:t>
            </a:r>
          </a:p>
          <a:p>
            <a:pPr marL="239756" indent="-239756">
              <a:defRPr/>
            </a:pPr>
            <a:r>
              <a:rPr lang="en-US" dirty="0"/>
              <a:t>Invasive/Greece/Hawaii</a:t>
            </a:r>
          </a:p>
          <a:p>
            <a:pPr marL="239756" indent="-239756">
              <a:defRPr/>
            </a:pPr>
            <a:r>
              <a:rPr lang="en-US" dirty="0"/>
              <a:t>CDFA Medfly panel</a:t>
            </a:r>
          </a:p>
          <a:p>
            <a:pPr marL="239756" indent="-239756">
              <a:defRPr/>
            </a:pPr>
            <a:r>
              <a:rPr lang="en-US" dirty="0"/>
              <a:t>Aging research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LBAM</a:t>
            </a:r>
          </a:p>
          <a:p>
            <a:pPr marL="239756" indent="-239756">
              <a:defRPr/>
            </a:pPr>
            <a:r>
              <a:rPr lang="en-US" dirty="0"/>
              <a:t>Workshop</a:t>
            </a:r>
          </a:p>
          <a:p>
            <a:pPr marL="239756" indent="-239756">
              <a:defRPr/>
            </a:pPr>
            <a:r>
              <a:rPr lang="en-US" dirty="0"/>
              <a:t>Zalom et al</a:t>
            </a:r>
          </a:p>
          <a:p>
            <a:pPr marL="239756" indent="-239756">
              <a:defRPr/>
            </a:pPr>
            <a:endParaRPr lang="en-US" dirty="0"/>
          </a:p>
          <a:p>
            <a:pPr marL="239756" indent="-239756">
              <a:defRPr/>
            </a:pPr>
            <a:r>
              <a:rPr lang="en-US" dirty="0"/>
              <a:t>Retreat/Workshop</a:t>
            </a:r>
          </a:p>
          <a:p>
            <a:pPr marL="239756" indent="-239756">
              <a:defRPr/>
            </a:pPr>
            <a:r>
              <a:rPr lang="en-US" dirty="0"/>
              <a:t>LMAM see that little changes</a:t>
            </a:r>
          </a:p>
          <a:p>
            <a:pPr marL="239756" indent="-239756">
              <a:defRPr/>
            </a:pPr>
            <a:r>
              <a:rPr lang="en-US" dirty="0"/>
              <a:t>New day in science/policy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206" indent="-2996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8778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8290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7801" indent="-23975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7312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16824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6335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75847" indent="-2397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8762DA-3417-4E87-BE58-95BBCC34564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5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4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5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9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2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5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6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4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8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C2C25-1C32-6C42-BE17-96D8CB74D6DB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09B53-5093-424A-B4D1-1F8A495A7C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51516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53" name="TextBox 2"/>
          <p:cNvSpPr txBox="1">
            <a:spLocks noChangeArrowheads="1"/>
          </p:cNvSpPr>
          <p:nvPr/>
        </p:nvSpPr>
        <p:spPr bwMode="auto">
          <a:xfrm>
            <a:off x="2227683" y="3273742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Introduction to Animal Husbandry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418183" y="4041842"/>
            <a:ext cx="74676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18183" y="3235337"/>
            <a:ext cx="74676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437349" y="812262"/>
            <a:ext cx="93864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Department of Animal Sciences, UOS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227683" y="2049691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Identification of Feed Ingredients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63" y="266046"/>
            <a:ext cx="733425" cy="4857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24253" y="629643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1431" y="241251"/>
            <a:ext cx="1618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Blackletter686 BT" panose="03040802020608040804" pitchFamily="66" charset="0"/>
                <a:cs typeface="Times New Roman" panose="02020603050405020304" pitchFamily="18" charset="0"/>
              </a:rPr>
              <a:t>DAS</a:t>
            </a:r>
            <a:endParaRPr lang="en-GB" sz="2800" dirty="0">
              <a:latin typeface="Blackletter686 BT" panose="030408020206080408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283" y="393895"/>
            <a:ext cx="29260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Canola seeds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219" y="267286"/>
            <a:ext cx="36857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Rape seed meal 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219" y="267286"/>
            <a:ext cx="24759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 meal 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218" y="351692"/>
            <a:ext cx="282760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CGM 30%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625" y="393895"/>
            <a:ext cx="258845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CGM 60%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813" y="154745"/>
            <a:ext cx="28979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Feather meal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44" y="154745"/>
            <a:ext cx="30245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 meal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13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11" y="0"/>
            <a:ext cx="61006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3520" y="281354"/>
            <a:ext cx="20257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DCP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150" y="196948"/>
            <a:ext cx="15615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Urea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947" y="126610"/>
            <a:ext cx="28276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Mineral mix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53" y="0"/>
            <a:ext cx="624664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" y="0"/>
            <a:ext cx="58737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1422" y="323557"/>
            <a:ext cx="21676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Maize</a:t>
            </a:r>
          </a:p>
        </p:txBody>
      </p:sp>
    </p:spTree>
    <p:extLst>
      <p:ext uri="{BB962C8B-B14F-4D97-AF65-F5344CB8AC3E}">
        <p14:creationId xmlns:p14="http://schemas.microsoft.com/office/powerpoint/2010/main" val="84000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53" y="281354"/>
            <a:ext cx="30245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Salt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r="120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67446" y="182881"/>
            <a:ext cx="30245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Crude oil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20" y="0"/>
            <a:ext cx="689878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r="11335"/>
          <a:stretch/>
        </p:blipFill>
        <p:spPr>
          <a:xfrm rot="5400000">
            <a:off x="-782392" y="782391"/>
            <a:ext cx="6858003" cy="5293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4333" y="5888507"/>
            <a:ext cx="30245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Molasses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618" y="379826"/>
            <a:ext cx="2743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Maize bran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7626" y="365760"/>
            <a:ext cx="27150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Wheat bran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948" y="281354"/>
            <a:ext cx="277133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Rice polish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283" y="393895"/>
            <a:ext cx="284167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Cotton seeds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283" y="393895"/>
            <a:ext cx="39811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Cotton seed cake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27" y="1708785"/>
            <a:ext cx="5238750" cy="4262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8" y="1487219"/>
            <a:ext cx="4705643" cy="4705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088923" y="318895"/>
            <a:ext cx="23071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Soybean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2647" y="318895"/>
            <a:ext cx="32941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Soybean meal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718" y="0"/>
            <a:ext cx="12192000" cy="6858000"/>
          </a:xfrm>
          <a:prstGeom prst="rect">
            <a:avLst/>
          </a:prstGeom>
          <a:solidFill>
            <a:srgbClr val="FFFFFF"/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677" y="98474"/>
            <a:ext cx="377014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Sunflower seed</a:t>
            </a:r>
          </a:p>
        </p:txBody>
      </p:sp>
    </p:spTree>
    <p:extLst>
      <p:ext uri="{BB962C8B-B14F-4D97-AF65-F5344CB8AC3E}">
        <p14:creationId xmlns:p14="http://schemas.microsoft.com/office/powerpoint/2010/main" val="1323067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1093</Words>
  <Application>Microsoft Office PowerPoint</Application>
  <PresentationFormat>Custom</PresentationFormat>
  <Paragraphs>533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Kiran</dc:creator>
  <cp:lastModifiedBy>kahlon</cp:lastModifiedBy>
  <cp:revision>15</cp:revision>
  <dcterms:created xsi:type="dcterms:W3CDTF">2016-12-10T05:11:52Z</dcterms:created>
  <dcterms:modified xsi:type="dcterms:W3CDTF">2020-04-14T08:30:01Z</dcterms:modified>
</cp:coreProperties>
</file>