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90" r:id="rId13"/>
    <p:sldId id="267" r:id="rId14"/>
    <p:sldId id="275" r:id="rId15"/>
    <p:sldId id="276" r:id="rId16"/>
    <p:sldId id="277" r:id="rId17"/>
    <p:sldId id="322" r:id="rId18"/>
    <p:sldId id="278" r:id="rId19"/>
    <p:sldId id="268" r:id="rId20"/>
    <p:sldId id="269" r:id="rId21"/>
    <p:sldId id="270" r:id="rId22"/>
    <p:sldId id="271" r:id="rId23"/>
    <p:sldId id="292" r:id="rId24"/>
    <p:sldId id="312" r:id="rId25"/>
    <p:sldId id="272" r:id="rId26"/>
    <p:sldId id="273" r:id="rId27"/>
    <p:sldId id="323" r:id="rId28"/>
    <p:sldId id="274" r:id="rId29"/>
    <p:sldId id="293" r:id="rId30"/>
    <p:sldId id="313" r:id="rId31"/>
    <p:sldId id="314" r:id="rId32"/>
    <p:sldId id="279" r:id="rId33"/>
    <p:sldId id="315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16" r:id="rId43"/>
    <p:sldId id="317" r:id="rId44"/>
    <p:sldId id="280" r:id="rId45"/>
    <p:sldId id="281" r:id="rId46"/>
    <p:sldId id="282" r:id="rId47"/>
    <p:sldId id="283" r:id="rId48"/>
    <p:sldId id="284" r:id="rId49"/>
    <p:sldId id="311" r:id="rId50"/>
    <p:sldId id="318" r:id="rId51"/>
    <p:sldId id="319" r:id="rId52"/>
    <p:sldId id="320" r:id="rId53"/>
    <p:sldId id="321" r:id="rId54"/>
    <p:sldId id="302" r:id="rId55"/>
    <p:sldId id="303" r:id="rId56"/>
    <p:sldId id="304" r:id="rId57"/>
    <p:sldId id="305" r:id="rId58"/>
    <p:sldId id="306" r:id="rId59"/>
    <p:sldId id="307" r:id="rId60"/>
    <p:sldId id="308" r:id="rId61"/>
    <p:sldId id="309" r:id="rId62"/>
    <p:sldId id="310" r:id="rId63"/>
    <p:sldId id="291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FE6B-0D15-4478-A1A0-43DB0CFDB52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0619B-71A5-4C27-900A-20B01C255E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FE6B-0D15-4478-A1A0-43DB0CFDB52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0619B-71A5-4C27-900A-20B01C255E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FE6B-0D15-4478-A1A0-43DB0CFDB52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0619B-71A5-4C27-900A-20B01C255E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FE6B-0D15-4478-A1A0-43DB0CFDB52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0619B-71A5-4C27-900A-20B01C255E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FE6B-0D15-4478-A1A0-43DB0CFDB52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0619B-71A5-4C27-900A-20B01C255E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FE6B-0D15-4478-A1A0-43DB0CFDB52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0619B-71A5-4C27-900A-20B01C255E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FE6B-0D15-4478-A1A0-43DB0CFDB52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0619B-71A5-4C27-900A-20B01C255E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FE6B-0D15-4478-A1A0-43DB0CFDB52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0619B-71A5-4C27-900A-20B01C255E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FE6B-0D15-4478-A1A0-43DB0CFDB52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0619B-71A5-4C27-900A-20B01C255E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FE6B-0D15-4478-A1A0-43DB0CFDB52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0619B-71A5-4C27-900A-20B01C255E2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FE6B-0D15-4478-A1A0-43DB0CFDB52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70619B-71A5-4C27-900A-20B01C255E2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8170619B-71A5-4C27-900A-20B01C255E2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28ECFE6B-0D15-4478-A1A0-43DB0CFDB525}" type="datetimeFigureOut">
              <a:rPr lang="en-US" smtClean="0"/>
              <a:t>2/24/2020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MICRONUTRIENTS AND THEIR DEFICIENCIES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251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4130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0047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9561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6562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0608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33892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4321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0"/>
            <a:ext cx="9144000" cy="7162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3226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1812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6950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00637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07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45169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28350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7567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6330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17126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" y="0"/>
            <a:ext cx="91344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04612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32962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70633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2099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13671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84692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1423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86002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10199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27913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77589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8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69829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57233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10658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8183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5971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35153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73041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45639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76505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64799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78183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01568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8497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16997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7611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22299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65377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57679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02340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47442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23489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020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18732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44566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58979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8767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20382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59115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0"/>
            <a:ext cx="91440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3110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67585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2565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726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8755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34325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</TotalTime>
  <Words>4</Words>
  <Application>Microsoft Office PowerPoint</Application>
  <PresentationFormat>On-screen Show (4:3)</PresentationFormat>
  <Paragraphs>1</Paragraphs>
  <Slides>63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Adjacency</vt:lpstr>
      <vt:lpstr>MICRONUTRIENTS AND THEIR DEFICIENCIES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MICRONUTRIENTS AND THEIR DEFICIENCIES</dc:title>
  <dc:creator>Nazish</dc:creator>
  <cp:lastModifiedBy>Nazish</cp:lastModifiedBy>
  <cp:revision>12</cp:revision>
  <dcterms:created xsi:type="dcterms:W3CDTF">2019-04-07T16:54:33Z</dcterms:created>
  <dcterms:modified xsi:type="dcterms:W3CDTF">2020-02-24T19:03:55Z</dcterms:modified>
</cp:coreProperties>
</file>