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29-Jan-18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Professional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853546"/>
            <a:ext cx="8458200" cy="914400"/>
          </a:xfrm>
        </p:spPr>
        <p:txBody>
          <a:bodyPr/>
          <a:lstStyle/>
          <a:p>
            <a:r>
              <a:rPr lang="en-US" dirty="0" smtClean="0"/>
              <a:t>Autonomy  cont..</a:t>
            </a:r>
            <a:endParaRPr lang="en-US" dirty="0"/>
          </a:p>
        </p:txBody>
      </p:sp>
      <p:pic>
        <p:nvPicPr>
          <p:cNvPr id="1027" name="Picture 3" descr="E:\EBP &amp; PP\profesional practice\pics\New folder\move_forward_r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82" y="1267691"/>
            <a:ext cx="9144000" cy="25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413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switch from supervised or referral practice</a:t>
            </a:r>
          </a:p>
          <a:p>
            <a:r>
              <a:rPr lang="en-US" dirty="0" smtClean="0"/>
              <a:t>Professional endeavor from Dictated practice to direct access.</a:t>
            </a:r>
          </a:p>
          <a:p>
            <a:r>
              <a:rPr lang="en-US" dirty="0" smtClean="0"/>
              <a:t>Importance of professional autonomy  that lead to full  professional status in PT.</a:t>
            </a:r>
          </a:p>
          <a:p>
            <a:r>
              <a:rPr lang="en-US" dirty="0" smtClean="0"/>
              <a:t>There is a </a:t>
            </a:r>
            <a:r>
              <a:rPr lang="en-US" dirty="0" smtClean="0"/>
              <a:t>thought </a:t>
            </a:r>
            <a:r>
              <a:rPr lang="en-US" dirty="0" smtClean="0"/>
              <a:t>about DPT degree will prepare PTs for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autonomous practice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Independent decisions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Permission of applying decision ,depends on direct access law and reimbursement policies..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20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view regarding DPT degree &amp; autonomous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PTs may not get autonomy in decision making only because of DPT degree </a:t>
            </a:r>
            <a:r>
              <a:rPr lang="en-US" dirty="0"/>
              <a:t>and direct access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Health care system has also influence.</a:t>
            </a:r>
          </a:p>
          <a:p>
            <a:r>
              <a:rPr lang="en-US" dirty="0" smtClean="0"/>
              <a:t>They have their set goals and protocols….</a:t>
            </a:r>
          </a:p>
          <a:p>
            <a:r>
              <a:rPr lang="en-US" dirty="0" smtClean="0"/>
              <a:t>Prescription &amp; blanket referral</a:t>
            </a:r>
          </a:p>
          <a:p>
            <a:r>
              <a:rPr lang="en-US" dirty="0" smtClean="0"/>
              <a:t>Degree Vs. Skills, On which one can trust….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22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Autonomous practice get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</a:t>
            </a:r>
          </a:p>
          <a:p>
            <a:r>
              <a:rPr lang="en-US" dirty="0" smtClean="0"/>
              <a:t>Employer (self employed)</a:t>
            </a:r>
          </a:p>
          <a:p>
            <a:r>
              <a:rPr lang="en-US" dirty="0" smtClean="0"/>
              <a:t>Influence of third party in decisions e.g. Rx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29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Self-Regulation of Ethical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Possession of code of Ethics and mechanism to endorse/abide by..</a:t>
            </a:r>
          </a:p>
          <a:p>
            <a:r>
              <a:rPr lang="en-US" dirty="0">
                <a:solidFill>
                  <a:srgbClr val="0070C0"/>
                </a:solidFill>
              </a:rPr>
              <a:t>The obligation to enforce a code of </a:t>
            </a:r>
            <a:r>
              <a:rPr lang="en-US" dirty="0" smtClean="0">
                <a:solidFill>
                  <a:srgbClr val="0070C0"/>
                </a:solidFill>
              </a:rPr>
              <a:t>ethics is </a:t>
            </a:r>
            <a:r>
              <a:rPr lang="en-US" dirty="0">
                <a:solidFill>
                  <a:srgbClr val="0070C0"/>
                </a:solidFill>
              </a:rPr>
              <a:t>also called </a:t>
            </a:r>
            <a:r>
              <a:rPr lang="en-US" i="1" dirty="0">
                <a:solidFill>
                  <a:srgbClr val="0070C0"/>
                </a:solidFill>
              </a:rPr>
              <a:t>self-regulation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APTA’s first code of Ethics in </a:t>
            </a:r>
            <a:r>
              <a:rPr lang="en-US" dirty="0" smtClean="0">
                <a:solidFill>
                  <a:srgbClr val="0070C0"/>
                </a:solidFill>
              </a:rPr>
              <a:t>1935</a:t>
            </a:r>
          </a:p>
          <a:p>
            <a:r>
              <a:rPr lang="en-US" dirty="0" smtClean="0"/>
              <a:t>A step toward professionalism(doubtful)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04 major ethical violations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Making a diagnosis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Offering prognosis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Criticizing health care professionals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Advertising for patients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449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response to autonomy for a profession  Society demands that profession to follow certain ethics…</a:t>
            </a:r>
          </a:p>
          <a:p>
            <a:r>
              <a:rPr lang="en-US" dirty="0" err="1" smtClean="0"/>
              <a:t>E.g</a:t>
            </a:r>
            <a:r>
              <a:rPr lang="en-US" dirty="0" smtClean="0"/>
              <a:t> actions against incompetent professionals ,pro bono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97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EBP &amp; PP\profesional practice\pics\New folder\funny_pictures_cat_has_no_sp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961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Patient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Health </a:t>
            </a:r>
            <a:r>
              <a:rPr lang="en-US" dirty="0"/>
              <a:t>care </a:t>
            </a:r>
            <a:r>
              <a:rPr lang="en-US" dirty="0" smtClean="0"/>
              <a:t>organization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other </a:t>
            </a:r>
            <a:r>
              <a:rPr lang="en-US" dirty="0" smtClean="0"/>
              <a:t>professionals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government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third-party payers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Professional associations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Lawyers and courts </a:t>
            </a:r>
            <a:r>
              <a:rPr lang="en-US" dirty="0" err="1" smtClean="0"/>
              <a:t>etc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2207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Professional model of accountability?</a:t>
            </a:r>
          </a:p>
          <a:p>
            <a:pPr marL="0" indent="0">
              <a:buNone/>
            </a:pPr>
            <a:r>
              <a:rPr lang="en-US" dirty="0" smtClean="0"/>
              <a:t>Health </a:t>
            </a:r>
            <a:r>
              <a:rPr lang="en-US" dirty="0"/>
              <a:t>care professionals establish and enforce</a:t>
            </a:r>
          </a:p>
          <a:p>
            <a:pPr marL="0" indent="0">
              <a:buNone/>
            </a:pPr>
            <a:r>
              <a:rPr lang="en-US" dirty="0"/>
              <a:t>standards of accountability through professional organizations</a:t>
            </a:r>
            <a:endParaRPr lang="en-US" dirty="0" smtClean="0"/>
          </a:p>
          <a:p>
            <a:r>
              <a:rPr lang="en-US" dirty="0" err="1" smtClean="0"/>
              <a:t>Ozers</a:t>
            </a:r>
            <a:r>
              <a:rPr lang="en-US" dirty="0" smtClean="0"/>
              <a:t> models of professionalism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Commercial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Guild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Interactive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606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208</TotalTime>
  <Words>262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Professional practice</vt:lpstr>
      <vt:lpstr>Slide 2</vt:lpstr>
      <vt:lpstr>Another view regarding DPT degree &amp; autonomous practice</vt:lpstr>
      <vt:lpstr>Autonomous practice get influence</vt:lpstr>
      <vt:lpstr>Self-Regulation of Ethical Standards</vt:lpstr>
      <vt:lpstr>Slide 6</vt:lpstr>
      <vt:lpstr>Slide 7</vt:lpstr>
      <vt:lpstr>Accountability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practice</dc:title>
  <dc:creator>Abdul Munem</dc:creator>
  <cp:lastModifiedBy>Windows User</cp:lastModifiedBy>
  <cp:revision>27</cp:revision>
  <dcterms:created xsi:type="dcterms:W3CDTF">2006-08-16T00:00:00Z</dcterms:created>
  <dcterms:modified xsi:type="dcterms:W3CDTF">2018-01-29T06:36:55Z</dcterms:modified>
</cp:coreProperties>
</file>