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6" r:id="rId2"/>
    <p:sldId id="266" r:id="rId3"/>
    <p:sldId id="259" r:id="rId4"/>
    <p:sldId id="284" r:id="rId5"/>
    <p:sldId id="285" r:id="rId6"/>
    <p:sldId id="287" r:id="rId7"/>
    <p:sldId id="288" r:id="rId8"/>
    <p:sldId id="291" r:id="rId9"/>
    <p:sldId id="292" r:id="rId10"/>
    <p:sldId id="293" r:id="rId11"/>
    <p:sldId id="267" r:id="rId12"/>
    <p:sldId id="281" r:id="rId13"/>
    <p:sldId id="260" r:id="rId14"/>
    <p:sldId id="294" r:id="rId15"/>
    <p:sldId id="268" r:id="rId16"/>
    <p:sldId id="271" r:id="rId17"/>
    <p:sldId id="261" r:id="rId18"/>
    <p:sldId id="262" r:id="rId19"/>
    <p:sldId id="269" r:id="rId20"/>
    <p:sldId id="270" r:id="rId21"/>
    <p:sldId id="264" r:id="rId22"/>
    <p:sldId id="265" r:id="rId23"/>
    <p:sldId id="272" r:id="rId24"/>
    <p:sldId id="273" r:id="rId25"/>
    <p:sldId id="299" r:id="rId26"/>
    <p:sldId id="274" r:id="rId27"/>
    <p:sldId id="275" r:id="rId28"/>
    <p:sldId id="298" r:id="rId29"/>
    <p:sldId id="280" r:id="rId30"/>
    <p:sldId id="283" r:id="rId31"/>
    <p:sldId id="276" r:id="rId32"/>
    <p:sldId id="277" r:id="rId33"/>
    <p:sldId id="295" r:id="rId34"/>
    <p:sldId id="296" r:id="rId35"/>
    <p:sldId id="278" r:id="rId36"/>
    <p:sldId id="297" r:id="rId37"/>
    <p:sldId id="282" r:id="rId38"/>
    <p:sldId id="279" r:id="rId39"/>
    <p:sldId id="300" r:id="rId40"/>
    <p:sldId id="301" r:id="rId41"/>
    <p:sldId id="302" r:id="rId42"/>
    <p:sldId id="307" r:id="rId43"/>
    <p:sldId id="303" r:id="rId44"/>
    <p:sldId id="304" r:id="rId45"/>
    <p:sldId id="305" r:id="rId46"/>
    <p:sldId id="306" r:id="rId47"/>
    <p:sldId id="308" r:id="rId48"/>
    <p:sldId id="309" r:id="rId49"/>
    <p:sldId id="31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BE9B2-C485-4337-B1E1-A4013DE3B77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46349F85-ABCE-4087-8E95-0C2F0D4FB5C8}">
      <dgm:prSet phldrT="[Text]"/>
      <dgm:spPr/>
      <dgm:t>
        <a:bodyPr/>
        <a:lstStyle/>
        <a:p>
          <a:r>
            <a:rPr lang="en-US" dirty="0" smtClean="0"/>
            <a:t>PROJECTED &amp; NON PROJECTED AIDS</a:t>
          </a:r>
          <a:endParaRPr lang="en-US" dirty="0"/>
        </a:p>
      </dgm:t>
    </dgm:pt>
    <dgm:pt modelId="{E1F4A605-F012-476A-9906-98C73C9235DC}" type="parTrans" cxnId="{C0615E0C-4C97-413D-B4A9-45658001127F}">
      <dgm:prSet/>
      <dgm:spPr/>
      <dgm:t>
        <a:bodyPr/>
        <a:lstStyle/>
        <a:p>
          <a:endParaRPr lang="en-US"/>
        </a:p>
      </dgm:t>
    </dgm:pt>
    <dgm:pt modelId="{2366C5F5-E28C-4DDF-A016-1476EA5CA211}" type="sibTrans" cxnId="{C0615E0C-4C97-413D-B4A9-45658001127F}">
      <dgm:prSet/>
      <dgm:spPr/>
      <dgm:t>
        <a:bodyPr/>
        <a:lstStyle/>
        <a:p>
          <a:endParaRPr lang="en-US"/>
        </a:p>
      </dgm:t>
    </dgm:pt>
    <dgm:pt modelId="{8FEF7AC0-204A-4BCE-AF9C-FAA111B47DAF}">
      <dgm:prSet phldrT="[Text]"/>
      <dgm:spPr/>
      <dgm:t>
        <a:bodyPr/>
        <a:lstStyle/>
        <a:p>
          <a:r>
            <a:rPr lang="en-US" dirty="0" smtClean="0"/>
            <a:t>NON PROJECTED</a:t>
          </a:r>
          <a:endParaRPr lang="en-US" dirty="0"/>
        </a:p>
      </dgm:t>
    </dgm:pt>
    <dgm:pt modelId="{8F1ABD95-4CD4-4943-A240-376A79326626}" type="parTrans" cxnId="{A2E35DF2-19E8-45B3-9CF5-0A36D88A4C5E}">
      <dgm:prSet/>
      <dgm:spPr/>
      <dgm:t>
        <a:bodyPr/>
        <a:lstStyle/>
        <a:p>
          <a:endParaRPr lang="en-US"/>
        </a:p>
      </dgm:t>
    </dgm:pt>
    <dgm:pt modelId="{2940BE82-DA5D-4EF9-BA80-BABB0DE7EFB0}" type="sibTrans" cxnId="{A2E35DF2-19E8-45B3-9CF5-0A36D88A4C5E}">
      <dgm:prSet/>
      <dgm:spPr/>
      <dgm:t>
        <a:bodyPr/>
        <a:lstStyle/>
        <a:p>
          <a:endParaRPr lang="en-US"/>
        </a:p>
      </dgm:t>
    </dgm:pt>
    <dgm:pt modelId="{D3820108-6A43-4F5D-BD94-45246E824437}">
      <dgm:prSet phldrT="[Text]" custT="1"/>
      <dgm:spPr/>
      <dgm:t>
        <a:bodyPr/>
        <a:lstStyle/>
        <a:p>
          <a:r>
            <a:rPr lang="en-US" sz="2000" dirty="0" smtClean="0"/>
            <a:t>GRAPHIC- picture, charts, maps, graphs, puppets, flash cards, posters</a:t>
          </a:r>
          <a:endParaRPr lang="en-US" sz="2000" dirty="0"/>
        </a:p>
      </dgm:t>
    </dgm:pt>
    <dgm:pt modelId="{11169445-2DAB-4414-A700-9C2E2E3DCBBF}" type="parTrans" cxnId="{E2D72DED-B2C2-46AB-AC53-8D7C1E9E1CEA}">
      <dgm:prSet/>
      <dgm:spPr/>
      <dgm:t>
        <a:bodyPr/>
        <a:lstStyle/>
        <a:p>
          <a:endParaRPr lang="en-US"/>
        </a:p>
      </dgm:t>
    </dgm:pt>
    <dgm:pt modelId="{CF421C6B-7667-4EB4-AEBF-4C2E04A1B0FB}" type="sibTrans" cxnId="{E2D72DED-B2C2-46AB-AC53-8D7C1E9E1CEA}">
      <dgm:prSet/>
      <dgm:spPr/>
      <dgm:t>
        <a:bodyPr/>
        <a:lstStyle/>
        <a:p>
          <a:endParaRPr lang="en-US"/>
        </a:p>
      </dgm:t>
    </dgm:pt>
    <dgm:pt modelId="{0AA38056-DBAB-45ED-81A4-C3BF19C8DC15}">
      <dgm:prSet phldrT="[Text]"/>
      <dgm:spPr/>
      <dgm:t>
        <a:bodyPr/>
        <a:lstStyle/>
        <a:p>
          <a:r>
            <a:rPr lang="en-US" dirty="0" smtClean="0"/>
            <a:t>PROJECTED</a:t>
          </a:r>
          <a:endParaRPr lang="en-US" dirty="0"/>
        </a:p>
      </dgm:t>
    </dgm:pt>
    <dgm:pt modelId="{CB6E4CC9-D3A2-4840-AEAD-72702E34D816}" type="parTrans" cxnId="{38607AF3-FCF5-4E59-9697-335191A8E2BE}">
      <dgm:prSet/>
      <dgm:spPr/>
      <dgm:t>
        <a:bodyPr/>
        <a:lstStyle/>
        <a:p>
          <a:endParaRPr lang="en-US"/>
        </a:p>
      </dgm:t>
    </dgm:pt>
    <dgm:pt modelId="{9376B8D7-FF8A-4D0F-BF2B-BE34B2F5DF71}" type="sibTrans" cxnId="{38607AF3-FCF5-4E59-9697-335191A8E2BE}">
      <dgm:prSet/>
      <dgm:spPr/>
      <dgm:t>
        <a:bodyPr/>
        <a:lstStyle/>
        <a:p>
          <a:endParaRPr lang="en-US"/>
        </a:p>
      </dgm:t>
    </dgm:pt>
    <dgm:pt modelId="{70F8A30C-3594-44E9-8F0B-D4957238990B}">
      <dgm:prSet phldrT="[Text]"/>
      <dgm:spPr/>
      <dgm:t>
        <a:bodyPr/>
        <a:lstStyle/>
        <a:p>
          <a:r>
            <a:rPr lang="en-US" dirty="0" smtClean="0"/>
            <a:t>SILENT- slides, film strips, OHP</a:t>
          </a:r>
          <a:endParaRPr lang="en-US" dirty="0"/>
        </a:p>
      </dgm:t>
    </dgm:pt>
    <dgm:pt modelId="{0D261BB9-275E-4CB0-86E3-90E5D720DD45}" type="parTrans" cxnId="{B41DECE9-6269-4DBF-A6FD-C92ACAC0AAFA}">
      <dgm:prSet/>
      <dgm:spPr/>
      <dgm:t>
        <a:bodyPr/>
        <a:lstStyle/>
        <a:p>
          <a:endParaRPr lang="en-US"/>
        </a:p>
      </dgm:t>
    </dgm:pt>
    <dgm:pt modelId="{24BD7814-1D74-4311-8625-C6ADFF705ADD}" type="sibTrans" cxnId="{B41DECE9-6269-4DBF-A6FD-C92ACAC0AAFA}">
      <dgm:prSet/>
      <dgm:spPr/>
      <dgm:t>
        <a:bodyPr/>
        <a:lstStyle/>
        <a:p>
          <a:endParaRPr lang="en-US"/>
        </a:p>
      </dgm:t>
    </dgm:pt>
    <dgm:pt modelId="{8DA3577D-1B1F-443C-A014-8CC0046E9D2F}">
      <dgm:prSet phldrT="[Text]" custT="1"/>
      <dgm:spPr/>
      <dgm:t>
        <a:bodyPr/>
        <a:lstStyle/>
        <a:p>
          <a:r>
            <a:rPr lang="en-US" sz="1600" dirty="0" smtClean="0"/>
            <a:t>DIPLAY BOARDS- BB, bulletin board,</a:t>
          </a:r>
        </a:p>
        <a:p>
          <a:r>
            <a:rPr lang="en-US" sz="1600" dirty="0" smtClean="0"/>
            <a:t>flannel board,</a:t>
          </a:r>
        </a:p>
        <a:p>
          <a:r>
            <a:rPr lang="en-US" sz="1600" dirty="0" smtClean="0"/>
            <a:t>magnetic board, specimens</a:t>
          </a:r>
          <a:endParaRPr lang="en-US" sz="1600" dirty="0"/>
        </a:p>
      </dgm:t>
    </dgm:pt>
    <dgm:pt modelId="{4C7F1639-84CA-4496-82A1-32F2C7C9A8DF}" type="parTrans" cxnId="{DE9FC25D-94EE-4633-B370-3154E1369E4A}">
      <dgm:prSet/>
      <dgm:spPr/>
      <dgm:t>
        <a:bodyPr/>
        <a:lstStyle/>
        <a:p>
          <a:endParaRPr lang="en-US"/>
        </a:p>
      </dgm:t>
    </dgm:pt>
    <dgm:pt modelId="{4402C302-5710-43BE-AC19-7FC2B70E6492}" type="sibTrans" cxnId="{DE9FC25D-94EE-4633-B370-3154E1369E4A}">
      <dgm:prSet/>
      <dgm:spPr/>
      <dgm:t>
        <a:bodyPr/>
        <a:lstStyle/>
        <a:p>
          <a:endParaRPr lang="en-US"/>
        </a:p>
      </dgm:t>
    </dgm:pt>
    <dgm:pt modelId="{7C9DE5AD-25E8-471B-86A2-3581E1E82976}">
      <dgm:prSet phldrT="[Text]" custT="1"/>
      <dgm:spPr/>
      <dgm:t>
        <a:bodyPr/>
        <a:lstStyle/>
        <a:p>
          <a:r>
            <a:rPr lang="en-US" sz="1800" dirty="0" smtClean="0"/>
            <a:t>3- D AIDS- globes, models, objects, field trip</a:t>
          </a:r>
          <a:endParaRPr lang="en-US" sz="1800" dirty="0"/>
        </a:p>
      </dgm:t>
    </dgm:pt>
    <dgm:pt modelId="{42713AFC-4C42-4666-BA48-6E53564B1983}" type="parTrans" cxnId="{9A1E1332-701E-468D-8E3D-7A9AE831A3A9}">
      <dgm:prSet/>
      <dgm:spPr/>
      <dgm:t>
        <a:bodyPr/>
        <a:lstStyle/>
        <a:p>
          <a:endParaRPr lang="en-US"/>
        </a:p>
      </dgm:t>
    </dgm:pt>
    <dgm:pt modelId="{8CF410A8-BE5B-4EDA-825E-F389ACE1F34E}" type="sibTrans" cxnId="{9A1E1332-701E-468D-8E3D-7A9AE831A3A9}">
      <dgm:prSet/>
      <dgm:spPr/>
      <dgm:t>
        <a:bodyPr/>
        <a:lstStyle/>
        <a:p>
          <a:endParaRPr lang="en-US"/>
        </a:p>
      </dgm:t>
    </dgm:pt>
    <dgm:pt modelId="{503F63AE-CF7D-48DD-AC9E-42E1676819C2}">
      <dgm:prSet phldrT="[Text]" custT="1"/>
      <dgm:spPr/>
      <dgm:t>
        <a:bodyPr/>
        <a:lstStyle/>
        <a:p>
          <a:r>
            <a:rPr lang="en-US" sz="1600" dirty="0" smtClean="0"/>
            <a:t>AUDIO AIDS- radio,</a:t>
          </a:r>
        </a:p>
        <a:p>
          <a:r>
            <a:rPr lang="en-US" sz="1600" dirty="0" err="1" smtClean="0"/>
            <a:t>taperecorder</a:t>
          </a:r>
          <a:r>
            <a:rPr lang="en-US" sz="1600" dirty="0" smtClean="0"/>
            <a:t>,</a:t>
          </a:r>
        </a:p>
        <a:p>
          <a:r>
            <a:rPr lang="en-US" sz="1600" dirty="0" smtClean="0"/>
            <a:t>language laboratory</a:t>
          </a:r>
          <a:endParaRPr lang="en-US" sz="1600" dirty="0"/>
        </a:p>
      </dgm:t>
    </dgm:pt>
    <dgm:pt modelId="{550AC82C-C881-460E-9CD6-3B36D283032B}" type="parTrans" cxnId="{7124C576-86A5-4136-B6CB-9E2E50F346B5}">
      <dgm:prSet/>
      <dgm:spPr/>
      <dgm:t>
        <a:bodyPr/>
        <a:lstStyle/>
        <a:p>
          <a:endParaRPr lang="en-US"/>
        </a:p>
      </dgm:t>
    </dgm:pt>
    <dgm:pt modelId="{17B54AC2-53F0-4E3C-A900-763496204972}" type="sibTrans" cxnId="{7124C576-86A5-4136-B6CB-9E2E50F346B5}">
      <dgm:prSet/>
      <dgm:spPr/>
      <dgm:t>
        <a:bodyPr/>
        <a:lstStyle/>
        <a:p>
          <a:endParaRPr lang="en-US"/>
        </a:p>
      </dgm:t>
    </dgm:pt>
    <dgm:pt modelId="{D158B6C1-B025-45A0-9202-5C4E5772FAED}">
      <dgm:prSet phldrT="[Text]" custT="1"/>
      <dgm:spPr/>
      <dgm:t>
        <a:bodyPr/>
        <a:lstStyle/>
        <a:p>
          <a:r>
            <a:rPr lang="en-US" sz="1600" dirty="0" smtClean="0"/>
            <a:t>ACTIVITY AIDS- CAI, demonstrations,</a:t>
          </a:r>
        </a:p>
        <a:p>
          <a:r>
            <a:rPr lang="en-US" sz="1600" dirty="0" smtClean="0"/>
            <a:t>dramatics,</a:t>
          </a:r>
        </a:p>
        <a:p>
          <a:r>
            <a:rPr lang="en-US" sz="1600" dirty="0" smtClean="0"/>
            <a:t>experiments,</a:t>
          </a:r>
        </a:p>
        <a:p>
          <a:r>
            <a:rPr lang="en-US" sz="1600" dirty="0" smtClean="0"/>
            <a:t>programmed instruction</a:t>
          </a:r>
          <a:endParaRPr lang="en-US" sz="1600" dirty="0"/>
        </a:p>
      </dgm:t>
    </dgm:pt>
    <dgm:pt modelId="{B3786A81-BADA-46A3-AFC3-8C074FB1C853}" type="parTrans" cxnId="{3F21BBDA-0696-4DA9-9BE5-5985AF4B58B7}">
      <dgm:prSet/>
      <dgm:spPr/>
      <dgm:t>
        <a:bodyPr/>
        <a:lstStyle/>
        <a:p>
          <a:endParaRPr lang="en-US"/>
        </a:p>
      </dgm:t>
    </dgm:pt>
    <dgm:pt modelId="{496C90D7-2936-4BFC-A327-47F24ABDF3F9}" type="sibTrans" cxnId="{3F21BBDA-0696-4DA9-9BE5-5985AF4B58B7}">
      <dgm:prSet/>
      <dgm:spPr/>
      <dgm:t>
        <a:bodyPr/>
        <a:lstStyle/>
        <a:p>
          <a:endParaRPr lang="en-US"/>
        </a:p>
      </dgm:t>
    </dgm:pt>
    <dgm:pt modelId="{6982F5A8-3FF0-413A-92F4-A4B13B7FFA50}">
      <dgm:prSet phldrT="[Text]"/>
      <dgm:spPr/>
      <dgm:t>
        <a:bodyPr/>
        <a:lstStyle/>
        <a:p>
          <a:r>
            <a:rPr lang="en-US" dirty="0" smtClean="0"/>
            <a:t>SOUND- films</a:t>
          </a:r>
          <a:endParaRPr lang="en-US" dirty="0"/>
        </a:p>
      </dgm:t>
    </dgm:pt>
    <dgm:pt modelId="{4D1822A1-A424-4BC6-997C-D039E02E069A}" type="parTrans" cxnId="{9D6CC090-B9BA-429E-8B11-9CC860335248}">
      <dgm:prSet/>
      <dgm:spPr/>
      <dgm:t>
        <a:bodyPr/>
        <a:lstStyle/>
        <a:p>
          <a:endParaRPr lang="en-US"/>
        </a:p>
      </dgm:t>
    </dgm:pt>
    <dgm:pt modelId="{0D0DF5BF-293D-4619-BFBC-EEDA68F03E62}" type="sibTrans" cxnId="{9D6CC090-B9BA-429E-8B11-9CC860335248}">
      <dgm:prSet/>
      <dgm:spPr/>
      <dgm:t>
        <a:bodyPr/>
        <a:lstStyle/>
        <a:p>
          <a:endParaRPr lang="en-US"/>
        </a:p>
      </dgm:t>
    </dgm:pt>
    <dgm:pt modelId="{FF1B3DBF-4B8A-46B9-843B-09985FF70BFA}" type="pres">
      <dgm:prSet presAssocID="{CA0BE9B2-C485-4337-B1E1-A4013DE3B77D}" presName="Name0" presStyleCnt="0">
        <dgm:presLayoutVars>
          <dgm:chPref val="1"/>
          <dgm:dir/>
          <dgm:animOne val="branch"/>
          <dgm:animLvl val="lvl"/>
          <dgm:resizeHandles/>
        </dgm:presLayoutVars>
      </dgm:prSet>
      <dgm:spPr/>
      <dgm:t>
        <a:bodyPr/>
        <a:lstStyle/>
        <a:p>
          <a:endParaRPr lang="en-US"/>
        </a:p>
      </dgm:t>
    </dgm:pt>
    <dgm:pt modelId="{7675F88F-E914-4E78-8659-B964B98CCA25}" type="pres">
      <dgm:prSet presAssocID="{46349F85-ABCE-4087-8E95-0C2F0D4FB5C8}" presName="vertOne" presStyleCnt="0"/>
      <dgm:spPr/>
    </dgm:pt>
    <dgm:pt modelId="{9989A805-AD2E-49A1-9224-02E52DCF9DFD}" type="pres">
      <dgm:prSet presAssocID="{46349F85-ABCE-4087-8E95-0C2F0D4FB5C8}" presName="txOne" presStyleLbl="node0" presStyleIdx="0" presStyleCnt="2" custScaleY="41097" custLinFactNeighborX="15062" custLinFactNeighborY="-761">
        <dgm:presLayoutVars>
          <dgm:chPref val="3"/>
        </dgm:presLayoutVars>
      </dgm:prSet>
      <dgm:spPr/>
      <dgm:t>
        <a:bodyPr/>
        <a:lstStyle/>
        <a:p>
          <a:endParaRPr lang="en-US"/>
        </a:p>
      </dgm:t>
    </dgm:pt>
    <dgm:pt modelId="{F3E73DF8-5035-431D-B0C8-55A31519E5DB}" type="pres">
      <dgm:prSet presAssocID="{46349F85-ABCE-4087-8E95-0C2F0D4FB5C8}" presName="parTransOne" presStyleCnt="0"/>
      <dgm:spPr/>
    </dgm:pt>
    <dgm:pt modelId="{6CF212EE-A236-4B0C-AD34-94C1E6F24BCD}" type="pres">
      <dgm:prSet presAssocID="{46349F85-ABCE-4087-8E95-0C2F0D4FB5C8}" presName="horzOne" presStyleCnt="0"/>
      <dgm:spPr/>
    </dgm:pt>
    <dgm:pt modelId="{721561C5-B484-401D-9C97-5E2D1765855B}" type="pres">
      <dgm:prSet presAssocID="{8FEF7AC0-204A-4BCE-AF9C-FAA111B47DAF}" presName="vertTwo" presStyleCnt="0"/>
      <dgm:spPr/>
    </dgm:pt>
    <dgm:pt modelId="{AB060A12-3A02-441B-91BD-3DC8D1E41051}" type="pres">
      <dgm:prSet presAssocID="{8FEF7AC0-204A-4BCE-AF9C-FAA111B47DAF}" presName="txTwo" presStyleLbl="node2" presStyleIdx="0" presStyleCnt="3" custScaleY="27277">
        <dgm:presLayoutVars>
          <dgm:chPref val="3"/>
        </dgm:presLayoutVars>
      </dgm:prSet>
      <dgm:spPr/>
      <dgm:t>
        <a:bodyPr/>
        <a:lstStyle/>
        <a:p>
          <a:endParaRPr lang="en-US"/>
        </a:p>
      </dgm:t>
    </dgm:pt>
    <dgm:pt modelId="{D979B3F3-5F42-4A9C-A96C-70785A846D9D}" type="pres">
      <dgm:prSet presAssocID="{8FEF7AC0-204A-4BCE-AF9C-FAA111B47DAF}" presName="parTransTwo" presStyleCnt="0"/>
      <dgm:spPr/>
    </dgm:pt>
    <dgm:pt modelId="{63D8B796-26E9-4C8C-A202-1D2AAB29C36C}" type="pres">
      <dgm:prSet presAssocID="{8FEF7AC0-204A-4BCE-AF9C-FAA111B47DAF}" presName="horzTwo" presStyleCnt="0"/>
      <dgm:spPr/>
    </dgm:pt>
    <dgm:pt modelId="{69E8A2B9-AB5A-4BD3-BBE3-46DDB57C0E32}" type="pres">
      <dgm:prSet presAssocID="{D3820108-6A43-4F5D-BD94-45246E824437}" presName="vertThree" presStyleCnt="0"/>
      <dgm:spPr/>
    </dgm:pt>
    <dgm:pt modelId="{E785C3A4-648B-499D-A263-5CC6AEF5F957}" type="pres">
      <dgm:prSet presAssocID="{D3820108-6A43-4F5D-BD94-45246E824437}" presName="txThree" presStyleLbl="node3" presStyleIdx="0" presStyleCnt="5">
        <dgm:presLayoutVars>
          <dgm:chPref val="3"/>
        </dgm:presLayoutVars>
      </dgm:prSet>
      <dgm:spPr/>
      <dgm:t>
        <a:bodyPr/>
        <a:lstStyle/>
        <a:p>
          <a:endParaRPr lang="en-US"/>
        </a:p>
      </dgm:t>
    </dgm:pt>
    <dgm:pt modelId="{A399B2FF-CD03-4328-882F-A1900E2458CE}" type="pres">
      <dgm:prSet presAssocID="{D3820108-6A43-4F5D-BD94-45246E824437}" presName="horzThree" presStyleCnt="0"/>
      <dgm:spPr/>
    </dgm:pt>
    <dgm:pt modelId="{04759444-9979-4E34-9310-6556BFAF28F0}" type="pres">
      <dgm:prSet presAssocID="{CF421C6B-7667-4EB4-AEBF-4C2E04A1B0FB}" presName="sibSpaceThree" presStyleCnt="0"/>
      <dgm:spPr/>
    </dgm:pt>
    <dgm:pt modelId="{6A010CB3-9B31-4B3E-A17B-32D576504F6A}" type="pres">
      <dgm:prSet presAssocID="{8DA3577D-1B1F-443C-A014-8CC0046E9D2F}" presName="vertThree" presStyleCnt="0"/>
      <dgm:spPr/>
    </dgm:pt>
    <dgm:pt modelId="{3787E374-5DE9-41AE-BB0B-35C38FC2C11C}" type="pres">
      <dgm:prSet presAssocID="{8DA3577D-1B1F-443C-A014-8CC0046E9D2F}" presName="txThree" presStyleLbl="node3" presStyleIdx="1" presStyleCnt="5" custScaleX="140550">
        <dgm:presLayoutVars>
          <dgm:chPref val="3"/>
        </dgm:presLayoutVars>
      </dgm:prSet>
      <dgm:spPr/>
      <dgm:t>
        <a:bodyPr/>
        <a:lstStyle/>
        <a:p>
          <a:endParaRPr lang="en-US"/>
        </a:p>
      </dgm:t>
    </dgm:pt>
    <dgm:pt modelId="{025559F1-5840-4C81-928A-9F10A5BBC0BE}" type="pres">
      <dgm:prSet presAssocID="{8DA3577D-1B1F-443C-A014-8CC0046E9D2F}" presName="horzThree" presStyleCnt="0"/>
      <dgm:spPr/>
    </dgm:pt>
    <dgm:pt modelId="{2FB48F7B-8723-4963-8AA1-A00911C57A66}" type="pres">
      <dgm:prSet presAssocID="{4402C302-5710-43BE-AC19-7FC2B70E6492}" presName="sibSpaceThree" presStyleCnt="0"/>
      <dgm:spPr/>
    </dgm:pt>
    <dgm:pt modelId="{53BD30F0-B2E3-4EBE-B266-B46965BC70B5}" type="pres">
      <dgm:prSet presAssocID="{7C9DE5AD-25E8-471B-86A2-3581E1E82976}" presName="vertThree" presStyleCnt="0"/>
      <dgm:spPr/>
    </dgm:pt>
    <dgm:pt modelId="{6B9C0B6B-A016-4112-A5F2-10A5EA1A1D6E}" type="pres">
      <dgm:prSet presAssocID="{7C9DE5AD-25E8-471B-86A2-3581E1E82976}" presName="txThree" presStyleLbl="node3" presStyleIdx="2" presStyleCnt="5" custScaleX="135606" custLinFactNeighborX="-3606" custLinFactNeighborY="108">
        <dgm:presLayoutVars>
          <dgm:chPref val="3"/>
        </dgm:presLayoutVars>
      </dgm:prSet>
      <dgm:spPr/>
      <dgm:t>
        <a:bodyPr/>
        <a:lstStyle/>
        <a:p>
          <a:endParaRPr lang="en-US"/>
        </a:p>
      </dgm:t>
    </dgm:pt>
    <dgm:pt modelId="{8DFB8DC3-F339-47C3-8603-5D10067FA51E}" type="pres">
      <dgm:prSet presAssocID="{7C9DE5AD-25E8-471B-86A2-3581E1E82976}" presName="horzThree" presStyleCnt="0"/>
      <dgm:spPr/>
    </dgm:pt>
    <dgm:pt modelId="{F8FE3EFE-EF0A-41FE-A806-1105485E3B38}" type="pres">
      <dgm:prSet presAssocID="{8CF410A8-BE5B-4EDA-825E-F389ACE1F34E}" presName="sibSpaceThree" presStyleCnt="0"/>
      <dgm:spPr/>
    </dgm:pt>
    <dgm:pt modelId="{6D4385CF-4442-4CD8-963C-1C841BE6EC23}" type="pres">
      <dgm:prSet presAssocID="{503F63AE-CF7D-48DD-AC9E-42E1676819C2}" presName="vertThree" presStyleCnt="0"/>
      <dgm:spPr/>
    </dgm:pt>
    <dgm:pt modelId="{8CC0BF66-9399-4274-A8AD-17B24632EFB2}" type="pres">
      <dgm:prSet presAssocID="{503F63AE-CF7D-48DD-AC9E-42E1676819C2}" presName="txThree" presStyleLbl="node3" presStyleIdx="3" presStyleCnt="5" custScaleX="135131">
        <dgm:presLayoutVars>
          <dgm:chPref val="3"/>
        </dgm:presLayoutVars>
      </dgm:prSet>
      <dgm:spPr/>
      <dgm:t>
        <a:bodyPr/>
        <a:lstStyle/>
        <a:p>
          <a:endParaRPr lang="en-US"/>
        </a:p>
      </dgm:t>
    </dgm:pt>
    <dgm:pt modelId="{58127E1E-985C-496C-A12C-615FDA737A72}" type="pres">
      <dgm:prSet presAssocID="{503F63AE-CF7D-48DD-AC9E-42E1676819C2}" presName="horzThree" presStyleCnt="0"/>
      <dgm:spPr/>
    </dgm:pt>
    <dgm:pt modelId="{BD5BFE47-02DC-45F6-9887-9C7616C028C6}" type="pres">
      <dgm:prSet presAssocID="{17B54AC2-53F0-4E3C-A900-763496204972}" presName="sibSpaceThree" presStyleCnt="0"/>
      <dgm:spPr/>
    </dgm:pt>
    <dgm:pt modelId="{40C032AA-567F-464F-BE0A-B2DC3D8E9C43}" type="pres">
      <dgm:prSet presAssocID="{D158B6C1-B025-45A0-9202-5C4E5772FAED}" presName="vertThree" presStyleCnt="0"/>
      <dgm:spPr/>
    </dgm:pt>
    <dgm:pt modelId="{3A7394F6-174A-40C3-A85F-0715FD38A45C}" type="pres">
      <dgm:prSet presAssocID="{D158B6C1-B025-45A0-9202-5C4E5772FAED}" presName="txThree" presStyleLbl="node3" presStyleIdx="4" presStyleCnt="5" custScaleX="135421">
        <dgm:presLayoutVars>
          <dgm:chPref val="3"/>
        </dgm:presLayoutVars>
      </dgm:prSet>
      <dgm:spPr/>
      <dgm:t>
        <a:bodyPr/>
        <a:lstStyle/>
        <a:p>
          <a:endParaRPr lang="en-US"/>
        </a:p>
      </dgm:t>
    </dgm:pt>
    <dgm:pt modelId="{57DDE4DA-E760-4E0E-B87F-468594EA3C1B}" type="pres">
      <dgm:prSet presAssocID="{D158B6C1-B025-45A0-9202-5C4E5772FAED}" presName="horzThree" presStyleCnt="0"/>
      <dgm:spPr/>
    </dgm:pt>
    <dgm:pt modelId="{26CE3A62-2289-4A9E-AC48-EAC2FACC6D9D}" type="pres">
      <dgm:prSet presAssocID="{2366C5F5-E28C-4DDF-A016-1476EA5CA211}" presName="sibSpaceOne" presStyleCnt="0"/>
      <dgm:spPr/>
    </dgm:pt>
    <dgm:pt modelId="{8006215A-D7FB-4B63-8C25-F10006FC43A8}" type="pres">
      <dgm:prSet presAssocID="{0AA38056-DBAB-45ED-81A4-C3BF19C8DC15}" presName="vertOne" presStyleCnt="0"/>
      <dgm:spPr/>
    </dgm:pt>
    <dgm:pt modelId="{EA0CF1A7-338D-4159-A54A-64093B956969}" type="pres">
      <dgm:prSet presAssocID="{0AA38056-DBAB-45ED-81A4-C3BF19C8DC15}" presName="txOne" presStyleLbl="node0" presStyleIdx="1" presStyleCnt="2" custScaleY="29784" custLinFactY="40902" custLinFactNeighborX="-731" custLinFactNeighborY="100000">
        <dgm:presLayoutVars>
          <dgm:chPref val="3"/>
        </dgm:presLayoutVars>
      </dgm:prSet>
      <dgm:spPr/>
      <dgm:t>
        <a:bodyPr/>
        <a:lstStyle/>
        <a:p>
          <a:endParaRPr lang="en-US"/>
        </a:p>
      </dgm:t>
    </dgm:pt>
    <dgm:pt modelId="{E525918E-101A-4674-AAE5-38175681B6C1}" type="pres">
      <dgm:prSet presAssocID="{0AA38056-DBAB-45ED-81A4-C3BF19C8DC15}" presName="parTransOne" presStyleCnt="0"/>
      <dgm:spPr/>
    </dgm:pt>
    <dgm:pt modelId="{04E6E3C9-EC73-4B5C-B14E-E92F96BF86AC}" type="pres">
      <dgm:prSet presAssocID="{0AA38056-DBAB-45ED-81A4-C3BF19C8DC15}" presName="horzOne" presStyleCnt="0"/>
      <dgm:spPr/>
    </dgm:pt>
    <dgm:pt modelId="{D168E00D-A2BF-4C14-A2E0-CE5512529CB4}" type="pres">
      <dgm:prSet presAssocID="{70F8A30C-3594-44E9-8F0B-D4957238990B}" presName="vertTwo" presStyleCnt="0"/>
      <dgm:spPr/>
    </dgm:pt>
    <dgm:pt modelId="{C14BA863-7126-4AF9-93D8-A7B52F3ACB98}" type="pres">
      <dgm:prSet presAssocID="{70F8A30C-3594-44E9-8F0B-D4957238990B}" presName="txTwo" presStyleLbl="node2" presStyleIdx="1" presStyleCnt="3" custLinFactNeighborX="-1524" custLinFactNeighborY="46822">
        <dgm:presLayoutVars>
          <dgm:chPref val="3"/>
        </dgm:presLayoutVars>
      </dgm:prSet>
      <dgm:spPr/>
      <dgm:t>
        <a:bodyPr/>
        <a:lstStyle/>
        <a:p>
          <a:endParaRPr lang="en-US"/>
        </a:p>
      </dgm:t>
    </dgm:pt>
    <dgm:pt modelId="{852EFC58-71AC-4258-910E-565F976CC719}" type="pres">
      <dgm:prSet presAssocID="{70F8A30C-3594-44E9-8F0B-D4957238990B}" presName="horzTwo" presStyleCnt="0"/>
      <dgm:spPr/>
    </dgm:pt>
    <dgm:pt modelId="{8EDE14F8-9C4C-4301-B596-47E51CF709AB}" type="pres">
      <dgm:prSet presAssocID="{24BD7814-1D74-4311-8625-C6ADFF705ADD}" presName="sibSpaceTwo" presStyleCnt="0"/>
      <dgm:spPr/>
    </dgm:pt>
    <dgm:pt modelId="{83AD1F0B-60FE-4AC8-B159-04DCCBB070B5}" type="pres">
      <dgm:prSet presAssocID="{6982F5A8-3FF0-413A-92F4-A4B13B7FFA50}" presName="vertTwo" presStyleCnt="0"/>
      <dgm:spPr/>
    </dgm:pt>
    <dgm:pt modelId="{A5DEFCD5-370A-4513-A276-073E38218FDA}" type="pres">
      <dgm:prSet presAssocID="{6982F5A8-3FF0-413A-92F4-A4B13B7FFA50}" presName="txTwo" presStyleLbl="node2" presStyleIdx="2" presStyleCnt="3" custLinFactNeighborX="-1868" custLinFactNeighborY="46822">
        <dgm:presLayoutVars>
          <dgm:chPref val="3"/>
        </dgm:presLayoutVars>
      </dgm:prSet>
      <dgm:spPr/>
      <dgm:t>
        <a:bodyPr/>
        <a:lstStyle/>
        <a:p>
          <a:endParaRPr lang="en-US"/>
        </a:p>
      </dgm:t>
    </dgm:pt>
    <dgm:pt modelId="{1B886991-CCF5-4AA5-9CA6-861139E571DC}" type="pres">
      <dgm:prSet presAssocID="{6982F5A8-3FF0-413A-92F4-A4B13B7FFA50}" presName="horzTwo" presStyleCnt="0"/>
      <dgm:spPr/>
    </dgm:pt>
  </dgm:ptLst>
  <dgm:cxnLst>
    <dgm:cxn modelId="{DE9FC25D-94EE-4633-B370-3154E1369E4A}" srcId="{8FEF7AC0-204A-4BCE-AF9C-FAA111B47DAF}" destId="{8DA3577D-1B1F-443C-A014-8CC0046E9D2F}" srcOrd="1" destOrd="0" parTransId="{4C7F1639-84CA-4496-82A1-32F2C7C9A8DF}" sibTransId="{4402C302-5710-43BE-AC19-7FC2B70E6492}"/>
    <dgm:cxn modelId="{9A1E1332-701E-468D-8E3D-7A9AE831A3A9}" srcId="{8FEF7AC0-204A-4BCE-AF9C-FAA111B47DAF}" destId="{7C9DE5AD-25E8-471B-86A2-3581E1E82976}" srcOrd="2" destOrd="0" parTransId="{42713AFC-4C42-4666-BA48-6E53564B1983}" sibTransId="{8CF410A8-BE5B-4EDA-825E-F389ACE1F34E}"/>
    <dgm:cxn modelId="{6DAF161C-2047-40E1-BEFD-AD95B62D7859}" type="presOf" srcId="{7C9DE5AD-25E8-471B-86A2-3581E1E82976}" destId="{6B9C0B6B-A016-4112-A5F2-10A5EA1A1D6E}" srcOrd="0" destOrd="0" presId="urn:microsoft.com/office/officeart/2005/8/layout/hierarchy4"/>
    <dgm:cxn modelId="{2D87C93F-A7CC-4941-97E1-B156EB9DC3D4}" type="presOf" srcId="{0AA38056-DBAB-45ED-81A4-C3BF19C8DC15}" destId="{EA0CF1A7-338D-4159-A54A-64093B956969}" srcOrd="0" destOrd="0" presId="urn:microsoft.com/office/officeart/2005/8/layout/hierarchy4"/>
    <dgm:cxn modelId="{3F21BBDA-0696-4DA9-9BE5-5985AF4B58B7}" srcId="{8FEF7AC0-204A-4BCE-AF9C-FAA111B47DAF}" destId="{D158B6C1-B025-45A0-9202-5C4E5772FAED}" srcOrd="4" destOrd="0" parTransId="{B3786A81-BADA-46A3-AFC3-8C074FB1C853}" sibTransId="{496C90D7-2936-4BFC-A327-47F24ABDF3F9}"/>
    <dgm:cxn modelId="{782D5807-102A-4C7E-87DB-D185F4BD2D4D}" type="presOf" srcId="{70F8A30C-3594-44E9-8F0B-D4957238990B}" destId="{C14BA863-7126-4AF9-93D8-A7B52F3ACB98}" srcOrd="0" destOrd="0" presId="urn:microsoft.com/office/officeart/2005/8/layout/hierarchy4"/>
    <dgm:cxn modelId="{83318674-3A98-471F-968B-FAA394B4939C}" type="presOf" srcId="{8FEF7AC0-204A-4BCE-AF9C-FAA111B47DAF}" destId="{AB060A12-3A02-441B-91BD-3DC8D1E41051}" srcOrd="0" destOrd="0" presId="urn:microsoft.com/office/officeart/2005/8/layout/hierarchy4"/>
    <dgm:cxn modelId="{B41DECE9-6269-4DBF-A6FD-C92ACAC0AAFA}" srcId="{0AA38056-DBAB-45ED-81A4-C3BF19C8DC15}" destId="{70F8A30C-3594-44E9-8F0B-D4957238990B}" srcOrd="0" destOrd="0" parTransId="{0D261BB9-275E-4CB0-86E3-90E5D720DD45}" sibTransId="{24BD7814-1D74-4311-8625-C6ADFF705ADD}"/>
    <dgm:cxn modelId="{E5DF85D9-AE1B-400D-A5F4-E925A8E18A7C}" type="presOf" srcId="{8DA3577D-1B1F-443C-A014-8CC0046E9D2F}" destId="{3787E374-5DE9-41AE-BB0B-35C38FC2C11C}" srcOrd="0" destOrd="0" presId="urn:microsoft.com/office/officeart/2005/8/layout/hierarchy4"/>
    <dgm:cxn modelId="{3A28BC0A-4537-4A7B-A2F9-29F68219948F}" type="presOf" srcId="{D158B6C1-B025-45A0-9202-5C4E5772FAED}" destId="{3A7394F6-174A-40C3-A85F-0715FD38A45C}" srcOrd="0" destOrd="0" presId="urn:microsoft.com/office/officeart/2005/8/layout/hierarchy4"/>
    <dgm:cxn modelId="{3418A066-38D4-4D59-950A-3164612EFB51}" type="presOf" srcId="{46349F85-ABCE-4087-8E95-0C2F0D4FB5C8}" destId="{9989A805-AD2E-49A1-9224-02E52DCF9DFD}" srcOrd="0" destOrd="0" presId="urn:microsoft.com/office/officeart/2005/8/layout/hierarchy4"/>
    <dgm:cxn modelId="{38607AF3-FCF5-4E59-9697-335191A8E2BE}" srcId="{CA0BE9B2-C485-4337-B1E1-A4013DE3B77D}" destId="{0AA38056-DBAB-45ED-81A4-C3BF19C8DC15}" srcOrd="1" destOrd="0" parTransId="{CB6E4CC9-D3A2-4840-AEAD-72702E34D816}" sibTransId="{9376B8D7-FF8A-4D0F-BF2B-BE34B2F5DF71}"/>
    <dgm:cxn modelId="{250064DC-3A87-4A74-B852-F93FB577E82A}" type="presOf" srcId="{D3820108-6A43-4F5D-BD94-45246E824437}" destId="{E785C3A4-648B-499D-A263-5CC6AEF5F957}" srcOrd="0" destOrd="0" presId="urn:microsoft.com/office/officeart/2005/8/layout/hierarchy4"/>
    <dgm:cxn modelId="{C0615E0C-4C97-413D-B4A9-45658001127F}" srcId="{CA0BE9B2-C485-4337-B1E1-A4013DE3B77D}" destId="{46349F85-ABCE-4087-8E95-0C2F0D4FB5C8}" srcOrd="0" destOrd="0" parTransId="{E1F4A605-F012-476A-9906-98C73C9235DC}" sibTransId="{2366C5F5-E28C-4DDF-A016-1476EA5CA211}"/>
    <dgm:cxn modelId="{3A01C229-7C8A-4DD7-AEC6-4DB622010F4E}" type="presOf" srcId="{6982F5A8-3FF0-413A-92F4-A4B13B7FFA50}" destId="{A5DEFCD5-370A-4513-A276-073E38218FDA}" srcOrd="0" destOrd="0" presId="urn:microsoft.com/office/officeart/2005/8/layout/hierarchy4"/>
    <dgm:cxn modelId="{A2E35DF2-19E8-45B3-9CF5-0A36D88A4C5E}" srcId="{46349F85-ABCE-4087-8E95-0C2F0D4FB5C8}" destId="{8FEF7AC0-204A-4BCE-AF9C-FAA111B47DAF}" srcOrd="0" destOrd="0" parTransId="{8F1ABD95-4CD4-4943-A240-376A79326626}" sibTransId="{2940BE82-DA5D-4EF9-BA80-BABB0DE7EFB0}"/>
    <dgm:cxn modelId="{9D6CC090-B9BA-429E-8B11-9CC860335248}" srcId="{0AA38056-DBAB-45ED-81A4-C3BF19C8DC15}" destId="{6982F5A8-3FF0-413A-92F4-A4B13B7FFA50}" srcOrd="1" destOrd="0" parTransId="{4D1822A1-A424-4BC6-997C-D039E02E069A}" sibTransId="{0D0DF5BF-293D-4619-BFBC-EEDA68F03E62}"/>
    <dgm:cxn modelId="{7AC471C7-5D08-4C0E-999D-8B85785D9690}" type="presOf" srcId="{CA0BE9B2-C485-4337-B1E1-A4013DE3B77D}" destId="{FF1B3DBF-4B8A-46B9-843B-09985FF70BFA}" srcOrd="0" destOrd="0" presId="urn:microsoft.com/office/officeart/2005/8/layout/hierarchy4"/>
    <dgm:cxn modelId="{7124C576-86A5-4136-B6CB-9E2E50F346B5}" srcId="{8FEF7AC0-204A-4BCE-AF9C-FAA111B47DAF}" destId="{503F63AE-CF7D-48DD-AC9E-42E1676819C2}" srcOrd="3" destOrd="0" parTransId="{550AC82C-C881-460E-9CD6-3B36D283032B}" sibTransId="{17B54AC2-53F0-4E3C-A900-763496204972}"/>
    <dgm:cxn modelId="{3277529E-B20B-470C-BADE-C4B34F6E9B4E}" type="presOf" srcId="{503F63AE-CF7D-48DD-AC9E-42E1676819C2}" destId="{8CC0BF66-9399-4274-A8AD-17B24632EFB2}" srcOrd="0" destOrd="0" presId="urn:microsoft.com/office/officeart/2005/8/layout/hierarchy4"/>
    <dgm:cxn modelId="{E2D72DED-B2C2-46AB-AC53-8D7C1E9E1CEA}" srcId="{8FEF7AC0-204A-4BCE-AF9C-FAA111B47DAF}" destId="{D3820108-6A43-4F5D-BD94-45246E824437}" srcOrd="0" destOrd="0" parTransId="{11169445-2DAB-4414-A700-9C2E2E3DCBBF}" sibTransId="{CF421C6B-7667-4EB4-AEBF-4C2E04A1B0FB}"/>
    <dgm:cxn modelId="{55211FCC-5C03-4F7D-B5D1-1DCFA1183823}" type="presParOf" srcId="{FF1B3DBF-4B8A-46B9-843B-09985FF70BFA}" destId="{7675F88F-E914-4E78-8659-B964B98CCA25}" srcOrd="0" destOrd="0" presId="urn:microsoft.com/office/officeart/2005/8/layout/hierarchy4"/>
    <dgm:cxn modelId="{905373A0-6B93-4C91-AA12-1CEB706240BD}" type="presParOf" srcId="{7675F88F-E914-4E78-8659-B964B98CCA25}" destId="{9989A805-AD2E-49A1-9224-02E52DCF9DFD}" srcOrd="0" destOrd="0" presId="urn:microsoft.com/office/officeart/2005/8/layout/hierarchy4"/>
    <dgm:cxn modelId="{4DB9B15E-AE85-46E2-BB75-68DEDCC0164C}" type="presParOf" srcId="{7675F88F-E914-4E78-8659-B964B98CCA25}" destId="{F3E73DF8-5035-431D-B0C8-55A31519E5DB}" srcOrd="1" destOrd="0" presId="urn:microsoft.com/office/officeart/2005/8/layout/hierarchy4"/>
    <dgm:cxn modelId="{B6374724-8F5F-4A4B-8D10-675A18A8E883}" type="presParOf" srcId="{7675F88F-E914-4E78-8659-B964B98CCA25}" destId="{6CF212EE-A236-4B0C-AD34-94C1E6F24BCD}" srcOrd="2" destOrd="0" presId="urn:microsoft.com/office/officeart/2005/8/layout/hierarchy4"/>
    <dgm:cxn modelId="{10F931D0-07C5-4760-AF33-5D867DC87037}" type="presParOf" srcId="{6CF212EE-A236-4B0C-AD34-94C1E6F24BCD}" destId="{721561C5-B484-401D-9C97-5E2D1765855B}" srcOrd="0" destOrd="0" presId="urn:microsoft.com/office/officeart/2005/8/layout/hierarchy4"/>
    <dgm:cxn modelId="{EF7EFB4F-0FE2-4DA4-93F2-1443497B8882}" type="presParOf" srcId="{721561C5-B484-401D-9C97-5E2D1765855B}" destId="{AB060A12-3A02-441B-91BD-3DC8D1E41051}" srcOrd="0" destOrd="0" presId="urn:microsoft.com/office/officeart/2005/8/layout/hierarchy4"/>
    <dgm:cxn modelId="{EEEE9251-ACCA-4753-B28A-70444B17165E}" type="presParOf" srcId="{721561C5-B484-401D-9C97-5E2D1765855B}" destId="{D979B3F3-5F42-4A9C-A96C-70785A846D9D}" srcOrd="1" destOrd="0" presId="urn:microsoft.com/office/officeart/2005/8/layout/hierarchy4"/>
    <dgm:cxn modelId="{ACE7321C-7726-4280-ADB7-279D48876E5A}" type="presParOf" srcId="{721561C5-B484-401D-9C97-5E2D1765855B}" destId="{63D8B796-26E9-4C8C-A202-1D2AAB29C36C}" srcOrd="2" destOrd="0" presId="urn:microsoft.com/office/officeart/2005/8/layout/hierarchy4"/>
    <dgm:cxn modelId="{906AF4A9-7BBD-4B90-BFE1-64B978CCF9A7}" type="presParOf" srcId="{63D8B796-26E9-4C8C-A202-1D2AAB29C36C}" destId="{69E8A2B9-AB5A-4BD3-BBE3-46DDB57C0E32}" srcOrd="0" destOrd="0" presId="urn:microsoft.com/office/officeart/2005/8/layout/hierarchy4"/>
    <dgm:cxn modelId="{6981ECCB-AAC7-4D31-8BCF-6CC3808DBE7D}" type="presParOf" srcId="{69E8A2B9-AB5A-4BD3-BBE3-46DDB57C0E32}" destId="{E785C3A4-648B-499D-A263-5CC6AEF5F957}" srcOrd="0" destOrd="0" presId="urn:microsoft.com/office/officeart/2005/8/layout/hierarchy4"/>
    <dgm:cxn modelId="{9E10A161-B5CE-4573-947F-39BA1107FB56}" type="presParOf" srcId="{69E8A2B9-AB5A-4BD3-BBE3-46DDB57C0E32}" destId="{A399B2FF-CD03-4328-882F-A1900E2458CE}" srcOrd="1" destOrd="0" presId="urn:microsoft.com/office/officeart/2005/8/layout/hierarchy4"/>
    <dgm:cxn modelId="{B3A327A6-12FD-4897-A5D7-15DD07188837}" type="presParOf" srcId="{63D8B796-26E9-4C8C-A202-1D2AAB29C36C}" destId="{04759444-9979-4E34-9310-6556BFAF28F0}" srcOrd="1" destOrd="0" presId="urn:microsoft.com/office/officeart/2005/8/layout/hierarchy4"/>
    <dgm:cxn modelId="{52888698-9DBC-46BE-959E-6ABB5D4383D7}" type="presParOf" srcId="{63D8B796-26E9-4C8C-A202-1D2AAB29C36C}" destId="{6A010CB3-9B31-4B3E-A17B-32D576504F6A}" srcOrd="2" destOrd="0" presId="urn:microsoft.com/office/officeart/2005/8/layout/hierarchy4"/>
    <dgm:cxn modelId="{0082A955-1085-40FB-B93C-47DA79CCBE0D}" type="presParOf" srcId="{6A010CB3-9B31-4B3E-A17B-32D576504F6A}" destId="{3787E374-5DE9-41AE-BB0B-35C38FC2C11C}" srcOrd="0" destOrd="0" presId="urn:microsoft.com/office/officeart/2005/8/layout/hierarchy4"/>
    <dgm:cxn modelId="{156EF437-2E51-4D54-922E-7F88D67C41DE}" type="presParOf" srcId="{6A010CB3-9B31-4B3E-A17B-32D576504F6A}" destId="{025559F1-5840-4C81-928A-9F10A5BBC0BE}" srcOrd="1" destOrd="0" presId="urn:microsoft.com/office/officeart/2005/8/layout/hierarchy4"/>
    <dgm:cxn modelId="{58C9E358-A157-4390-9A6D-9DBACD0F378C}" type="presParOf" srcId="{63D8B796-26E9-4C8C-A202-1D2AAB29C36C}" destId="{2FB48F7B-8723-4963-8AA1-A00911C57A66}" srcOrd="3" destOrd="0" presId="urn:microsoft.com/office/officeart/2005/8/layout/hierarchy4"/>
    <dgm:cxn modelId="{792F8D4E-ADE7-47A1-8F21-20453A2082D3}" type="presParOf" srcId="{63D8B796-26E9-4C8C-A202-1D2AAB29C36C}" destId="{53BD30F0-B2E3-4EBE-B266-B46965BC70B5}" srcOrd="4" destOrd="0" presId="urn:microsoft.com/office/officeart/2005/8/layout/hierarchy4"/>
    <dgm:cxn modelId="{43ABE6B1-39A2-4F25-8AC6-A286D56A3EAB}" type="presParOf" srcId="{53BD30F0-B2E3-4EBE-B266-B46965BC70B5}" destId="{6B9C0B6B-A016-4112-A5F2-10A5EA1A1D6E}" srcOrd="0" destOrd="0" presId="urn:microsoft.com/office/officeart/2005/8/layout/hierarchy4"/>
    <dgm:cxn modelId="{F8B03C21-D898-4A03-A829-5FCF1C248E9C}" type="presParOf" srcId="{53BD30F0-B2E3-4EBE-B266-B46965BC70B5}" destId="{8DFB8DC3-F339-47C3-8603-5D10067FA51E}" srcOrd="1" destOrd="0" presId="urn:microsoft.com/office/officeart/2005/8/layout/hierarchy4"/>
    <dgm:cxn modelId="{F1D678AD-10C3-478B-A2C0-6056FCF0536B}" type="presParOf" srcId="{63D8B796-26E9-4C8C-A202-1D2AAB29C36C}" destId="{F8FE3EFE-EF0A-41FE-A806-1105485E3B38}" srcOrd="5" destOrd="0" presId="urn:microsoft.com/office/officeart/2005/8/layout/hierarchy4"/>
    <dgm:cxn modelId="{94624187-B129-472B-8B4E-73A019A95C18}" type="presParOf" srcId="{63D8B796-26E9-4C8C-A202-1D2AAB29C36C}" destId="{6D4385CF-4442-4CD8-963C-1C841BE6EC23}" srcOrd="6" destOrd="0" presId="urn:microsoft.com/office/officeart/2005/8/layout/hierarchy4"/>
    <dgm:cxn modelId="{8A726F18-5529-4D57-92AD-5A07EA4F2C66}" type="presParOf" srcId="{6D4385CF-4442-4CD8-963C-1C841BE6EC23}" destId="{8CC0BF66-9399-4274-A8AD-17B24632EFB2}" srcOrd="0" destOrd="0" presId="urn:microsoft.com/office/officeart/2005/8/layout/hierarchy4"/>
    <dgm:cxn modelId="{2A7FBD76-8608-4AEE-804F-352944916DBC}" type="presParOf" srcId="{6D4385CF-4442-4CD8-963C-1C841BE6EC23}" destId="{58127E1E-985C-496C-A12C-615FDA737A72}" srcOrd="1" destOrd="0" presId="urn:microsoft.com/office/officeart/2005/8/layout/hierarchy4"/>
    <dgm:cxn modelId="{45504B94-21C6-4765-BBB9-CA2AEAD93189}" type="presParOf" srcId="{63D8B796-26E9-4C8C-A202-1D2AAB29C36C}" destId="{BD5BFE47-02DC-45F6-9887-9C7616C028C6}" srcOrd="7" destOrd="0" presId="urn:microsoft.com/office/officeart/2005/8/layout/hierarchy4"/>
    <dgm:cxn modelId="{91483526-D9D4-4ACE-BCA5-C8875468C264}" type="presParOf" srcId="{63D8B796-26E9-4C8C-A202-1D2AAB29C36C}" destId="{40C032AA-567F-464F-BE0A-B2DC3D8E9C43}" srcOrd="8" destOrd="0" presId="urn:microsoft.com/office/officeart/2005/8/layout/hierarchy4"/>
    <dgm:cxn modelId="{631218C3-599E-4406-99C7-11232CB0EB4F}" type="presParOf" srcId="{40C032AA-567F-464F-BE0A-B2DC3D8E9C43}" destId="{3A7394F6-174A-40C3-A85F-0715FD38A45C}" srcOrd="0" destOrd="0" presId="urn:microsoft.com/office/officeart/2005/8/layout/hierarchy4"/>
    <dgm:cxn modelId="{BC6295AC-5787-422E-B28A-C6D26A1E1B39}" type="presParOf" srcId="{40C032AA-567F-464F-BE0A-B2DC3D8E9C43}" destId="{57DDE4DA-E760-4E0E-B87F-468594EA3C1B}" srcOrd="1" destOrd="0" presId="urn:microsoft.com/office/officeart/2005/8/layout/hierarchy4"/>
    <dgm:cxn modelId="{8E08EFEB-545A-47C5-9ED1-B2257BDB94C1}" type="presParOf" srcId="{FF1B3DBF-4B8A-46B9-843B-09985FF70BFA}" destId="{26CE3A62-2289-4A9E-AC48-EAC2FACC6D9D}" srcOrd="1" destOrd="0" presId="urn:microsoft.com/office/officeart/2005/8/layout/hierarchy4"/>
    <dgm:cxn modelId="{5C8EEE5D-8648-41D0-91BA-59130F46AC68}" type="presParOf" srcId="{FF1B3DBF-4B8A-46B9-843B-09985FF70BFA}" destId="{8006215A-D7FB-4B63-8C25-F10006FC43A8}" srcOrd="2" destOrd="0" presId="urn:microsoft.com/office/officeart/2005/8/layout/hierarchy4"/>
    <dgm:cxn modelId="{50799E98-C313-478F-AF1C-A270C52BB1AC}" type="presParOf" srcId="{8006215A-D7FB-4B63-8C25-F10006FC43A8}" destId="{EA0CF1A7-338D-4159-A54A-64093B956969}" srcOrd="0" destOrd="0" presId="urn:microsoft.com/office/officeart/2005/8/layout/hierarchy4"/>
    <dgm:cxn modelId="{4941FB88-D126-4883-8CCA-3E319F40003C}" type="presParOf" srcId="{8006215A-D7FB-4B63-8C25-F10006FC43A8}" destId="{E525918E-101A-4674-AAE5-38175681B6C1}" srcOrd="1" destOrd="0" presId="urn:microsoft.com/office/officeart/2005/8/layout/hierarchy4"/>
    <dgm:cxn modelId="{86BEDF6D-AA3B-4356-A84D-9F27E59CE181}" type="presParOf" srcId="{8006215A-D7FB-4B63-8C25-F10006FC43A8}" destId="{04E6E3C9-EC73-4B5C-B14E-E92F96BF86AC}" srcOrd="2" destOrd="0" presId="urn:microsoft.com/office/officeart/2005/8/layout/hierarchy4"/>
    <dgm:cxn modelId="{5C0B9F4D-0B1F-4495-8762-FFB8F9E53F20}" type="presParOf" srcId="{04E6E3C9-EC73-4B5C-B14E-E92F96BF86AC}" destId="{D168E00D-A2BF-4C14-A2E0-CE5512529CB4}" srcOrd="0" destOrd="0" presId="urn:microsoft.com/office/officeart/2005/8/layout/hierarchy4"/>
    <dgm:cxn modelId="{DD916F37-CE2E-4752-9E1C-E627ECBBA741}" type="presParOf" srcId="{D168E00D-A2BF-4C14-A2E0-CE5512529CB4}" destId="{C14BA863-7126-4AF9-93D8-A7B52F3ACB98}" srcOrd="0" destOrd="0" presId="urn:microsoft.com/office/officeart/2005/8/layout/hierarchy4"/>
    <dgm:cxn modelId="{47D47BBF-8591-43B2-B9C7-A0E5BED3D5AD}" type="presParOf" srcId="{D168E00D-A2BF-4C14-A2E0-CE5512529CB4}" destId="{852EFC58-71AC-4258-910E-565F976CC719}" srcOrd="1" destOrd="0" presId="urn:microsoft.com/office/officeart/2005/8/layout/hierarchy4"/>
    <dgm:cxn modelId="{AFBE9AE0-EF7B-46C3-9150-3E18DFF1BB57}" type="presParOf" srcId="{04E6E3C9-EC73-4B5C-B14E-E92F96BF86AC}" destId="{8EDE14F8-9C4C-4301-B596-47E51CF709AB}" srcOrd="1" destOrd="0" presId="urn:microsoft.com/office/officeart/2005/8/layout/hierarchy4"/>
    <dgm:cxn modelId="{D18261E2-1DCD-438C-A3C4-FA833FF5346C}" type="presParOf" srcId="{04E6E3C9-EC73-4B5C-B14E-E92F96BF86AC}" destId="{83AD1F0B-60FE-4AC8-B159-04DCCBB070B5}" srcOrd="2" destOrd="0" presId="urn:microsoft.com/office/officeart/2005/8/layout/hierarchy4"/>
    <dgm:cxn modelId="{4E32E260-21D2-4195-B713-26F8928793C7}" type="presParOf" srcId="{83AD1F0B-60FE-4AC8-B159-04DCCBB070B5}" destId="{A5DEFCD5-370A-4513-A276-073E38218FDA}" srcOrd="0" destOrd="0" presId="urn:microsoft.com/office/officeart/2005/8/layout/hierarchy4"/>
    <dgm:cxn modelId="{B203F781-0108-4A25-8FBE-58D5897F88F3}" type="presParOf" srcId="{83AD1F0B-60FE-4AC8-B159-04DCCBB070B5}" destId="{1B886991-CCF5-4AA5-9CA6-861139E571DC}"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B611F-1B56-451A-8507-42733F5EE5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0E8F76-BCBC-41C7-B4E3-9474BBD53604}">
      <dgm:prSet phldrT="[Text]" custT="1"/>
      <dgm:spPr/>
      <dgm:t>
        <a:bodyPr/>
        <a:lstStyle/>
        <a:p>
          <a:r>
            <a:rPr lang="en-US" sz="3600" dirty="0" smtClean="0"/>
            <a:t>Picture chart</a:t>
          </a:r>
          <a:endParaRPr lang="en-US" sz="3600" dirty="0"/>
        </a:p>
      </dgm:t>
    </dgm:pt>
    <dgm:pt modelId="{57E1FCBE-B9CA-4CD0-A96C-4886EC11435C}" type="parTrans" cxnId="{FC8FC70E-F5DD-4548-BA7A-6E5C2650F84C}">
      <dgm:prSet/>
      <dgm:spPr/>
      <dgm:t>
        <a:bodyPr/>
        <a:lstStyle/>
        <a:p>
          <a:endParaRPr lang="en-US"/>
        </a:p>
      </dgm:t>
    </dgm:pt>
    <dgm:pt modelId="{C79810C8-9BFC-4A1D-9A8D-7CE222DF2877}" type="sibTrans" cxnId="{FC8FC70E-F5DD-4548-BA7A-6E5C2650F84C}">
      <dgm:prSet/>
      <dgm:spPr/>
      <dgm:t>
        <a:bodyPr/>
        <a:lstStyle/>
        <a:p>
          <a:endParaRPr lang="en-US"/>
        </a:p>
      </dgm:t>
    </dgm:pt>
    <dgm:pt modelId="{36ACC613-2772-49FE-939A-6A1881F744FE}">
      <dgm:prSet phldrT="[Text]" custT="1"/>
      <dgm:spPr/>
      <dgm:t>
        <a:bodyPr/>
        <a:lstStyle/>
        <a:p>
          <a:r>
            <a:rPr lang="en-US" sz="3600" dirty="0" smtClean="0"/>
            <a:t>Time chart</a:t>
          </a:r>
          <a:endParaRPr lang="en-US" sz="3600" dirty="0"/>
        </a:p>
      </dgm:t>
    </dgm:pt>
    <dgm:pt modelId="{D24182A2-7CEC-48AA-A06E-B5BF9909D8E6}" type="parTrans" cxnId="{051613B2-4ADF-4FBF-8593-5F9DCA705E40}">
      <dgm:prSet/>
      <dgm:spPr/>
      <dgm:t>
        <a:bodyPr/>
        <a:lstStyle/>
        <a:p>
          <a:endParaRPr lang="en-US"/>
        </a:p>
      </dgm:t>
    </dgm:pt>
    <dgm:pt modelId="{77064823-4008-40CE-8A60-0348DE4E30ED}" type="sibTrans" cxnId="{051613B2-4ADF-4FBF-8593-5F9DCA705E40}">
      <dgm:prSet/>
      <dgm:spPr/>
      <dgm:t>
        <a:bodyPr/>
        <a:lstStyle/>
        <a:p>
          <a:endParaRPr lang="en-US"/>
        </a:p>
      </dgm:t>
    </dgm:pt>
    <dgm:pt modelId="{BC14EE62-6575-41C1-BD9C-1758C431B7CF}">
      <dgm:prSet phldrT="[Text]" custT="1"/>
      <dgm:spPr/>
      <dgm:t>
        <a:bodyPr/>
        <a:lstStyle/>
        <a:p>
          <a:r>
            <a:rPr lang="en-US" sz="3600" dirty="0" smtClean="0"/>
            <a:t>Tree chart</a:t>
          </a:r>
          <a:endParaRPr lang="en-US" sz="3600" dirty="0"/>
        </a:p>
      </dgm:t>
    </dgm:pt>
    <dgm:pt modelId="{10D5361D-53EE-4BE2-91F0-0D763D83D446}" type="parTrans" cxnId="{EEA0F16E-18C2-4D29-BBCE-69DBF23DE126}">
      <dgm:prSet/>
      <dgm:spPr/>
      <dgm:t>
        <a:bodyPr/>
        <a:lstStyle/>
        <a:p>
          <a:endParaRPr lang="en-US"/>
        </a:p>
      </dgm:t>
    </dgm:pt>
    <dgm:pt modelId="{A7B95C20-E408-4826-BAD5-59740F426206}" type="sibTrans" cxnId="{EEA0F16E-18C2-4D29-BBCE-69DBF23DE126}">
      <dgm:prSet/>
      <dgm:spPr/>
      <dgm:t>
        <a:bodyPr/>
        <a:lstStyle/>
        <a:p>
          <a:endParaRPr lang="en-US"/>
        </a:p>
      </dgm:t>
    </dgm:pt>
    <dgm:pt modelId="{A3CD4C5A-37AF-40DF-8F8B-159BEBCC0599}">
      <dgm:prSet phldrT="[Text]" custT="1"/>
      <dgm:spPr/>
      <dgm:t>
        <a:bodyPr/>
        <a:lstStyle/>
        <a:p>
          <a:r>
            <a:rPr lang="en-US" sz="3600" dirty="0" smtClean="0"/>
            <a:t>Table chart</a:t>
          </a:r>
          <a:endParaRPr lang="en-US" sz="3600" dirty="0"/>
        </a:p>
      </dgm:t>
    </dgm:pt>
    <dgm:pt modelId="{2B333CC5-CA80-45FB-A490-D0FD648CEEBB}" type="parTrans" cxnId="{6A57D554-7B71-4CA9-8A4A-855502BAF93A}">
      <dgm:prSet/>
      <dgm:spPr/>
      <dgm:t>
        <a:bodyPr/>
        <a:lstStyle/>
        <a:p>
          <a:endParaRPr lang="en-US"/>
        </a:p>
      </dgm:t>
    </dgm:pt>
    <dgm:pt modelId="{21A9659A-79C5-45FD-810D-5A815DDEB731}" type="sibTrans" cxnId="{6A57D554-7B71-4CA9-8A4A-855502BAF93A}">
      <dgm:prSet/>
      <dgm:spPr/>
      <dgm:t>
        <a:bodyPr/>
        <a:lstStyle/>
        <a:p>
          <a:endParaRPr lang="en-US"/>
        </a:p>
      </dgm:t>
    </dgm:pt>
    <dgm:pt modelId="{6E5F9075-F344-4496-8293-1D5128E3699E}">
      <dgm:prSet phldrT="[Text]" custT="1"/>
      <dgm:spPr/>
      <dgm:t>
        <a:bodyPr/>
        <a:lstStyle/>
        <a:p>
          <a:r>
            <a:rPr lang="en-US" sz="3600" dirty="0" smtClean="0"/>
            <a:t>Graphic chart</a:t>
          </a:r>
          <a:endParaRPr lang="en-US" sz="3600" dirty="0"/>
        </a:p>
      </dgm:t>
    </dgm:pt>
    <dgm:pt modelId="{D9013420-55FE-4DC6-A01F-D1FC4A029E77}" type="parTrans" cxnId="{19DA882F-563C-4C09-94C6-AB1A06CF5336}">
      <dgm:prSet/>
      <dgm:spPr/>
      <dgm:t>
        <a:bodyPr/>
        <a:lstStyle/>
        <a:p>
          <a:endParaRPr lang="en-US"/>
        </a:p>
      </dgm:t>
    </dgm:pt>
    <dgm:pt modelId="{721278E0-2CEB-46FD-B481-FAF501511B43}" type="sibTrans" cxnId="{19DA882F-563C-4C09-94C6-AB1A06CF5336}">
      <dgm:prSet/>
      <dgm:spPr/>
      <dgm:t>
        <a:bodyPr/>
        <a:lstStyle/>
        <a:p>
          <a:endParaRPr lang="en-US"/>
        </a:p>
      </dgm:t>
    </dgm:pt>
    <dgm:pt modelId="{AAB18673-C074-4E6D-9284-48B247A1A72E}">
      <dgm:prSet phldrT="[Text]" custT="1"/>
      <dgm:spPr/>
      <dgm:t>
        <a:bodyPr/>
        <a:lstStyle/>
        <a:p>
          <a:r>
            <a:rPr lang="en-US" sz="3600" dirty="0" smtClean="0"/>
            <a:t>Flow chart</a:t>
          </a:r>
          <a:endParaRPr lang="en-US" sz="3600" dirty="0"/>
        </a:p>
      </dgm:t>
    </dgm:pt>
    <dgm:pt modelId="{F9826D76-7EAF-46E3-B42B-8AFADA6A8E0F}" type="parTrans" cxnId="{358A0D09-A42A-4AC1-8BD1-2E46E17FE5DD}">
      <dgm:prSet/>
      <dgm:spPr/>
      <dgm:t>
        <a:bodyPr/>
        <a:lstStyle/>
        <a:p>
          <a:endParaRPr lang="en-US"/>
        </a:p>
      </dgm:t>
    </dgm:pt>
    <dgm:pt modelId="{58FF8654-F193-4951-8AB5-2E470C0D1057}" type="sibTrans" cxnId="{358A0D09-A42A-4AC1-8BD1-2E46E17FE5DD}">
      <dgm:prSet/>
      <dgm:spPr/>
      <dgm:t>
        <a:bodyPr/>
        <a:lstStyle/>
        <a:p>
          <a:endParaRPr lang="en-US"/>
        </a:p>
      </dgm:t>
    </dgm:pt>
    <dgm:pt modelId="{E4D4E90D-6DED-4791-83F7-CFD978C44FF9}">
      <dgm:prSet phldrT="[Text]" custT="1"/>
      <dgm:spPr/>
      <dgm:t>
        <a:bodyPr/>
        <a:lstStyle/>
        <a:p>
          <a:r>
            <a:rPr lang="en-US" sz="3600" dirty="0" smtClean="0"/>
            <a:t>Pie chart</a:t>
          </a:r>
          <a:endParaRPr lang="en-US" sz="3600" dirty="0"/>
        </a:p>
      </dgm:t>
    </dgm:pt>
    <dgm:pt modelId="{9CC4284E-16E6-4D6D-85ED-FCA6EE6BA41D}" type="parTrans" cxnId="{4437A2F8-67A6-4CF2-8CD2-7EA74F21568C}">
      <dgm:prSet/>
      <dgm:spPr/>
      <dgm:t>
        <a:bodyPr/>
        <a:lstStyle/>
        <a:p>
          <a:endParaRPr lang="en-US"/>
        </a:p>
      </dgm:t>
    </dgm:pt>
    <dgm:pt modelId="{36B036A0-AF35-4180-8221-1DEC00306722}" type="sibTrans" cxnId="{4437A2F8-67A6-4CF2-8CD2-7EA74F21568C}">
      <dgm:prSet/>
      <dgm:spPr/>
      <dgm:t>
        <a:bodyPr/>
        <a:lstStyle/>
        <a:p>
          <a:endParaRPr lang="en-US"/>
        </a:p>
      </dgm:t>
    </dgm:pt>
    <dgm:pt modelId="{C83D4C42-0B50-4F3B-A826-A4DCFF5AD735}" type="pres">
      <dgm:prSet presAssocID="{5ABB611F-1B56-451A-8507-42733F5EE51E}" presName="linear" presStyleCnt="0">
        <dgm:presLayoutVars>
          <dgm:dir/>
          <dgm:animLvl val="lvl"/>
          <dgm:resizeHandles val="exact"/>
        </dgm:presLayoutVars>
      </dgm:prSet>
      <dgm:spPr/>
      <dgm:t>
        <a:bodyPr/>
        <a:lstStyle/>
        <a:p>
          <a:endParaRPr lang="en-IN"/>
        </a:p>
      </dgm:t>
    </dgm:pt>
    <dgm:pt modelId="{3C199B91-6F6D-4CC2-A93A-64AB6B53EAA7}" type="pres">
      <dgm:prSet presAssocID="{1D0E8F76-BCBC-41C7-B4E3-9474BBD53604}" presName="parentLin" presStyleCnt="0"/>
      <dgm:spPr/>
    </dgm:pt>
    <dgm:pt modelId="{D0555EFF-A1C4-449C-9B58-CE42F5DA7E04}" type="pres">
      <dgm:prSet presAssocID="{1D0E8F76-BCBC-41C7-B4E3-9474BBD53604}" presName="parentLeftMargin" presStyleLbl="node1" presStyleIdx="0" presStyleCnt="7"/>
      <dgm:spPr/>
      <dgm:t>
        <a:bodyPr/>
        <a:lstStyle/>
        <a:p>
          <a:endParaRPr lang="en-IN"/>
        </a:p>
      </dgm:t>
    </dgm:pt>
    <dgm:pt modelId="{F0C186F3-2799-46A2-9B4C-3CBE80405BE6}" type="pres">
      <dgm:prSet presAssocID="{1D0E8F76-BCBC-41C7-B4E3-9474BBD53604}" presName="parentText" presStyleLbl="node1" presStyleIdx="0" presStyleCnt="7">
        <dgm:presLayoutVars>
          <dgm:chMax val="0"/>
          <dgm:bulletEnabled val="1"/>
        </dgm:presLayoutVars>
      </dgm:prSet>
      <dgm:spPr/>
      <dgm:t>
        <a:bodyPr/>
        <a:lstStyle/>
        <a:p>
          <a:endParaRPr lang="en-IN"/>
        </a:p>
      </dgm:t>
    </dgm:pt>
    <dgm:pt modelId="{F8225B63-2790-48F5-814C-379CC0A03F37}" type="pres">
      <dgm:prSet presAssocID="{1D0E8F76-BCBC-41C7-B4E3-9474BBD53604}" presName="negativeSpace" presStyleCnt="0"/>
      <dgm:spPr/>
    </dgm:pt>
    <dgm:pt modelId="{7BEE3D27-6B87-4BDD-8F82-95F002E3377D}" type="pres">
      <dgm:prSet presAssocID="{1D0E8F76-BCBC-41C7-B4E3-9474BBD53604}" presName="childText" presStyleLbl="conFgAcc1" presStyleIdx="0" presStyleCnt="7">
        <dgm:presLayoutVars>
          <dgm:bulletEnabled val="1"/>
        </dgm:presLayoutVars>
      </dgm:prSet>
      <dgm:spPr/>
    </dgm:pt>
    <dgm:pt modelId="{C9A710F2-ABDD-4808-B4F7-4E421612D66D}" type="pres">
      <dgm:prSet presAssocID="{C79810C8-9BFC-4A1D-9A8D-7CE222DF2877}" presName="spaceBetweenRectangles" presStyleCnt="0"/>
      <dgm:spPr/>
    </dgm:pt>
    <dgm:pt modelId="{40088A79-1113-4CDA-8A0F-B5DD00493F65}" type="pres">
      <dgm:prSet presAssocID="{36ACC613-2772-49FE-939A-6A1881F744FE}" presName="parentLin" presStyleCnt="0"/>
      <dgm:spPr/>
    </dgm:pt>
    <dgm:pt modelId="{74C6D1A1-22AC-46E1-B8D2-40B8B9638426}" type="pres">
      <dgm:prSet presAssocID="{36ACC613-2772-49FE-939A-6A1881F744FE}" presName="parentLeftMargin" presStyleLbl="node1" presStyleIdx="0" presStyleCnt="7"/>
      <dgm:spPr/>
      <dgm:t>
        <a:bodyPr/>
        <a:lstStyle/>
        <a:p>
          <a:endParaRPr lang="en-IN"/>
        </a:p>
      </dgm:t>
    </dgm:pt>
    <dgm:pt modelId="{206C177A-9BC2-4D04-8CC1-A88C99B158F2}" type="pres">
      <dgm:prSet presAssocID="{36ACC613-2772-49FE-939A-6A1881F744FE}" presName="parentText" presStyleLbl="node1" presStyleIdx="1" presStyleCnt="7">
        <dgm:presLayoutVars>
          <dgm:chMax val="0"/>
          <dgm:bulletEnabled val="1"/>
        </dgm:presLayoutVars>
      </dgm:prSet>
      <dgm:spPr/>
      <dgm:t>
        <a:bodyPr/>
        <a:lstStyle/>
        <a:p>
          <a:endParaRPr lang="en-IN"/>
        </a:p>
      </dgm:t>
    </dgm:pt>
    <dgm:pt modelId="{DCAC970F-C2C8-4306-AC2D-EDD6C34692D6}" type="pres">
      <dgm:prSet presAssocID="{36ACC613-2772-49FE-939A-6A1881F744FE}" presName="negativeSpace" presStyleCnt="0"/>
      <dgm:spPr/>
    </dgm:pt>
    <dgm:pt modelId="{F2EEC653-7DC3-4128-86FB-87878F2387E2}" type="pres">
      <dgm:prSet presAssocID="{36ACC613-2772-49FE-939A-6A1881F744FE}" presName="childText" presStyleLbl="conFgAcc1" presStyleIdx="1" presStyleCnt="7">
        <dgm:presLayoutVars>
          <dgm:bulletEnabled val="1"/>
        </dgm:presLayoutVars>
      </dgm:prSet>
      <dgm:spPr/>
    </dgm:pt>
    <dgm:pt modelId="{EBDE3128-5B3A-4DDB-9A4B-025D3027D3EB}" type="pres">
      <dgm:prSet presAssocID="{77064823-4008-40CE-8A60-0348DE4E30ED}" presName="spaceBetweenRectangles" presStyleCnt="0"/>
      <dgm:spPr/>
    </dgm:pt>
    <dgm:pt modelId="{D7BE99F1-01F6-4DBE-BEE9-BCFB72965117}" type="pres">
      <dgm:prSet presAssocID="{A3CD4C5A-37AF-40DF-8F8B-159BEBCC0599}" presName="parentLin" presStyleCnt="0"/>
      <dgm:spPr/>
    </dgm:pt>
    <dgm:pt modelId="{53C9FC84-DFC6-47C8-8FB7-DFD5BE3D3F7B}" type="pres">
      <dgm:prSet presAssocID="{A3CD4C5A-37AF-40DF-8F8B-159BEBCC0599}" presName="parentLeftMargin" presStyleLbl="node1" presStyleIdx="1" presStyleCnt="7"/>
      <dgm:spPr/>
      <dgm:t>
        <a:bodyPr/>
        <a:lstStyle/>
        <a:p>
          <a:endParaRPr lang="en-IN"/>
        </a:p>
      </dgm:t>
    </dgm:pt>
    <dgm:pt modelId="{E921DD4C-53DA-4B69-8F6C-63DAA07921DE}" type="pres">
      <dgm:prSet presAssocID="{A3CD4C5A-37AF-40DF-8F8B-159BEBCC0599}" presName="parentText" presStyleLbl="node1" presStyleIdx="2" presStyleCnt="7">
        <dgm:presLayoutVars>
          <dgm:chMax val="0"/>
          <dgm:bulletEnabled val="1"/>
        </dgm:presLayoutVars>
      </dgm:prSet>
      <dgm:spPr/>
      <dgm:t>
        <a:bodyPr/>
        <a:lstStyle/>
        <a:p>
          <a:endParaRPr lang="en-US"/>
        </a:p>
      </dgm:t>
    </dgm:pt>
    <dgm:pt modelId="{7F3A4E2D-CA59-4E72-B481-2C48E8457081}" type="pres">
      <dgm:prSet presAssocID="{A3CD4C5A-37AF-40DF-8F8B-159BEBCC0599}" presName="negativeSpace" presStyleCnt="0"/>
      <dgm:spPr/>
    </dgm:pt>
    <dgm:pt modelId="{A2EEE475-1EAB-408D-A75A-F7C3EE9083E7}" type="pres">
      <dgm:prSet presAssocID="{A3CD4C5A-37AF-40DF-8F8B-159BEBCC0599}" presName="childText" presStyleLbl="conFgAcc1" presStyleIdx="2" presStyleCnt="7">
        <dgm:presLayoutVars>
          <dgm:bulletEnabled val="1"/>
        </dgm:presLayoutVars>
      </dgm:prSet>
      <dgm:spPr/>
    </dgm:pt>
    <dgm:pt modelId="{FBBCD75E-2739-418D-9EEA-72591159E17C}" type="pres">
      <dgm:prSet presAssocID="{21A9659A-79C5-45FD-810D-5A815DDEB731}" presName="spaceBetweenRectangles" presStyleCnt="0"/>
      <dgm:spPr/>
    </dgm:pt>
    <dgm:pt modelId="{79A1D643-ABB2-4099-BBB7-806F38502D86}" type="pres">
      <dgm:prSet presAssocID="{6E5F9075-F344-4496-8293-1D5128E3699E}" presName="parentLin" presStyleCnt="0"/>
      <dgm:spPr/>
    </dgm:pt>
    <dgm:pt modelId="{C4D7E07E-F11C-4837-A3B8-4CB166CD35E2}" type="pres">
      <dgm:prSet presAssocID="{6E5F9075-F344-4496-8293-1D5128E3699E}" presName="parentLeftMargin" presStyleLbl="node1" presStyleIdx="2" presStyleCnt="7"/>
      <dgm:spPr/>
      <dgm:t>
        <a:bodyPr/>
        <a:lstStyle/>
        <a:p>
          <a:endParaRPr lang="en-IN"/>
        </a:p>
      </dgm:t>
    </dgm:pt>
    <dgm:pt modelId="{635F84A8-7D29-4F67-9E53-66CFC98360EE}" type="pres">
      <dgm:prSet presAssocID="{6E5F9075-F344-4496-8293-1D5128E3699E}" presName="parentText" presStyleLbl="node1" presStyleIdx="3" presStyleCnt="7">
        <dgm:presLayoutVars>
          <dgm:chMax val="0"/>
          <dgm:bulletEnabled val="1"/>
        </dgm:presLayoutVars>
      </dgm:prSet>
      <dgm:spPr/>
      <dgm:t>
        <a:bodyPr/>
        <a:lstStyle/>
        <a:p>
          <a:endParaRPr lang="en-IN"/>
        </a:p>
      </dgm:t>
    </dgm:pt>
    <dgm:pt modelId="{160A9F50-AA5C-42FB-9B75-0B0D2E41D9AB}" type="pres">
      <dgm:prSet presAssocID="{6E5F9075-F344-4496-8293-1D5128E3699E}" presName="negativeSpace" presStyleCnt="0"/>
      <dgm:spPr/>
    </dgm:pt>
    <dgm:pt modelId="{E7CF99F9-EC34-4907-83A5-2667A0AABCAA}" type="pres">
      <dgm:prSet presAssocID="{6E5F9075-F344-4496-8293-1D5128E3699E}" presName="childText" presStyleLbl="conFgAcc1" presStyleIdx="3" presStyleCnt="7">
        <dgm:presLayoutVars>
          <dgm:bulletEnabled val="1"/>
        </dgm:presLayoutVars>
      </dgm:prSet>
      <dgm:spPr/>
    </dgm:pt>
    <dgm:pt modelId="{21D33693-B8B7-4C2C-9158-8144629B2E14}" type="pres">
      <dgm:prSet presAssocID="{721278E0-2CEB-46FD-B481-FAF501511B43}" presName="spaceBetweenRectangles" presStyleCnt="0"/>
      <dgm:spPr/>
    </dgm:pt>
    <dgm:pt modelId="{43D50E77-B8CD-4563-972C-15450EA8AAD9}" type="pres">
      <dgm:prSet presAssocID="{AAB18673-C074-4E6D-9284-48B247A1A72E}" presName="parentLin" presStyleCnt="0"/>
      <dgm:spPr/>
    </dgm:pt>
    <dgm:pt modelId="{0E40BF30-3A67-4ECF-9081-65BB002526EA}" type="pres">
      <dgm:prSet presAssocID="{AAB18673-C074-4E6D-9284-48B247A1A72E}" presName="parentLeftMargin" presStyleLbl="node1" presStyleIdx="3" presStyleCnt="7"/>
      <dgm:spPr/>
      <dgm:t>
        <a:bodyPr/>
        <a:lstStyle/>
        <a:p>
          <a:endParaRPr lang="en-IN"/>
        </a:p>
      </dgm:t>
    </dgm:pt>
    <dgm:pt modelId="{5A75B409-CB8A-4BA3-9E6E-3C758F8A02D8}" type="pres">
      <dgm:prSet presAssocID="{AAB18673-C074-4E6D-9284-48B247A1A72E}" presName="parentText" presStyleLbl="node1" presStyleIdx="4" presStyleCnt="7">
        <dgm:presLayoutVars>
          <dgm:chMax val="0"/>
          <dgm:bulletEnabled val="1"/>
        </dgm:presLayoutVars>
      </dgm:prSet>
      <dgm:spPr/>
      <dgm:t>
        <a:bodyPr/>
        <a:lstStyle/>
        <a:p>
          <a:endParaRPr lang="en-IN"/>
        </a:p>
      </dgm:t>
    </dgm:pt>
    <dgm:pt modelId="{EBE1ACB6-6622-44AC-9AB5-59B4C8893E43}" type="pres">
      <dgm:prSet presAssocID="{AAB18673-C074-4E6D-9284-48B247A1A72E}" presName="negativeSpace" presStyleCnt="0"/>
      <dgm:spPr/>
    </dgm:pt>
    <dgm:pt modelId="{12715E50-821F-494C-B5D7-E60B9D7D8E5B}" type="pres">
      <dgm:prSet presAssocID="{AAB18673-C074-4E6D-9284-48B247A1A72E}" presName="childText" presStyleLbl="conFgAcc1" presStyleIdx="4" presStyleCnt="7">
        <dgm:presLayoutVars>
          <dgm:bulletEnabled val="1"/>
        </dgm:presLayoutVars>
      </dgm:prSet>
      <dgm:spPr/>
    </dgm:pt>
    <dgm:pt modelId="{ED99F30B-6ED1-4360-BAB4-CF9BC40D3BE7}" type="pres">
      <dgm:prSet presAssocID="{58FF8654-F193-4951-8AB5-2E470C0D1057}" presName="spaceBetweenRectangles" presStyleCnt="0"/>
      <dgm:spPr/>
    </dgm:pt>
    <dgm:pt modelId="{2FEF80D1-D0C9-48C2-949F-2A99F7B49A38}" type="pres">
      <dgm:prSet presAssocID="{BC14EE62-6575-41C1-BD9C-1758C431B7CF}" presName="parentLin" presStyleCnt="0"/>
      <dgm:spPr/>
    </dgm:pt>
    <dgm:pt modelId="{584BBB28-8F8D-409B-8C8F-8D04DC9C8431}" type="pres">
      <dgm:prSet presAssocID="{BC14EE62-6575-41C1-BD9C-1758C431B7CF}" presName="parentLeftMargin" presStyleLbl="node1" presStyleIdx="4" presStyleCnt="7"/>
      <dgm:spPr/>
      <dgm:t>
        <a:bodyPr/>
        <a:lstStyle/>
        <a:p>
          <a:endParaRPr lang="en-IN"/>
        </a:p>
      </dgm:t>
    </dgm:pt>
    <dgm:pt modelId="{D72E0BBC-61F4-42FF-90F1-D72190380E5E}" type="pres">
      <dgm:prSet presAssocID="{BC14EE62-6575-41C1-BD9C-1758C431B7CF}" presName="parentText" presStyleLbl="node1" presStyleIdx="5" presStyleCnt="7">
        <dgm:presLayoutVars>
          <dgm:chMax val="0"/>
          <dgm:bulletEnabled val="1"/>
        </dgm:presLayoutVars>
      </dgm:prSet>
      <dgm:spPr/>
      <dgm:t>
        <a:bodyPr/>
        <a:lstStyle/>
        <a:p>
          <a:endParaRPr lang="en-IN"/>
        </a:p>
      </dgm:t>
    </dgm:pt>
    <dgm:pt modelId="{CF8DC249-4256-4616-B62D-9888A1758BD1}" type="pres">
      <dgm:prSet presAssocID="{BC14EE62-6575-41C1-BD9C-1758C431B7CF}" presName="negativeSpace" presStyleCnt="0"/>
      <dgm:spPr/>
    </dgm:pt>
    <dgm:pt modelId="{8EA414AE-D8ED-4E9C-A75A-6C3FD109FD48}" type="pres">
      <dgm:prSet presAssocID="{BC14EE62-6575-41C1-BD9C-1758C431B7CF}" presName="childText" presStyleLbl="conFgAcc1" presStyleIdx="5" presStyleCnt="7">
        <dgm:presLayoutVars>
          <dgm:bulletEnabled val="1"/>
        </dgm:presLayoutVars>
      </dgm:prSet>
      <dgm:spPr/>
    </dgm:pt>
    <dgm:pt modelId="{FE165D97-69B1-42C8-A6B2-C8B6AF8BDB77}" type="pres">
      <dgm:prSet presAssocID="{A7B95C20-E408-4826-BAD5-59740F426206}" presName="spaceBetweenRectangles" presStyleCnt="0"/>
      <dgm:spPr/>
    </dgm:pt>
    <dgm:pt modelId="{C38B0168-77E1-4D83-B4DD-D240338E01C3}" type="pres">
      <dgm:prSet presAssocID="{E4D4E90D-6DED-4791-83F7-CFD978C44FF9}" presName="parentLin" presStyleCnt="0"/>
      <dgm:spPr/>
    </dgm:pt>
    <dgm:pt modelId="{525FB1E6-F52C-4D62-A898-5FBE9C2009A8}" type="pres">
      <dgm:prSet presAssocID="{E4D4E90D-6DED-4791-83F7-CFD978C44FF9}" presName="parentLeftMargin" presStyleLbl="node1" presStyleIdx="5" presStyleCnt="7"/>
      <dgm:spPr/>
      <dgm:t>
        <a:bodyPr/>
        <a:lstStyle/>
        <a:p>
          <a:endParaRPr lang="en-IN"/>
        </a:p>
      </dgm:t>
    </dgm:pt>
    <dgm:pt modelId="{F9CE4231-9674-43A1-B3F8-C306072EE029}" type="pres">
      <dgm:prSet presAssocID="{E4D4E90D-6DED-4791-83F7-CFD978C44FF9}" presName="parentText" presStyleLbl="node1" presStyleIdx="6" presStyleCnt="7">
        <dgm:presLayoutVars>
          <dgm:chMax val="0"/>
          <dgm:bulletEnabled val="1"/>
        </dgm:presLayoutVars>
      </dgm:prSet>
      <dgm:spPr/>
      <dgm:t>
        <a:bodyPr/>
        <a:lstStyle/>
        <a:p>
          <a:endParaRPr lang="en-IN"/>
        </a:p>
      </dgm:t>
    </dgm:pt>
    <dgm:pt modelId="{91D35DD8-A3B0-4A1C-AE21-9A387B80CFBB}" type="pres">
      <dgm:prSet presAssocID="{E4D4E90D-6DED-4791-83F7-CFD978C44FF9}" presName="negativeSpace" presStyleCnt="0"/>
      <dgm:spPr/>
    </dgm:pt>
    <dgm:pt modelId="{95B65FAA-B453-4C12-85B7-74F462E6EEF6}" type="pres">
      <dgm:prSet presAssocID="{E4D4E90D-6DED-4791-83F7-CFD978C44FF9}" presName="childText" presStyleLbl="conFgAcc1" presStyleIdx="6" presStyleCnt="7">
        <dgm:presLayoutVars>
          <dgm:bulletEnabled val="1"/>
        </dgm:presLayoutVars>
      </dgm:prSet>
      <dgm:spPr/>
    </dgm:pt>
  </dgm:ptLst>
  <dgm:cxnLst>
    <dgm:cxn modelId="{E6750826-8BF2-4810-88AA-54CF847C66D0}" type="presOf" srcId="{E4D4E90D-6DED-4791-83F7-CFD978C44FF9}" destId="{525FB1E6-F52C-4D62-A898-5FBE9C2009A8}" srcOrd="0" destOrd="0" presId="urn:microsoft.com/office/officeart/2005/8/layout/list1"/>
    <dgm:cxn modelId="{E448DAE8-F87F-4284-B5E5-8E0149963DB1}" type="presOf" srcId="{36ACC613-2772-49FE-939A-6A1881F744FE}" destId="{206C177A-9BC2-4D04-8CC1-A88C99B158F2}" srcOrd="1" destOrd="0" presId="urn:microsoft.com/office/officeart/2005/8/layout/list1"/>
    <dgm:cxn modelId="{C1822694-2830-48F8-85C0-E848B7802E62}" type="presOf" srcId="{AAB18673-C074-4E6D-9284-48B247A1A72E}" destId="{5A75B409-CB8A-4BA3-9E6E-3C758F8A02D8}" srcOrd="1" destOrd="0" presId="urn:microsoft.com/office/officeart/2005/8/layout/list1"/>
    <dgm:cxn modelId="{4437A2F8-67A6-4CF2-8CD2-7EA74F21568C}" srcId="{5ABB611F-1B56-451A-8507-42733F5EE51E}" destId="{E4D4E90D-6DED-4791-83F7-CFD978C44FF9}" srcOrd="6" destOrd="0" parTransId="{9CC4284E-16E6-4D6D-85ED-FCA6EE6BA41D}" sibTransId="{36B036A0-AF35-4180-8221-1DEC00306722}"/>
    <dgm:cxn modelId="{6A57D554-7B71-4CA9-8A4A-855502BAF93A}" srcId="{5ABB611F-1B56-451A-8507-42733F5EE51E}" destId="{A3CD4C5A-37AF-40DF-8F8B-159BEBCC0599}" srcOrd="2" destOrd="0" parTransId="{2B333CC5-CA80-45FB-A490-D0FD648CEEBB}" sibTransId="{21A9659A-79C5-45FD-810D-5A815DDEB731}"/>
    <dgm:cxn modelId="{EEA0F16E-18C2-4D29-BBCE-69DBF23DE126}" srcId="{5ABB611F-1B56-451A-8507-42733F5EE51E}" destId="{BC14EE62-6575-41C1-BD9C-1758C431B7CF}" srcOrd="5" destOrd="0" parTransId="{10D5361D-53EE-4BE2-91F0-0D763D83D446}" sibTransId="{A7B95C20-E408-4826-BAD5-59740F426206}"/>
    <dgm:cxn modelId="{ED305CC3-0C01-47AD-B474-7C3F6A2811A7}" type="presOf" srcId="{AAB18673-C074-4E6D-9284-48B247A1A72E}" destId="{0E40BF30-3A67-4ECF-9081-65BB002526EA}" srcOrd="0" destOrd="0" presId="urn:microsoft.com/office/officeart/2005/8/layout/list1"/>
    <dgm:cxn modelId="{4D33B8DB-4497-4A01-B90E-85320546778F}" type="presOf" srcId="{A3CD4C5A-37AF-40DF-8F8B-159BEBCC0599}" destId="{53C9FC84-DFC6-47C8-8FB7-DFD5BE3D3F7B}" srcOrd="0" destOrd="0" presId="urn:microsoft.com/office/officeart/2005/8/layout/list1"/>
    <dgm:cxn modelId="{051613B2-4ADF-4FBF-8593-5F9DCA705E40}" srcId="{5ABB611F-1B56-451A-8507-42733F5EE51E}" destId="{36ACC613-2772-49FE-939A-6A1881F744FE}" srcOrd="1" destOrd="0" parTransId="{D24182A2-7CEC-48AA-A06E-B5BF9909D8E6}" sibTransId="{77064823-4008-40CE-8A60-0348DE4E30ED}"/>
    <dgm:cxn modelId="{358A0D09-A42A-4AC1-8BD1-2E46E17FE5DD}" srcId="{5ABB611F-1B56-451A-8507-42733F5EE51E}" destId="{AAB18673-C074-4E6D-9284-48B247A1A72E}" srcOrd="4" destOrd="0" parTransId="{F9826D76-7EAF-46E3-B42B-8AFADA6A8E0F}" sibTransId="{58FF8654-F193-4951-8AB5-2E470C0D1057}"/>
    <dgm:cxn modelId="{BB516B4A-D391-447F-BE18-17755141719A}" type="presOf" srcId="{A3CD4C5A-37AF-40DF-8F8B-159BEBCC0599}" destId="{E921DD4C-53DA-4B69-8F6C-63DAA07921DE}" srcOrd="1" destOrd="0" presId="urn:microsoft.com/office/officeart/2005/8/layout/list1"/>
    <dgm:cxn modelId="{653956B8-4176-4B6A-A150-91B2619218A7}" type="presOf" srcId="{BC14EE62-6575-41C1-BD9C-1758C431B7CF}" destId="{D72E0BBC-61F4-42FF-90F1-D72190380E5E}" srcOrd="1" destOrd="0" presId="urn:microsoft.com/office/officeart/2005/8/layout/list1"/>
    <dgm:cxn modelId="{FC8FC70E-F5DD-4548-BA7A-6E5C2650F84C}" srcId="{5ABB611F-1B56-451A-8507-42733F5EE51E}" destId="{1D0E8F76-BCBC-41C7-B4E3-9474BBD53604}" srcOrd="0" destOrd="0" parTransId="{57E1FCBE-B9CA-4CD0-A96C-4886EC11435C}" sibTransId="{C79810C8-9BFC-4A1D-9A8D-7CE222DF2877}"/>
    <dgm:cxn modelId="{62FF4378-D91E-470C-AA19-E93C18EC7FB7}" type="presOf" srcId="{E4D4E90D-6DED-4791-83F7-CFD978C44FF9}" destId="{F9CE4231-9674-43A1-B3F8-C306072EE029}" srcOrd="1" destOrd="0" presId="urn:microsoft.com/office/officeart/2005/8/layout/list1"/>
    <dgm:cxn modelId="{19DA882F-563C-4C09-94C6-AB1A06CF5336}" srcId="{5ABB611F-1B56-451A-8507-42733F5EE51E}" destId="{6E5F9075-F344-4496-8293-1D5128E3699E}" srcOrd="3" destOrd="0" parTransId="{D9013420-55FE-4DC6-A01F-D1FC4A029E77}" sibTransId="{721278E0-2CEB-46FD-B481-FAF501511B43}"/>
    <dgm:cxn modelId="{41A994FA-E963-4C5B-8778-23A8B8C406EA}" type="presOf" srcId="{6E5F9075-F344-4496-8293-1D5128E3699E}" destId="{635F84A8-7D29-4F67-9E53-66CFC98360EE}" srcOrd="1" destOrd="0" presId="urn:microsoft.com/office/officeart/2005/8/layout/list1"/>
    <dgm:cxn modelId="{8284834F-8DC5-4394-8F2E-CCA247D15EB2}" type="presOf" srcId="{1D0E8F76-BCBC-41C7-B4E3-9474BBD53604}" destId="{D0555EFF-A1C4-449C-9B58-CE42F5DA7E04}" srcOrd="0" destOrd="0" presId="urn:microsoft.com/office/officeart/2005/8/layout/list1"/>
    <dgm:cxn modelId="{ED77EFCB-A853-4F8E-8630-2D5177114323}" type="presOf" srcId="{BC14EE62-6575-41C1-BD9C-1758C431B7CF}" destId="{584BBB28-8F8D-409B-8C8F-8D04DC9C8431}" srcOrd="0" destOrd="0" presId="urn:microsoft.com/office/officeart/2005/8/layout/list1"/>
    <dgm:cxn modelId="{59EC9DA7-F6C6-4CE5-B363-2CE36CAF6153}" type="presOf" srcId="{5ABB611F-1B56-451A-8507-42733F5EE51E}" destId="{C83D4C42-0B50-4F3B-A826-A4DCFF5AD735}" srcOrd="0" destOrd="0" presId="urn:microsoft.com/office/officeart/2005/8/layout/list1"/>
    <dgm:cxn modelId="{178C32BA-36EC-4697-B325-6E07B8A02E01}" type="presOf" srcId="{6E5F9075-F344-4496-8293-1D5128E3699E}" destId="{C4D7E07E-F11C-4837-A3B8-4CB166CD35E2}" srcOrd="0" destOrd="0" presId="urn:microsoft.com/office/officeart/2005/8/layout/list1"/>
    <dgm:cxn modelId="{9F752DF6-82F2-4075-B6F6-6E5ED074B835}" type="presOf" srcId="{1D0E8F76-BCBC-41C7-B4E3-9474BBD53604}" destId="{F0C186F3-2799-46A2-9B4C-3CBE80405BE6}" srcOrd="1" destOrd="0" presId="urn:microsoft.com/office/officeart/2005/8/layout/list1"/>
    <dgm:cxn modelId="{460E2B39-DBF6-4BCC-89BB-DE8FB325B653}" type="presOf" srcId="{36ACC613-2772-49FE-939A-6A1881F744FE}" destId="{74C6D1A1-22AC-46E1-B8D2-40B8B9638426}" srcOrd="0" destOrd="0" presId="urn:microsoft.com/office/officeart/2005/8/layout/list1"/>
    <dgm:cxn modelId="{7FB37F01-443B-41EC-B92E-22032655C3F7}" type="presParOf" srcId="{C83D4C42-0B50-4F3B-A826-A4DCFF5AD735}" destId="{3C199B91-6F6D-4CC2-A93A-64AB6B53EAA7}" srcOrd="0" destOrd="0" presId="urn:microsoft.com/office/officeart/2005/8/layout/list1"/>
    <dgm:cxn modelId="{0E9950E2-08D4-4249-8044-89ABA2BBDBC0}" type="presParOf" srcId="{3C199B91-6F6D-4CC2-A93A-64AB6B53EAA7}" destId="{D0555EFF-A1C4-449C-9B58-CE42F5DA7E04}" srcOrd="0" destOrd="0" presId="urn:microsoft.com/office/officeart/2005/8/layout/list1"/>
    <dgm:cxn modelId="{D6FF3810-A9A7-4835-BFD2-844EF698C620}" type="presParOf" srcId="{3C199B91-6F6D-4CC2-A93A-64AB6B53EAA7}" destId="{F0C186F3-2799-46A2-9B4C-3CBE80405BE6}" srcOrd="1" destOrd="0" presId="urn:microsoft.com/office/officeart/2005/8/layout/list1"/>
    <dgm:cxn modelId="{A7ADC48E-F6F8-485C-B73A-A268377879C5}" type="presParOf" srcId="{C83D4C42-0B50-4F3B-A826-A4DCFF5AD735}" destId="{F8225B63-2790-48F5-814C-379CC0A03F37}" srcOrd="1" destOrd="0" presId="urn:microsoft.com/office/officeart/2005/8/layout/list1"/>
    <dgm:cxn modelId="{3904806A-5E28-4850-ACBC-7245136F4D2B}" type="presParOf" srcId="{C83D4C42-0B50-4F3B-A826-A4DCFF5AD735}" destId="{7BEE3D27-6B87-4BDD-8F82-95F002E3377D}" srcOrd="2" destOrd="0" presId="urn:microsoft.com/office/officeart/2005/8/layout/list1"/>
    <dgm:cxn modelId="{EBAEC03E-37BE-47A5-8E8D-62BF13A5B34E}" type="presParOf" srcId="{C83D4C42-0B50-4F3B-A826-A4DCFF5AD735}" destId="{C9A710F2-ABDD-4808-B4F7-4E421612D66D}" srcOrd="3" destOrd="0" presId="urn:microsoft.com/office/officeart/2005/8/layout/list1"/>
    <dgm:cxn modelId="{B1C81DFE-DBA4-4CD7-8C23-9D63FE8E309D}" type="presParOf" srcId="{C83D4C42-0B50-4F3B-A826-A4DCFF5AD735}" destId="{40088A79-1113-4CDA-8A0F-B5DD00493F65}" srcOrd="4" destOrd="0" presId="urn:microsoft.com/office/officeart/2005/8/layout/list1"/>
    <dgm:cxn modelId="{331C03F8-64CC-4443-8F1C-EDF9926937AB}" type="presParOf" srcId="{40088A79-1113-4CDA-8A0F-B5DD00493F65}" destId="{74C6D1A1-22AC-46E1-B8D2-40B8B9638426}" srcOrd="0" destOrd="0" presId="urn:microsoft.com/office/officeart/2005/8/layout/list1"/>
    <dgm:cxn modelId="{0F4B7FE9-0BCB-4FD4-9370-55EE12539DB7}" type="presParOf" srcId="{40088A79-1113-4CDA-8A0F-B5DD00493F65}" destId="{206C177A-9BC2-4D04-8CC1-A88C99B158F2}" srcOrd="1" destOrd="0" presId="urn:microsoft.com/office/officeart/2005/8/layout/list1"/>
    <dgm:cxn modelId="{CFA99C39-97AE-4F1B-B406-C08823C8088E}" type="presParOf" srcId="{C83D4C42-0B50-4F3B-A826-A4DCFF5AD735}" destId="{DCAC970F-C2C8-4306-AC2D-EDD6C34692D6}" srcOrd="5" destOrd="0" presId="urn:microsoft.com/office/officeart/2005/8/layout/list1"/>
    <dgm:cxn modelId="{8D0511CB-B3EA-4135-835B-875FFF71B854}" type="presParOf" srcId="{C83D4C42-0B50-4F3B-A826-A4DCFF5AD735}" destId="{F2EEC653-7DC3-4128-86FB-87878F2387E2}" srcOrd="6" destOrd="0" presId="urn:microsoft.com/office/officeart/2005/8/layout/list1"/>
    <dgm:cxn modelId="{A258D38B-D8A2-4D55-83E1-21D6D0CFFBAF}" type="presParOf" srcId="{C83D4C42-0B50-4F3B-A826-A4DCFF5AD735}" destId="{EBDE3128-5B3A-4DDB-9A4B-025D3027D3EB}" srcOrd="7" destOrd="0" presId="urn:microsoft.com/office/officeart/2005/8/layout/list1"/>
    <dgm:cxn modelId="{2C21D140-3E5A-478A-A4F9-D3DB8829633D}" type="presParOf" srcId="{C83D4C42-0B50-4F3B-A826-A4DCFF5AD735}" destId="{D7BE99F1-01F6-4DBE-BEE9-BCFB72965117}" srcOrd="8" destOrd="0" presId="urn:microsoft.com/office/officeart/2005/8/layout/list1"/>
    <dgm:cxn modelId="{3B66D7BB-51A0-4E37-970A-517A4F3225AE}" type="presParOf" srcId="{D7BE99F1-01F6-4DBE-BEE9-BCFB72965117}" destId="{53C9FC84-DFC6-47C8-8FB7-DFD5BE3D3F7B}" srcOrd="0" destOrd="0" presId="urn:microsoft.com/office/officeart/2005/8/layout/list1"/>
    <dgm:cxn modelId="{A51ACC9A-6B02-43E1-B0A8-B220E9FC2A58}" type="presParOf" srcId="{D7BE99F1-01F6-4DBE-BEE9-BCFB72965117}" destId="{E921DD4C-53DA-4B69-8F6C-63DAA07921DE}" srcOrd="1" destOrd="0" presId="urn:microsoft.com/office/officeart/2005/8/layout/list1"/>
    <dgm:cxn modelId="{87867168-AC56-4273-805A-01607B4227FC}" type="presParOf" srcId="{C83D4C42-0B50-4F3B-A826-A4DCFF5AD735}" destId="{7F3A4E2D-CA59-4E72-B481-2C48E8457081}" srcOrd="9" destOrd="0" presId="urn:microsoft.com/office/officeart/2005/8/layout/list1"/>
    <dgm:cxn modelId="{7A25D46D-19FC-495E-9E6C-F39B96EB3EFC}" type="presParOf" srcId="{C83D4C42-0B50-4F3B-A826-A4DCFF5AD735}" destId="{A2EEE475-1EAB-408D-A75A-F7C3EE9083E7}" srcOrd="10" destOrd="0" presId="urn:microsoft.com/office/officeart/2005/8/layout/list1"/>
    <dgm:cxn modelId="{A25A34FD-143E-4DA6-A83B-89DE8F5484F4}" type="presParOf" srcId="{C83D4C42-0B50-4F3B-A826-A4DCFF5AD735}" destId="{FBBCD75E-2739-418D-9EEA-72591159E17C}" srcOrd="11" destOrd="0" presId="urn:microsoft.com/office/officeart/2005/8/layout/list1"/>
    <dgm:cxn modelId="{87CF4E53-98B6-4D4F-A4DE-CC2334AB00E4}" type="presParOf" srcId="{C83D4C42-0B50-4F3B-A826-A4DCFF5AD735}" destId="{79A1D643-ABB2-4099-BBB7-806F38502D86}" srcOrd="12" destOrd="0" presId="urn:microsoft.com/office/officeart/2005/8/layout/list1"/>
    <dgm:cxn modelId="{C2D67D83-D878-4A44-B610-9AB33FC3C954}" type="presParOf" srcId="{79A1D643-ABB2-4099-BBB7-806F38502D86}" destId="{C4D7E07E-F11C-4837-A3B8-4CB166CD35E2}" srcOrd="0" destOrd="0" presId="urn:microsoft.com/office/officeart/2005/8/layout/list1"/>
    <dgm:cxn modelId="{769F3773-C7A4-4F1C-AEFF-97DF217D0FD9}" type="presParOf" srcId="{79A1D643-ABB2-4099-BBB7-806F38502D86}" destId="{635F84A8-7D29-4F67-9E53-66CFC98360EE}" srcOrd="1" destOrd="0" presId="urn:microsoft.com/office/officeart/2005/8/layout/list1"/>
    <dgm:cxn modelId="{D50624F3-B677-4D87-B320-3DBD128EF354}" type="presParOf" srcId="{C83D4C42-0B50-4F3B-A826-A4DCFF5AD735}" destId="{160A9F50-AA5C-42FB-9B75-0B0D2E41D9AB}" srcOrd="13" destOrd="0" presId="urn:microsoft.com/office/officeart/2005/8/layout/list1"/>
    <dgm:cxn modelId="{A42AA92B-1305-45BB-871B-83B56CACFF44}" type="presParOf" srcId="{C83D4C42-0B50-4F3B-A826-A4DCFF5AD735}" destId="{E7CF99F9-EC34-4907-83A5-2667A0AABCAA}" srcOrd="14" destOrd="0" presId="urn:microsoft.com/office/officeart/2005/8/layout/list1"/>
    <dgm:cxn modelId="{1A762164-F9CB-4E36-88AD-DF9C3C897FDA}" type="presParOf" srcId="{C83D4C42-0B50-4F3B-A826-A4DCFF5AD735}" destId="{21D33693-B8B7-4C2C-9158-8144629B2E14}" srcOrd="15" destOrd="0" presId="urn:microsoft.com/office/officeart/2005/8/layout/list1"/>
    <dgm:cxn modelId="{1237EBF0-2B7C-40BC-8863-8F7B161ED62F}" type="presParOf" srcId="{C83D4C42-0B50-4F3B-A826-A4DCFF5AD735}" destId="{43D50E77-B8CD-4563-972C-15450EA8AAD9}" srcOrd="16" destOrd="0" presId="urn:microsoft.com/office/officeart/2005/8/layout/list1"/>
    <dgm:cxn modelId="{E7DDA6A6-4BD2-46BB-9507-FDE579C1C4CE}" type="presParOf" srcId="{43D50E77-B8CD-4563-972C-15450EA8AAD9}" destId="{0E40BF30-3A67-4ECF-9081-65BB002526EA}" srcOrd="0" destOrd="0" presId="urn:microsoft.com/office/officeart/2005/8/layout/list1"/>
    <dgm:cxn modelId="{67204C44-D6D4-4672-BB37-D917C8F09BBF}" type="presParOf" srcId="{43D50E77-B8CD-4563-972C-15450EA8AAD9}" destId="{5A75B409-CB8A-4BA3-9E6E-3C758F8A02D8}" srcOrd="1" destOrd="0" presId="urn:microsoft.com/office/officeart/2005/8/layout/list1"/>
    <dgm:cxn modelId="{53556FCC-1711-42BA-8F21-8791AD74F0E2}" type="presParOf" srcId="{C83D4C42-0B50-4F3B-A826-A4DCFF5AD735}" destId="{EBE1ACB6-6622-44AC-9AB5-59B4C8893E43}" srcOrd="17" destOrd="0" presId="urn:microsoft.com/office/officeart/2005/8/layout/list1"/>
    <dgm:cxn modelId="{4AFC6B94-2B9C-4AB1-BBFE-67F154AB3C0B}" type="presParOf" srcId="{C83D4C42-0B50-4F3B-A826-A4DCFF5AD735}" destId="{12715E50-821F-494C-B5D7-E60B9D7D8E5B}" srcOrd="18" destOrd="0" presId="urn:microsoft.com/office/officeart/2005/8/layout/list1"/>
    <dgm:cxn modelId="{26457AC9-EA1C-4120-896E-86A763F51F39}" type="presParOf" srcId="{C83D4C42-0B50-4F3B-A826-A4DCFF5AD735}" destId="{ED99F30B-6ED1-4360-BAB4-CF9BC40D3BE7}" srcOrd="19" destOrd="0" presId="urn:microsoft.com/office/officeart/2005/8/layout/list1"/>
    <dgm:cxn modelId="{4DD2CCE8-66E0-4104-8029-F6182297AA87}" type="presParOf" srcId="{C83D4C42-0B50-4F3B-A826-A4DCFF5AD735}" destId="{2FEF80D1-D0C9-48C2-949F-2A99F7B49A38}" srcOrd="20" destOrd="0" presId="urn:microsoft.com/office/officeart/2005/8/layout/list1"/>
    <dgm:cxn modelId="{773CA984-35A0-468B-8739-4E3B9050CC6B}" type="presParOf" srcId="{2FEF80D1-D0C9-48C2-949F-2A99F7B49A38}" destId="{584BBB28-8F8D-409B-8C8F-8D04DC9C8431}" srcOrd="0" destOrd="0" presId="urn:microsoft.com/office/officeart/2005/8/layout/list1"/>
    <dgm:cxn modelId="{CF631653-8E63-48C5-8760-8AAF0A8A3862}" type="presParOf" srcId="{2FEF80D1-D0C9-48C2-949F-2A99F7B49A38}" destId="{D72E0BBC-61F4-42FF-90F1-D72190380E5E}" srcOrd="1" destOrd="0" presId="urn:microsoft.com/office/officeart/2005/8/layout/list1"/>
    <dgm:cxn modelId="{123DE3E2-EC34-4823-B9EC-B583C12FE8BD}" type="presParOf" srcId="{C83D4C42-0B50-4F3B-A826-A4DCFF5AD735}" destId="{CF8DC249-4256-4616-B62D-9888A1758BD1}" srcOrd="21" destOrd="0" presId="urn:microsoft.com/office/officeart/2005/8/layout/list1"/>
    <dgm:cxn modelId="{D402E9B2-3213-4F63-A715-D1555AAFAE20}" type="presParOf" srcId="{C83D4C42-0B50-4F3B-A826-A4DCFF5AD735}" destId="{8EA414AE-D8ED-4E9C-A75A-6C3FD109FD48}" srcOrd="22" destOrd="0" presId="urn:microsoft.com/office/officeart/2005/8/layout/list1"/>
    <dgm:cxn modelId="{B941497E-4C18-4EF3-8482-A0CC5288B5C5}" type="presParOf" srcId="{C83D4C42-0B50-4F3B-A826-A4DCFF5AD735}" destId="{FE165D97-69B1-42C8-A6B2-C8B6AF8BDB77}" srcOrd="23" destOrd="0" presId="urn:microsoft.com/office/officeart/2005/8/layout/list1"/>
    <dgm:cxn modelId="{BE6D0407-55EE-487C-9AB0-60B400F4F854}" type="presParOf" srcId="{C83D4C42-0B50-4F3B-A826-A4DCFF5AD735}" destId="{C38B0168-77E1-4D83-B4DD-D240338E01C3}" srcOrd="24" destOrd="0" presId="urn:microsoft.com/office/officeart/2005/8/layout/list1"/>
    <dgm:cxn modelId="{50AEA8BA-BACC-4B87-AE9C-0CEF3EB0E3FB}" type="presParOf" srcId="{C38B0168-77E1-4D83-B4DD-D240338E01C3}" destId="{525FB1E6-F52C-4D62-A898-5FBE9C2009A8}" srcOrd="0" destOrd="0" presId="urn:microsoft.com/office/officeart/2005/8/layout/list1"/>
    <dgm:cxn modelId="{46E75156-61CE-4493-986E-DEA22D1313DD}" type="presParOf" srcId="{C38B0168-77E1-4D83-B4DD-D240338E01C3}" destId="{F9CE4231-9674-43A1-B3F8-C306072EE029}" srcOrd="1" destOrd="0" presId="urn:microsoft.com/office/officeart/2005/8/layout/list1"/>
    <dgm:cxn modelId="{FDDC2C6D-B76D-49B1-88DA-AABB40D3A5A6}" type="presParOf" srcId="{C83D4C42-0B50-4F3B-A826-A4DCFF5AD735}" destId="{91D35DD8-A3B0-4A1C-AE21-9A387B80CFBB}" srcOrd="25" destOrd="0" presId="urn:microsoft.com/office/officeart/2005/8/layout/list1"/>
    <dgm:cxn modelId="{F5C2879E-BA6D-413B-A514-95AA56FDD4CC}" type="presParOf" srcId="{C83D4C42-0B50-4F3B-A826-A4DCFF5AD735}" destId="{95B65FAA-B453-4C12-85B7-74F462E6EEF6}"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25CBC-8660-4B9A-A027-7DFFBED5A617}" type="doc">
      <dgm:prSet loTypeId="urn:microsoft.com/office/officeart/2005/8/layout/cycle8" loCatId="cycle" qsTypeId="urn:microsoft.com/office/officeart/2005/8/quickstyle/simple1" qsCatId="simple" csTypeId="urn:microsoft.com/office/officeart/2005/8/colors/accent1_2" csCatId="accent1" phldr="1"/>
      <dgm:spPr/>
    </dgm:pt>
    <dgm:pt modelId="{1B29C27E-DEC5-4EAE-8E1D-16080C67B5A9}">
      <dgm:prSet phldrT="[Text]" custT="1"/>
      <dgm:spPr/>
      <dgm:t>
        <a:bodyPr/>
        <a:lstStyle/>
        <a:p>
          <a:r>
            <a:rPr lang="en-US" sz="3200" dirty="0" smtClean="0"/>
            <a:t>Line</a:t>
          </a:r>
          <a:endParaRPr lang="en-US" sz="3200" dirty="0"/>
        </a:p>
      </dgm:t>
    </dgm:pt>
    <dgm:pt modelId="{5C81FD5F-BFCE-4322-907F-ED58A5AA40E1}" type="parTrans" cxnId="{A43827AC-0992-4809-B477-FB0E2F494AC5}">
      <dgm:prSet/>
      <dgm:spPr/>
      <dgm:t>
        <a:bodyPr/>
        <a:lstStyle/>
        <a:p>
          <a:endParaRPr lang="en-US"/>
        </a:p>
      </dgm:t>
    </dgm:pt>
    <dgm:pt modelId="{611B65C9-40D2-4FA4-8B25-D713D9A3C4A9}" type="sibTrans" cxnId="{A43827AC-0992-4809-B477-FB0E2F494AC5}">
      <dgm:prSet/>
      <dgm:spPr/>
      <dgm:t>
        <a:bodyPr/>
        <a:lstStyle/>
        <a:p>
          <a:endParaRPr lang="en-US"/>
        </a:p>
      </dgm:t>
    </dgm:pt>
    <dgm:pt modelId="{11B71578-359B-4604-A33C-6C9635766C00}">
      <dgm:prSet phldrT="[Text]" custT="1"/>
      <dgm:spPr/>
      <dgm:t>
        <a:bodyPr/>
        <a:lstStyle/>
        <a:p>
          <a:r>
            <a:rPr lang="en-US" sz="3200" dirty="0" smtClean="0"/>
            <a:t>Bar</a:t>
          </a:r>
          <a:endParaRPr lang="en-US" sz="3200" dirty="0"/>
        </a:p>
      </dgm:t>
    </dgm:pt>
    <dgm:pt modelId="{0949DB11-E1DD-45EA-B6D5-DB4665C755AC}" type="parTrans" cxnId="{2369293E-EB7F-4E84-8098-D0CB67B3DF92}">
      <dgm:prSet/>
      <dgm:spPr/>
      <dgm:t>
        <a:bodyPr/>
        <a:lstStyle/>
        <a:p>
          <a:endParaRPr lang="en-US"/>
        </a:p>
      </dgm:t>
    </dgm:pt>
    <dgm:pt modelId="{43F2CAA3-5926-4C2B-93B9-FF3B67D45AE1}" type="sibTrans" cxnId="{2369293E-EB7F-4E84-8098-D0CB67B3DF92}">
      <dgm:prSet/>
      <dgm:spPr/>
      <dgm:t>
        <a:bodyPr/>
        <a:lstStyle/>
        <a:p>
          <a:endParaRPr lang="en-US"/>
        </a:p>
      </dgm:t>
    </dgm:pt>
    <dgm:pt modelId="{251B922F-A869-43F5-A2D8-C81A088326B7}">
      <dgm:prSet phldrT="[Text]" custT="1"/>
      <dgm:spPr/>
      <dgm:t>
        <a:bodyPr/>
        <a:lstStyle/>
        <a:p>
          <a:r>
            <a:rPr lang="en-US" sz="2400" dirty="0" smtClean="0"/>
            <a:t>Pictorial</a:t>
          </a:r>
          <a:endParaRPr lang="en-US" sz="2400" dirty="0"/>
        </a:p>
      </dgm:t>
    </dgm:pt>
    <dgm:pt modelId="{B2D06D3E-3374-4AA6-9D48-AB06927926FD}" type="parTrans" cxnId="{09C25F11-68CA-4642-9248-F1BB5F254527}">
      <dgm:prSet/>
      <dgm:spPr/>
      <dgm:t>
        <a:bodyPr/>
        <a:lstStyle/>
        <a:p>
          <a:endParaRPr lang="en-US"/>
        </a:p>
      </dgm:t>
    </dgm:pt>
    <dgm:pt modelId="{1A5C5B9C-2D5F-49E8-9480-A22D19DF7EA4}" type="sibTrans" cxnId="{09C25F11-68CA-4642-9248-F1BB5F254527}">
      <dgm:prSet/>
      <dgm:spPr/>
      <dgm:t>
        <a:bodyPr/>
        <a:lstStyle/>
        <a:p>
          <a:endParaRPr lang="en-US"/>
        </a:p>
      </dgm:t>
    </dgm:pt>
    <dgm:pt modelId="{22776187-E6FB-443F-A8A5-FCC80E2A535C}">
      <dgm:prSet phldrT="[Text]" custT="1"/>
      <dgm:spPr/>
      <dgm:t>
        <a:bodyPr/>
        <a:lstStyle/>
        <a:p>
          <a:r>
            <a:rPr lang="en-US" sz="3200" dirty="0" smtClean="0"/>
            <a:t>Circle or pie </a:t>
          </a:r>
          <a:endParaRPr lang="en-US" sz="3200" dirty="0"/>
        </a:p>
      </dgm:t>
    </dgm:pt>
    <dgm:pt modelId="{D6DAEA58-BF1D-40AD-8FCB-FFA907F86ACC}" type="parTrans" cxnId="{A2BA0ACB-2743-43D0-AA0D-3536050E0EEA}">
      <dgm:prSet/>
      <dgm:spPr/>
      <dgm:t>
        <a:bodyPr/>
        <a:lstStyle/>
        <a:p>
          <a:endParaRPr lang="en-US"/>
        </a:p>
      </dgm:t>
    </dgm:pt>
    <dgm:pt modelId="{1816E477-DF88-4788-BE6C-22E50DCD5B5E}" type="sibTrans" cxnId="{A2BA0ACB-2743-43D0-AA0D-3536050E0EEA}">
      <dgm:prSet/>
      <dgm:spPr/>
      <dgm:t>
        <a:bodyPr/>
        <a:lstStyle/>
        <a:p>
          <a:endParaRPr lang="en-US"/>
        </a:p>
      </dgm:t>
    </dgm:pt>
    <dgm:pt modelId="{53744C87-9B11-4329-B2EE-CB0959743A40}">
      <dgm:prSet phldrT="[Text]" custT="1"/>
      <dgm:spPr/>
      <dgm:t>
        <a:bodyPr/>
        <a:lstStyle/>
        <a:p>
          <a:r>
            <a:rPr lang="en-US" sz="3200" dirty="0" smtClean="0"/>
            <a:t>Flannel </a:t>
          </a:r>
          <a:endParaRPr lang="en-US" sz="3200" dirty="0"/>
        </a:p>
      </dgm:t>
    </dgm:pt>
    <dgm:pt modelId="{4997B57F-8577-46E5-838A-901A0FF8C21C}" type="parTrans" cxnId="{5302808C-0AEB-4D4A-8525-AB86AFADFBD1}">
      <dgm:prSet/>
      <dgm:spPr/>
      <dgm:t>
        <a:bodyPr/>
        <a:lstStyle/>
        <a:p>
          <a:endParaRPr lang="en-US"/>
        </a:p>
      </dgm:t>
    </dgm:pt>
    <dgm:pt modelId="{4C315FB1-DFCC-4B7D-BD03-A14D3790BFB3}" type="sibTrans" cxnId="{5302808C-0AEB-4D4A-8525-AB86AFADFBD1}">
      <dgm:prSet/>
      <dgm:spPr/>
      <dgm:t>
        <a:bodyPr/>
        <a:lstStyle/>
        <a:p>
          <a:endParaRPr lang="en-US"/>
        </a:p>
      </dgm:t>
    </dgm:pt>
    <dgm:pt modelId="{6C89E7E3-3802-4DEE-B05A-15742C076392}" type="pres">
      <dgm:prSet presAssocID="{B4025CBC-8660-4B9A-A027-7DFFBED5A617}" presName="compositeShape" presStyleCnt="0">
        <dgm:presLayoutVars>
          <dgm:chMax val="7"/>
          <dgm:dir/>
          <dgm:resizeHandles val="exact"/>
        </dgm:presLayoutVars>
      </dgm:prSet>
      <dgm:spPr/>
    </dgm:pt>
    <dgm:pt modelId="{7D067A69-FB07-43A7-944D-3CEA8B01DFD4}" type="pres">
      <dgm:prSet presAssocID="{B4025CBC-8660-4B9A-A027-7DFFBED5A617}" presName="wedge1" presStyleLbl="node1" presStyleIdx="0" presStyleCnt="5"/>
      <dgm:spPr/>
      <dgm:t>
        <a:bodyPr/>
        <a:lstStyle/>
        <a:p>
          <a:endParaRPr lang="en-US"/>
        </a:p>
      </dgm:t>
    </dgm:pt>
    <dgm:pt modelId="{C286581E-3672-4905-9D2A-081CA755B1CE}" type="pres">
      <dgm:prSet presAssocID="{B4025CBC-8660-4B9A-A027-7DFFBED5A617}" presName="dummy1a" presStyleCnt="0"/>
      <dgm:spPr/>
    </dgm:pt>
    <dgm:pt modelId="{4B7233BB-E10C-4B43-ADBF-EBDF5C6681DF}" type="pres">
      <dgm:prSet presAssocID="{B4025CBC-8660-4B9A-A027-7DFFBED5A617}" presName="dummy1b" presStyleCnt="0"/>
      <dgm:spPr/>
    </dgm:pt>
    <dgm:pt modelId="{08C8FA33-F079-4FFE-8793-FA2869193D63}" type="pres">
      <dgm:prSet presAssocID="{B4025CBC-8660-4B9A-A027-7DFFBED5A617}" presName="wedge1Tx" presStyleLbl="node1" presStyleIdx="0" presStyleCnt="5">
        <dgm:presLayoutVars>
          <dgm:chMax val="0"/>
          <dgm:chPref val="0"/>
          <dgm:bulletEnabled val="1"/>
        </dgm:presLayoutVars>
      </dgm:prSet>
      <dgm:spPr/>
      <dgm:t>
        <a:bodyPr/>
        <a:lstStyle/>
        <a:p>
          <a:endParaRPr lang="en-US"/>
        </a:p>
      </dgm:t>
    </dgm:pt>
    <dgm:pt modelId="{928EE55D-8F41-45F7-A6F5-1B5E1A60B048}" type="pres">
      <dgm:prSet presAssocID="{B4025CBC-8660-4B9A-A027-7DFFBED5A617}" presName="wedge2" presStyleLbl="node1" presStyleIdx="1" presStyleCnt="5"/>
      <dgm:spPr/>
      <dgm:t>
        <a:bodyPr/>
        <a:lstStyle/>
        <a:p>
          <a:endParaRPr lang="en-IN"/>
        </a:p>
      </dgm:t>
    </dgm:pt>
    <dgm:pt modelId="{07C11C27-A794-470B-BAD8-FB780FD924E0}" type="pres">
      <dgm:prSet presAssocID="{B4025CBC-8660-4B9A-A027-7DFFBED5A617}" presName="dummy2a" presStyleCnt="0"/>
      <dgm:spPr/>
    </dgm:pt>
    <dgm:pt modelId="{21E9EDAA-C3ED-47AA-8861-57D0B080FE85}" type="pres">
      <dgm:prSet presAssocID="{B4025CBC-8660-4B9A-A027-7DFFBED5A617}" presName="dummy2b" presStyleCnt="0"/>
      <dgm:spPr/>
    </dgm:pt>
    <dgm:pt modelId="{946075ED-0FF4-4C21-8F45-4BF00FA19A9E}" type="pres">
      <dgm:prSet presAssocID="{B4025CBC-8660-4B9A-A027-7DFFBED5A617}" presName="wedge2Tx" presStyleLbl="node1" presStyleIdx="1" presStyleCnt="5">
        <dgm:presLayoutVars>
          <dgm:chMax val="0"/>
          <dgm:chPref val="0"/>
          <dgm:bulletEnabled val="1"/>
        </dgm:presLayoutVars>
      </dgm:prSet>
      <dgm:spPr/>
      <dgm:t>
        <a:bodyPr/>
        <a:lstStyle/>
        <a:p>
          <a:endParaRPr lang="en-IN"/>
        </a:p>
      </dgm:t>
    </dgm:pt>
    <dgm:pt modelId="{E1D04724-85D9-4796-862B-8839DF76D549}" type="pres">
      <dgm:prSet presAssocID="{B4025CBC-8660-4B9A-A027-7DFFBED5A617}" presName="wedge3" presStyleLbl="node1" presStyleIdx="2" presStyleCnt="5"/>
      <dgm:spPr/>
      <dgm:t>
        <a:bodyPr/>
        <a:lstStyle/>
        <a:p>
          <a:endParaRPr lang="en-IN"/>
        </a:p>
      </dgm:t>
    </dgm:pt>
    <dgm:pt modelId="{86C0147E-B96F-448A-9203-BF8C1705F30E}" type="pres">
      <dgm:prSet presAssocID="{B4025CBC-8660-4B9A-A027-7DFFBED5A617}" presName="dummy3a" presStyleCnt="0"/>
      <dgm:spPr/>
    </dgm:pt>
    <dgm:pt modelId="{323AC457-CEB8-42FC-AEE7-E55A3CEFBAF6}" type="pres">
      <dgm:prSet presAssocID="{B4025CBC-8660-4B9A-A027-7DFFBED5A617}" presName="dummy3b" presStyleCnt="0"/>
      <dgm:spPr/>
    </dgm:pt>
    <dgm:pt modelId="{BF3C9939-F3B1-4FF4-8892-28899F8AD27A}" type="pres">
      <dgm:prSet presAssocID="{B4025CBC-8660-4B9A-A027-7DFFBED5A617}" presName="wedge3Tx" presStyleLbl="node1" presStyleIdx="2" presStyleCnt="5">
        <dgm:presLayoutVars>
          <dgm:chMax val="0"/>
          <dgm:chPref val="0"/>
          <dgm:bulletEnabled val="1"/>
        </dgm:presLayoutVars>
      </dgm:prSet>
      <dgm:spPr/>
      <dgm:t>
        <a:bodyPr/>
        <a:lstStyle/>
        <a:p>
          <a:endParaRPr lang="en-IN"/>
        </a:p>
      </dgm:t>
    </dgm:pt>
    <dgm:pt modelId="{72290092-0FA6-4E1C-9F0A-B13BBC6B8080}" type="pres">
      <dgm:prSet presAssocID="{B4025CBC-8660-4B9A-A027-7DFFBED5A617}" presName="wedge4" presStyleLbl="node1" presStyleIdx="3" presStyleCnt="5"/>
      <dgm:spPr/>
      <dgm:t>
        <a:bodyPr/>
        <a:lstStyle/>
        <a:p>
          <a:endParaRPr lang="en-IN"/>
        </a:p>
      </dgm:t>
    </dgm:pt>
    <dgm:pt modelId="{F3D6DC0C-E3B4-4DFE-B84A-F7F7BFA1C5F3}" type="pres">
      <dgm:prSet presAssocID="{B4025CBC-8660-4B9A-A027-7DFFBED5A617}" presName="dummy4a" presStyleCnt="0"/>
      <dgm:spPr/>
    </dgm:pt>
    <dgm:pt modelId="{2057C3BC-0CFB-4F6F-BE8F-18B2ED616D52}" type="pres">
      <dgm:prSet presAssocID="{B4025CBC-8660-4B9A-A027-7DFFBED5A617}" presName="dummy4b" presStyleCnt="0"/>
      <dgm:spPr/>
    </dgm:pt>
    <dgm:pt modelId="{9F2B2EE5-5E6C-4D2A-AD18-3047CE76B26A}" type="pres">
      <dgm:prSet presAssocID="{B4025CBC-8660-4B9A-A027-7DFFBED5A617}" presName="wedge4Tx" presStyleLbl="node1" presStyleIdx="3" presStyleCnt="5">
        <dgm:presLayoutVars>
          <dgm:chMax val="0"/>
          <dgm:chPref val="0"/>
          <dgm:bulletEnabled val="1"/>
        </dgm:presLayoutVars>
      </dgm:prSet>
      <dgm:spPr/>
      <dgm:t>
        <a:bodyPr/>
        <a:lstStyle/>
        <a:p>
          <a:endParaRPr lang="en-IN"/>
        </a:p>
      </dgm:t>
    </dgm:pt>
    <dgm:pt modelId="{76CFC5C9-9369-4E30-8CBD-DA3882C9D749}" type="pres">
      <dgm:prSet presAssocID="{B4025CBC-8660-4B9A-A027-7DFFBED5A617}" presName="wedge5" presStyleLbl="node1" presStyleIdx="4" presStyleCnt="5"/>
      <dgm:spPr/>
      <dgm:t>
        <a:bodyPr/>
        <a:lstStyle/>
        <a:p>
          <a:endParaRPr lang="en-IN"/>
        </a:p>
      </dgm:t>
    </dgm:pt>
    <dgm:pt modelId="{60FC71DA-BC23-4752-B322-B2A0F3D257B0}" type="pres">
      <dgm:prSet presAssocID="{B4025CBC-8660-4B9A-A027-7DFFBED5A617}" presName="dummy5a" presStyleCnt="0"/>
      <dgm:spPr/>
    </dgm:pt>
    <dgm:pt modelId="{66F5B85D-0104-46E5-8DA9-65A122AB2A35}" type="pres">
      <dgm:prSet presAssocID="{B4025CBC-8660-4B9A-A027-7DFFBED5A617}" presName="dummy5b" presStyleCnt="0"/>
      <dgm:spPr/>
    </dgm:pt>
    <dgm:pt modelId="{2DA48207-3872-4A02-93CB-45887D52B348}" type="pres">
      <dgm:prSet presAssocID="{B4025CBC-8660-4B9A-A027-7DFFBED5A617}" presName="wedge5Tx" presStyleLbl="node1" presStyleIdx="4" presStyleCnt="5">
        <dgm:presLayoutVars>
          <dgm:chMax val="0"/>
          <dgm:chPref val="0"/>
          <dgm:bulletEnabled val="1"/>
        </dgm:presLayoutVars>
      </dgm:prSet>
      <dgm:spPr/>
      <dgm:t>
        <a:bodyPr/>
        <a:lstStyle/>
        <a:p>
          <a:endParaRPr lang="en-IN"/>
        </a:p>
      </dgm:t>
    </dgm:pt>
    <dgm:pt modelId="{EDF2B8D8-506C-49C7-AD0B-D54B15B5FF62}" type="pres">
      <dgm:prSet presAssocID="{611B65C9-40D2-4FA4-8B25-D713D9A3C4A9}" presName="arrowWedge1" presStyleLbl="fgSibTrans2D1" presStyleIdx="0" presStyleCnt="5"/>
      <dgm:spPr/>
    </dgm:pt>
    <dgm:pt modelId="{43D439FC-2948-4542-9D43-720F0156206C}" type="pres">
      <dgm:prSet presAssocID="{43F2CAA3-5926-4C2B-93B9-FF3B67D45AE1}" presName="arrowWedge2" presStyleLbl="fgSibTrans2D1" presStyleIdx="1" presStyleCnt="5"/>
      <dgm:spPr/>
    </dgm:pt>
    <dgm:pt modelId="{23F6D668-8496-4AA3-B7E8-CFCDF3AD2CDF}" type="pres">
      <dgm:prSet presAssocID="{1816E477-DF88-4788-BE6C-22E50DCD5B5E}" presName="arrowWedge3" presStyleLbl="fgSibTrans2D1" presStyleIdx="2" presStyleCnt="5"/>
      <dgm:spPr/>
    </dgm:pt>
    <dgm:pt modelId="{F1650B65-A9C3-4100-B256-CB1D02DB7CA9}" type="pres">
      <dgm:prSet presAssocID="{1A5C5B9C-2D5F-49E8-9480-A22D19DF7EA4}" presName="arrowWedge4" presStyleLbl="fgSibTrans2D1" presStyleIdx="3" presStyleCnt="5"/>
      <dgm:spPr/>
    </dgm:pt>
    <dgm:pt modelId="{25C7344E-F463-493A-A8E3-34C37ECFD600}" type="pres">
      <dgm:prSet presAssocID="{4C315FB1-DFCC-4B7D-BD03-A14D3790BFB3}" presName="arrowWedge5" presStyleLbl="fgSibTrans2D1" presStyleIdx="4" presStyleCnt="5"/>
      <dgm:spPr/>
    </dgm:pt>
  </dgm:ptLst>
  <dgm:cxnLst>
    <dgm:cxn modelId="{90F17D67-C639-4E85-B9FB-FB993E1CCD30}" type="presOf" srcId="{22776187-E6FB-443F-A8A5-FCC80E2A535C}" destId="{BF3C9939-F3B1-4FF4-8892-28899F8AD27A}" srcOrd="1" destOrd="0" presId="urn:microsoft.com/office/officeart/2005/8/layout/cycle8"/>
    <dgm:cxn modelId="{7FCFC13D-389B-43A8-AFCB-75CC7E0C2AD1}" type="presOf" srcId="{B4025CBC-8660-4B9A-A027-7DFFBED5A617}" destId="{6C89E7E3-3802-4DEE-B05A-15742C076392}" srcOrd="0" destOrd="0" presId="urn:microsoft.com/office/officeart/2005/8/layout/cycle8"/>
    <dgm:cxn modelId="{90815B57-8C57-450C-BAC4-525A15E4B695}" type="presOf" srcId="{11B71578-359B-4604-A33C-6C9635766C00}" destId="{946075ED-0FF4-4C21-8F45-4BF00FA19A9E}" srcOrd="1" destOrd="0" presId="urn:microsoft.com/office/officeart/2005/8/layout/cycle8"/>
    <dgm:cxn modelId="{CB167A67-810B-4CAF-B57E-7DDC306C94EB}" type="presOf" srcId="{11B71578-359B-4604-A33C-6C9635766C00}" destId="{928EE55D-8F41-45F7-A6F5-1B5E1A60B048}" srcOrd="0" destOrd="0" presId="urn:microsoft.com/office/officeart/2005/8/layout/cycle8"/>
    <dgm:cxn modelId="{50986F06-D95D-494A-A474-C80368A2101B}" type="presOf" srcId="{53744C87-9B11-4329-B2EE-CB0959743A40}" destId="{2DA48207-3872-4A02-93CB-45887D52B348}" srcOrd="1" destOrd="0" presId="urn:microsoft.com/office/officeart/2005/8/layout/cycle8"/>
    <dgm:cxn modelId="{31F9FF42-9EBA-463C-8F77-D0B6E2D6A972}" type="presOf" srcId="{22776187-E6FB-443F-A8A5-FCC80E2A535C}" destId="{E1D04724-85D9-4796-862B-8839DF76D549}" srcOrd="0" destOrd="0" presId="urn:microsoft.com/office/officeart/2005/8/layout/cycle8"/>
    <dgm:cxn modelId="{A2BA0ACB-2743-43D0-AA0D-3536050E0EEA}" srcId="{B4025CBC-8660-4B9A-A027-7DFFBED5A617}" destId="{22776187-E6FB-443F-A8A5-FCC80E2A535C}" srcOrd="2" destOrd="0" parTransId="{D6DAEA58-BF1D-40AD-8FCB-FFA907F86ACC}" sibTransId="{1816E477-DF88-4788-BE6C-22E50DCD5B5E}"/>
    <dgm:cxn modelId="{09C25F11-68CA-4642-9248-F1BB5F254527}" srcId="{B4025CBC-8660-4B9A-A027-7DFFBED5A617}" destId="{251B922F-A869-43F5-A2D8-C81A088326B7}" srcOrd="3" destOrd="0" parTransId="{B2D06D3E-3374-4AA6-9D48-AB06927926FD}" sibTransId="{1A5C5B9C-2D5F-49E8-9480-A22D19DF7EA4}"/>
    <dgm:cxn modelId="{2369293E-EB7F-4E84-8098-D0CB67B3DF92}" srcId="{B4025CBC-8660-4B9A-A027-7DFFBED5A617}" destId="{11B71578-359B-4604-A33C-6C9635766C00}" srcOrd="1" destOrd="0" parTransId="{0949DB11-E1DD-45EA-B6D5-DB4665C755AC}" sibTransId="{43F2CAA3-5926-4C2B-93B9-FF3B67D45AE1}"/>
    <dgm:cxn modelId="{A43827AC-0992-4809-B477-FB0E2F494AC5}" srcId="{B4025CBC-8660-4B9A-A027-7DFFBED5A617}" destId="{1B29C27E-DEC5-4EAE-8E1D-16080C67B5A9}" srcOrd="0" destOrd="0" parTransId="{5C81FD5F-BFCE-4322-907F-ED58A5AA40E1}" sibTransId="{611B65C9-40D2-4FA4-8B25-D713D9A3C4A9}"/>
    <dgm:cxn modelId="{84207064-38B9-478E-AAC2-F63E65E20017}" type="presOf" srcId="{53744C87-9B11-4329-B2EE-CB0959743A40}" destId="{76CFC5C9-9369-4E30-8CBD-DA3882C9D749}" srcOrd="0" destOrd="0" presId="urn:microsoft.com/office/officeart/2005/8/layout/cycle8"/>
    <dgm:cxn modelId="{5D1A10C7-841B-49AC-B855-A852233D6733}" type="presOf" srcId="{251B922F-A869-43F5-A2D8-C81A088326B7}" destId="{72290092-0FA6-4E1C-9F0A-B13BBC6B8080}" srcOrd="0" destOrd="0" presId="urn:microsoft.com/office/officeart/2005/8/layout/cycle8"/>
    <dgm:cxn modelId="{80121F89-938D-41B3-AC30-325AF9A3E71C}" type="presOf" srcId="{1B29C27E-DEC5-4EAE-8E1D-16080C67B5A9}" destId="{08C8FA33-F079-4FFE-8793-FA2869193D63}" srcOrd="1" destOrd="0" presId="urn:microsoft.com/office/officeart/2005/8/layout/cycle8"/>
    <dgm:cxn modelId="{26A15B81-9F85-44B5-8F30-7D5DBD27BC0B}" type="presOf" srcId="{251B922F-A869-43F5-A2D8-C81A088326B7}" destId="{9F2B2EE5-5E6C-4D2A-AD18-3047CE76B26A}" srcOrd="1" destOrd="0" presId="urn:microsoft.com/office/officeart/2005/8/layout/cycle8"/>
    <dgm:cxn modelId="{FCE6C3CD-4829-400B-AE26-65F4644CA754}" type="presOf" srcId="{1B29C27E-DEC5-4EAE-8E1D-16080C67B5A9}" destId="{7D067A69-FB07-43A7-944D-3CEA8B01DFD4}" srcOrd="0" destOrd="0" presId="urn:microsoft.com/office/officeart/2005/8/layout/cycle8"/>
    <dgm:cxn modelId="{5302808C-0AEB-4D4A-8525-AB86AFADFBD1}" srcId="{B4025CBC-8660-4B9A-A027-7DFFBED5A617}" destId="{53744C87-9B11-4329-B2EE-CB0959743A40}" srcOrd="4" destOrd="0" parTransId="{4997B57F-8577-46E5-838A-901A0FF8C21C}" sibTransId="{4C315FB1-DFCC-4B7D-BD03-A14D3790BFB3}"/>
    <dgm:cxn modelId="{03B22DD7-F651-47EF-B4F6-0C8A2A618153}" type="presParOf" srcId="{6C89E7E3-3802-4DEE-B05A-15742C076392}" destId="{7D067A69-FB07-43A7-944D-3CEA8B01DFD4}" srcOrd="0" destOrd="0" presId="urn:microsoft.com/office/officeart/2005/8/layout/cycle8"/>
    <dgm:cxn modelId="{781105D8-7105-4848-96A9-6C46A410C45F}" type="presParOf" srcId="{6C89E7E3-3802-4DEE-B05A-15742C076392}" destId="{C286581E-3672-4905-9D2A-081CA755B1CE}" srcOrd="1" destOrd="0" presId="urn:microsoft.com/office/officeart/2005/8/layout/cycle8"/>
    <dgm:cxn modelId="{4FF3752C-A8C8-4142-ABFB-6E8FA3EF8471}" type="presParOf" srcId="{6C89E7E3-3802-4DEE-B05A-15742C076392}" destId="{4B7233BB-E10C-4B43-ADBF-EBDF5C6681DF}" srcOrd="2" destOrd="0" presId="urn:microsoft.com/office/officeart/2005/8/layout/cycle8"/>
    <dgm:cxn modelId="{1A31869F-4C4C-4EBF-8F07-59E7133B3083}" type="presParOf" srcId="{6C89E7E3-3802-4DEE-B05A-15742C076392}" destId="{08C8FA33-F079-4FFE-8793-FA2869193D63}" srcOrd="3" destOrd="0" presId="urn:microsoft.com/office/officeart/2005/8/layout/cycle8"/>
    <dgm:cxn modelId="{FC01BFA8-7254-4785-83A7-BF0CBFE7B209}" type="presParOf" srcId="{6C89E7E3-3802-4DEE-B05A-15742C076392}" destId="{928EE55D-8F41-45F7-A6F5-1B5E1A60B048}" srcOrd="4" destOrd="0" presId="urn:microsoft.com/office/officeart/2005/8/layout/cycle8"/>
    <dgm:cxn modelId="{223129D4-D72A-41F2-85F9-0A9820A7264F}" type="presParOf" srcId="{6C89E7E3-3802-4DEE-B05A-15742C076392}" destId="{07C11C27-A794-470B-BAD8-FB780FD924E0}" srcOrd="5" destOrd="0" presId="urn:microsoft.com/office/officeart/2005/8/layout/cycle8"/>
    <dgm:cxn modelId="{5D21C9E3-C721-41D3-926F-88B07F98084E}" type="presParOf" srcId="{6C89E7E3-3802-4DEE-B05A-15742C076392}" destId="{21E9EDAA-C3ED-47AA-8861-57D0B080FE85}" srcOrd="6" destOrd="0" presId="urn:microsoft.com/office/officeart/2005/8/layout/cycle8"/>
    <dgm:cxn modelId="{677A25E6-D2A1-41D9-96C3-183182729371}" type="presParOf" srcId="{6C89E7E3-3802-4DEE-B05A-15742C076392}" destId="{946075ED-0FF4-4C21-8F45-4BF00FA19A9E}" srcOrd="7" destOrd="0" presId="urn:microsoft.com/office/officeart/2005/8/layout/cycle8"/>
    <dgm:cxn modelId="{D94B2F76-8AD6-4C11-A819-11A837FF4ADF}" type="presParOf" srcId="{6C89E7E3-3802-4DEE-B05A-15742C076392}" destId="{E1D04724-85D9-4796-862B-8839DF76D549}" srcOrd="8" destOrd="0" presId="urn:microsoft.com/office/officeart/2005/8/layout/cycle8"/>
    <dgm:cxn modelId="{4F23410A-DE69-4A1F-A58B-1CAE0FD8A534}" type="presParOf" srcId="{6C89E7E3-3802-4DEE-B05A-15742C076392}" destId="{86C0147E-B96F-448A-9203-BF8C1705F30E}" srcOrd="9" destOrd="0" presId="urn:microsoft.com/office/officeart/2005/8/layout/cycle8"/>
    <dgm:cxn modelId="{496816C4-A574-419D-9E37-012A97000FCC}" type="presParOf" srcId="{6C89E7E3-3802-4DEE-B05A-15742C076392}" destId="{323AC457-CEB8-42FC-AEE7-E55A3CEFBAF6}" srcOrd="10" destOrd="0" presId="urn:microsoft.com/office/officeart/2005/8/layout/cycle8"/>
    <dgm:cxn modelId="{E8424690-7F72-4549-B00D-35F743ABFFAF}" type="presParOf" srcId="{6C89E7E3-3802-4DEE-B05A-15742C076392}" destId="{BF3C9939-F3B1-4FF4-8892-28899F8AD27A}" srcOrd="11" destOrd="0" presId="urn:microsoft.com/office/officeart/2005/8/layout/cycle8"/>
    <dgm:cxn modelId="{A8ACF7F0-97D4-42A0-A02D-E9F8BAAD67D3}" type="presParOf" srcId="{6C89E7E3-3802-4DEE-B05A-15742C076392}" destId="{72290092-0FA6-4E1C-9F0A-B13BBC6B8080}" srcOrd="12" destOrd="0" presId="urn:microsoft.com/office/officeart/2005/8/layout/cycle8"/>
    <dgm:cxn modelId="{7D869B2C-8591-469F-BC9E-CED288726A44}" type="presParOf" srcId="{6C89E7E3-3802-4DEE-B05A-15742C076392}" destId="{F3D6DC0C-E3B4-4DFE-B84A-F7F7BFA1C5F3}" srcOrd="13" destOrd="0" presId="urn:microsoft.com/office/officeart/2005/8/layout/cycle8"/>
    <dgm:cxn modelId="{B52B2871-A74E-4B50-94A9-468D88EF19EE}" type="presParOf" srcId="{6C89E7E3-3802-4DEE-B05A-15742C076392}" destId="{2057C3BC-0CFB-4F6F-BE8F-18B2ED616D52}" srcOrd="14" destOrd="0" presId="urn:microsoft.com/office/officeart/2005/8/layout/cycle8"/>
    <dgm:cxn modelId="{2A3833D3-542B-4641-8BB5-368716625253}" type="presParOf" srcId="{6C89E7E3-3802-4DEE-B05A-15742C076392}" destId="{9F2B2EE5-5E6C-4D2A-AD18-3047CE76B26A}" srcOrd="15" destOrd="0" presId="urn:microsoft.com/office/officeart/2005/8/layout/cycle8"/>
    <dgm:cxn modelId="{80B25B56-315D-4077-B23E-3D655FD437EE}" type="presParOf" srcId="{6C89E7E3-3802-4DEE-B05A-15742C076392}" destId="{76CFC5C9-9369-4E30-8CBD-DA3882C9D749}" srcOrd="16" destOrd="0" presId="urn:microsoft.com/office/officeart/2005/8/layout/cycle8"/>
    <dgm:cxn modelId="{E5C166C2-3702-42FF-80B2-61DCC07A8428}" type="presParOf" srcId="{6C89E7E3-3802-4DEE-B05A-15742C076392}" destId="{60FC71DA-BC23-4752-B322-B2A0F3D257B0}" srcOrd="17" destOrd="0" presId="urn:microsoft.com/office/officeart/2005/8/layout/cycle8"/>
    <dgm:cxn modelId="{AE2FCDDD-DFA9-41D2-A27C-8C2D906C9A33}" type="presParOf" srcId="{6C89E7E3-3802-4DEE-B05A-15742C076392}" destId="{66F5B85D-0104-46E5-8DA9-65A122AB2A35}" srcOrd="18" destOrd="0" presId="urn:microsoft.com/office/officeart/2005/8/layout/cycle8"/>
    <dgm:cxn modelId="{387E5A86-26E2-4548-AD0A-F0B853BF252A}" type="presParOf" srcId="{6C89E7E3-3802-4DEE-B05A-15742C076392}" destId="{2DA48207-3872-4A02-93CB-45887D52B348}" srcOrd="19" destOrd="0" presId="urn:microsoft.com/office/officeart/2005/8/layout/cycle8"/>
    <dgm:cxn modelId="{03D2BABB-1FA1-4303-AD74-8D261658E44C}" type="presParOf" srcId="{6C89E7E3-3802-4DEE-B05A-15742C076392}" destId="{EDF2B8D8-506C-49C7-AD0B-D54B15B5FF62}" srcOrd="20" destOrd="0" presId="urn:microsoft.com/office/officeart/2005/8/layout/cycle8"/>
    <dgm:cxn modelId="{E1B90EF4-337D-4CC9-8AC8-8C3EE2C83B8A}" type="presParOf" srcId="{6C89E7E3-3802-4DEE-B05A-15742C076392}" destId="{43D439FC-2948-4542-9D43-720F0156206C}" srcOrd="21" destOrd="0" presId="urn:microsoft.com/office/officeart/2005/8/layout/cycle8"/>
    <dgm:cxn modelId="{1A35854F-0154-444A-AB94-11BB1BB82D7B}" type="presParOf" srcId="{6C89E7E3-3802-4DEE-B05A-15742C076392}" destId="{23F6D668-8496-4AA3-B7E8-CFCDF3AD2CDF}" srcOrd="22" destOrd="0" presId="urn:microsoft.com/office/officeart/2005/8/layout/cycle8"/>
    <dgm:cxn modelId="{3B200E23-9158-49F2-9722-EF374858299B}" type="presParOf" srcId="{6C89E7E3-3802-4DEE-B05A-15742C076392}" destId="{F1650B65-A9C3-4100-B256-CB1D02DB7CA9}" srcOrd="23" destOrd="0" presId="urn:microsoft.com/office/officeart/2005/8/layout/cycle8"/>
    <dgm:cxn modelId="{08AE1E64-A64F-4C99-BDE3-02B80383A916}" type="presParOf" srcId="{6C89E7E3-3802-4DEE-B05A-15742C076392}" destId="{25C7344E-F463-493A-A8E3-34C37ECFD600}" srcOrd="2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89A805-AD2E-49A1-9224-02E52DCF9DFD}">
      <dsp:nvSpPr>
        <dsp:cNvPr id="0" name=""/>
        <dsp:cNvSpPr/>
      </dsp:nvSpPr>
      <dsp:spPr>
        <a:xfrm>
          <a:off x="990594" y="0"/>
          <a:ext cx="6551062" cy="1338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PROJECTED &amp; NON PROJECTED AIDS</a:t>
          </a:r>
          <a:endParaRPr lang="en-US" sz="2700" kern="1200" dirty="0"/>
        </a:p>
      </dsp:txBody>
      <dsp:txXfrm>
        <a:off x="990594" y="0"/>
        <a:ext cx="6551062" cy="1338449"/>
      </dsp:txXfrm>
    </dsp:sp>
    <dsp:sp modelId="{AB060A12-3A02-441B-91BD-3DC8D1E41051}">
      <dsp:nvSpPr>
        <dsp:cNvPr id="0" name=""/>
        <dsp:cNvSpPr/>
      </dsp:nvSpPr>
      <dsp:spPr>
        <a:xfrm>
          <a:off x="10267" y="1606542"/>
          <a:ext cx="6538273" cy="888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NON PROJECTED</a:t>
          </a:r>
          <a:endParaRPr lang="en-US" sz="1600" kern="1200" dirty="0"/>
        </a:p>
      </dsp:txBody>
      <dsp:txXfrm>
        <a:off x="10267" y="1606542"/>
        <a:ext cx="6538273" cy="888358"/>
      </dsp:txXfrm>
    </dsp:sp>
    <dsp:sp modelId="{E785C3A4-648B-499D-A263-5CC6AEF5F957}">
      <dsp:nvSpPr>
        <dsp:cNvPr id="0" name=""/>
        <dsp:cNvSpPr/>
      </dsp:nvSpPr>
      <dsp:spPr>
        <a:xfrm>
          <a:off x="10267" y="2760969"/>
          <a:ext cx="985409"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GRAPHIC- picture, charts, maps, graphs, puppets, flash cards, posters</a:t>
          </a:r>
          <a:endParaRPr lang="en-US" sz="2000" kern="1200" dirty="0"/>
        </a:p>
      </dsp:txBody>
      <dsp:txXfrm>
        <a:off x="10267" y="2760969"/>
        <a:ext cx="985409" cy="3256805"/>
      </dsp:txXfrm>
    </dsp:sp>
    <dsp:sp modelId="{3787E374-5DE9-41AE-BB0B-35C38FC2C11C}">
      <dsp:nvSpPr>
        <dsp:cNvPr id="0" name=""/>
        <dsp:cNvSpPr/>
      </dsp:nvSpPr>
      <dsp:spPr>
        <a:xfrm>
          <a:off x="1037064" y="2760969"/>
          <a:ext cx="1384993"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DIPLAY BOARDS- BB, bulletin board,</a:t>
          </a:r>
        </a:p>
        <a:p>
          <a:pPr lvl="0" algn="ctr" defTabSz="711200">
            <a:lnSpc>
              <a:spcPct val="90000"/>
            </a:lnSpc>
            <a:spcBef>
              <a:spcPct val="0"/>
            </a:spcBef>
            <a:spcAft>
              <a:spcPct val="35000"/>
            </a:spcAft>
          </a:pPr>
          <a:r>
            <a:rPr lang="en-US" sz="1600" kern="1200" dirty="0" smtClean="0"/>
            <a:t>flannel board,</a:t>
          </a:r>
        </a:p>
        <a:p>
          <a:pPr lvl="0" algn="ctr" defTabSz="711200">
            <a:lnSpc>
              <a:spcPct val="90000"/>
            </a:lnSpc>
            <a:spcBef>
              <a:spcPct val="0"/>
            </a:spcBef>
            <a:spcAft>
              <a:spcPct val="35000"/>
            </a:spcAft>
          </a:pPr>
          <a:r>
            <a:rPr lang="en-US" sz="1600" kern="1200" dirty="0" smtClean="0"/>
            <a:t>magnetic board, specimens</a:t>
          </a:r>
          <a:endParaRPr lang="en-US" sz="1600" kern="1200" dirty="0"/>
        </a:p>
      </dsp:txBody>
      <dsp:txXfrm>
        <a:off x="1037064" y="2760969"/>
        <a:ext cx="1384993" cy="3256805"/>
      </dsp:txXfrm>
    </dsp:sp>
    <dsp:sp modelId="{6B9C0B6B-A016-4112-A5F2-10A5EA1A1D6E}">
      <dsp:nvSpPr>
        <dsp:cNvPr id="0" name=""/>
        <dsp:cNvSpPr/>
      </dsp:nvSpPr>
      <dsp:spPr>
        <a:xfrm>
          <a:off x="2427911" y="2762994"/>
          <a:ext cx="1336275"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3- D AIDS- globes, models, objects, field trip</a:t>
          </a:r>
          <a:endParaRPr lang="en-US" sz="1800" kern="1200" dirty="0"/>
        </a:p>
      </dsp:txBody>
      <dsp:txXfrm>
        <a:off x="2427911" y="2762994"/>
        <a:ext cx="1336275" cy="3256805"/>
      </dsp:txXfrm>
    </dsp:sp>
    <dsp:sp modelId="{8CC0BF66-9399-4274-A8AD-17B24632EFB2}">
      <dsp:nvSpPr>
        <dsp:cNvPr id="0" name=""/>
        <dsp:cNvSpPr/>
      </dsp:nvSpPr>
      <dsp:spPr>
        <a:xfrm>
          <a:off x="3841107" y="2760969"/>
          <a:ext cx="1331594"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AUDIO AIDS- radio,</a:t>
          </a:r>
        </a:p>
        <a:p>
          <a:pPr lvl="0" algn="ctr" defTabSz="711200">
            <a:lnSpc>
              <a:spcPct val="90000"/>
            </a:lnSpc>
            <a:spcBef>
              <a:spcPct val="0"/>
            </a:spcBef>
            <a:spcAft>
              <a:spcPct val="35000"/>
            </a:spcAft>
          </a:pPr>
          <a:r>
            <a:rPr lang="en-US" sz="1600" kern="1200" dirty="0" err="1" smtClean="0"/>
            <a:t>taperecorder</a:t>
          </a:r>
          <a:r>
            <a:rPr lang="en-US" sz="1600" kern="1200" dirty="0" smtClean="0"/>
            <a:t>,</a:t>
          </a:r>
        </a:p>
        <a:p>
          <a:pPr lvl="0" algn="ctr" defTabSz="711200">
            <a:lnSpc>
              <a:spcPct val="90000"/>
            </a:lnSpc>
            <a:spcBef>
              <a:spcPct val="0"/>
            </a:spcBef>
            <a:spcAft>
              <a:spcPct val="35000"/>
            </a:spcAft>
          </a:pPr>
          <a:r>
            <a:rPr lang="en-US" sz="1600" kern="1200" dirty="0" smtClean="0"/>
            <a:t>language laboratory</a:t>
          </a:r>
          <a:endParaRPr lang="en-US" sz="1600" kern="1200" dirty="0"/>
        </a:p>
      </dsp:txBody>
      <dsp:txXfrm>
        <a:off x="3841107" y="2760969"/>
        <a:ext cx="1331594" cy="3256805"/>
      </dsp:txXfrm>
    </dsp:sp>
    <dsp:sp modelId="{3A7394F6-174A-40C3-A85F-0715FD38A45C}">
      <dsp:nvSpPr>
        <dsp:cNvPr id="0" name=""/>
        <dsp:cNvSpPr/>
      </dsp:nvSpPr>
      <dsp:spPr>
        <a:xfrm>
          <a:off x="5214089" y="2760969"/>
          <a:ext cx="1334452"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ACTIVITY AIDS- CAI, demonstrations,</a:t>
          </a:r>
        </a:p>
        <a:p>
          <a:pPr lvl="0" algn="ctr" defTabSz="711200">
            <a:lnSpc>
              <a:spcPct val="90000"/>
            </a:lnSpc>
            <a:spcBef>
              <a:spcPct val="0"/>
            </a:spcBef>
            <a:spcAft>
              <a:spcPct val="35000"/>
            </a:spcAft>
          </a:pPr>
          <a:r>
            <a:rPr lang="en-US" sz="1600" kern="1200" dirty="0" smtClean="0"/>
            <a:t>dramatics,</a:t>
          </a:r>
        </a:p>
        <a:p>
          <a:pPr lvl="0" algn="ctr" defTabSz="711200">
            <a:lnSpc>
              <a:spcPct val="90000"/>
            </a:lnSpc>
            <a:spcBef>
              <a:spcPct val="0"/>
            </a:spcBef>
            <a:spcAft>
              <a:spcPct val="35000"/>
            </a:spcAft>
          </a:pPr>
          <a:r>
            <a:rPr lang="en-US" sz="1600" kern="1200" dirty="0" smtClean="0"/>
            <a:t>experiments,</a:t>
          </a:r>
        </a:p>
        <a:p>
          <a:pPr lvl="0" algn="ctr" defTabSz="711200">
            <a:lnSpc>
              <a:spcPct val="90000"/>
            </a:lnSpc>
            <a:spcBef>
              <a:spcPct val="0"/>
            </a:spcBef>
            <a:spcAft>
              <a:spcPct val="35000"/>
            </a:spcAft>
          </a:pPr>
          <a:r>
            <a:rPr lang="en-US" sz="1600" kern="1200" dirty="0" smtClean="0"/>
            <a:t>programmed instruction</a:t>
          </a:r>
          <a:endParaRPr lang="en-US" sz="1600" kern="1200" dirty="0"/>
        </a:p>
      </dsp:txBody>
      <dsp:txXfrm>
        <a:off x="5214089" y="2760969"/>
        <a:ext cx="1334452" cy="3256805"/>
      </dsp:txXfrm>
    </dsp:sp>
    <dsp:sp modelId="{EA0CF1A7-338D-4159-A54A-64093B956969}">
      <dsp:nvSpPr>
        <dsp:cNvPr id="0" name=""/>
        <dsp:cNvSpPr/>
      </dsp:nvSpPr>
      <dsp:spPr>
        <a:xfrm>
          <a:off x="6705606" y="1600191"/>
          <a:ext cx="2057530" cy="970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PROJECTED</a:t>
          </a:r>
          <a:endParaRPr lang="en-US" sz="2700" kern="1200" dirty="0"/>
        </a:p>
      </dsp:txBody>
      <dsp:txXfrm>
        <a:off x="6705606" y="1600191"/>
        <a:ext cx="2057530" cy="970007"/>
      </dsp:txXfrm>
    </dsp:sp>
    <dsp:sp modelId="{C14BA863-7126-4AF9-93D8-A7B52F3ACB98}">
      <dsp:nvSpPr>
        <dsp:cNvPr id="0" name=""/>
        <dsp:cNvSpPr/>
      </dsp:nvSpPr>
      <dsp:spPr>
        <a:xfrm>
          <a:off x="6705599" y="2762994"/>
          <a:ext cx="987337"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SILENT- slides, film strips, OHP</a:t>
          </a:r>
          <a:endParaRPr lang="en-US" sz="1600" kern="1200" dirty="0"/>
        </a:p>
      </dsp:txBody>
      <dsp:txXfrm>
        <a:off x="6705599" y="2762994"/>
        <a:ext cx="987337" cy="3256805"/>
      </dsp:txXfrm>
    </dsp:sp>
    <dsp:sp modelId="{A5DEFCD5-370A-4513-A276-073E38218FDA}">
      <dsp:nvSpPr>
        <dsp:cNvPr id="0" name=""/>
        <dsp:cNvSpPr/>
      </dsp:nvSpPr>
      <dsp:spPr>
        <a:xfrm>
          <a:off x="7772395" y="2762994"/>
          <a:ext cx="987337"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SOUND- films</a:t>
          </a:r>
          <a:endParaRPr lang="en-US" sz="1600" kern="1200" dirty="0"/>
        </a:p>
      </dsp:txBody>
      <dsp:txXfrm>
        <a:off x="7772395" y="2762994"/>
        <a:ext cx="987337" cy="32568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EE3D27-6B87-4BDD-8F82-95F002E3377D}">
      <dsp:nvSpPr>
        <dsp:cNvPr id="0" name=""/>
        <dsp:cNvSpPr/>
      </dsp:nvSpPr>
      <dsp:spPr>
        <a:xfrm>
          <a:off x="0" y="330000"/>
          <a:ext cx="74041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C186F3-2799-46A2-9B4C-3CBE80405BE6}">
      <dsp:nvSpPr>
        <dsp:cNvPr id="0" name=""/>
        <dsp:cNvSpPr/>
      </dsp:nvSpPr>
      <dsp:spPr>
        <a:xfrm>
          <a:off x="370205" y="93840"/>
          <a:ext cx="518287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900" tIns="0" rIns="195900" bIns="0" numCol="1" spcCol="1270" anchor="ctr" anchorCtr="0">
          <a:noAutofit/>
        </a:bodyPr>
        <a:lstStyle/>
        <a:p>
          <a:pPr lvl="0" algn="l" defTabSz="1600200">
            <a:lnSpc>
              <a:spcPct val="90000"/>
            </a:lnSpc>
            <a:spcBef>
              <a:spcPct val="0"/>
            </a:spcBef>
            <a:spcAft>
              <a:spcPct val="35000"/>
            </a:spcAft>
          </a:pPr>
          <a:r>
            <a:rPr lang="en-US" sz="3600" kern="1200" dirty="0" smtClean="0"/>
            <a:t>Picture chart</a:t>
          </a:r>
          <a:endParaRPr lang="en-US" sz="3600" kern="1200" dirty="0"/>
        </a:p>
      </dsp:txBody>
      <dsp:txXfrm>
        <a:off x="370205" y="93840"/>
        <a:ext cx="5182870" cy="472320"/>
      </dsp:txXfrm>
    </dsp:sp>
    <dsp:sp modelId="{F2EEC653-7DC3-4128-86FB-87878F2387E2}">
      <dsp:nvSpPr>
        <dsp:cNvPr id="0" name=""/>
        <dsp:cNvSpPr/>
      </dsp:nvSpPr>
      <dsp:spPr>
        <a:xfrm>
          <a:off x="0" y="1055760"/>
          <a:ext cx="74041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6C177A-9BC2-4D04-8CC1-A88C99B158F2}">
      <dsp:nvSpPr>
        <dsp:cNvPr id="0" name=""/>
        <dsp:cNvSpPr/>
      </dsp:nvSpPr>
      <dsp:spPr>
        <a:xfrm>
          <a:off x="370205" y="819600"/>
          <a:ext cx="518287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900" tIns="0" rIns="195900" bIns="0" numCol="1" spcCol="1270" anchor="ctr" anchorCtr="0">
          <a:noAutofit/>
        </a:bodyPr>
        <a:lstStyle/>
        <a:p>
          <a:pPr lvl="0" algn="l" defTabSz="1600200">
            <a:lnSpc>
              <a:spcPct val="90000"/>
            </a:lnSpc>
            <a:spcBef>
              <a:spcPct val="0"/>
            </a:spcBef>
            <a:spcAft>
              <a:spcPct val="35000"/>
            </a:spcAft>
          </a:pPr>
          <a:r>
            <a:rPr lang="en-US" sz="3600" kern="1200" dirty="0" smtClean="0"/>
            <a:t>Time chart</a:t>
          </a:r>
          <a:endParaRPr lang="en-US" sz="3600" kern="1200" dirty="0"/>
        </a:p>
      </dsp:txBody>
      <dsp:txXfrm>
        <a:off x="370205" y="819600"/>
        <a:ext cx="5182870" cy="472320"/>
      </dsp:txXfrm>
    </dsp:sp>
    <dsp:sp modelId="{A2EEE475-1EAB-408D-A75A-F7C3EE9083E7}">
      <dsp:nvSpPr>
        <dsp:cNvPr id="0" name=""/>
        <dsp:cNvSpPr/>
      </dsp:nvSpPr>
      <dsp:spPr>
        <a:xfrm>
          <a:off x="0" y="1781520"/>
          <a:ext cx="74041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21DD4C-53DA-4B69-8F6C-63DAA07921DE}">
      <dsp:nvSpPr>
        <dsp:cNvPr id="0" name=""/>
        <dsp:cNvSpPr/>
      </dsp:nvSpPr>
      <dsp:spPr>
        <a:xfrm>
          <a:off x="370205" y="1545360"/>
          <a:ext cx="518287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900" tIns="0" rIns="195900" bIns="0" numCol="1" spcCol="1270" anchor="ctr" anchorCtr="0">
          <a:noAutofit/>
        </a:bodyPr>
        <a:lstStyle/>
        <a:p>
          <a:pPr lvl="0" algn="l" defTabSz="1600200">
            <a:lnSpc>
              <a:spcPct val="90000"/>
            </a:lnSpc>
            <a:spcBef>
              <a:spcPct val="0"/>
            </a:spcBef>
            <a:spcAft>
              <a:spcPct val="35000"/>
            </a:spcAft>
          </a:pPr>
          <a:r>
            <a:rPr lang="en-US" sz="3600" kern="1200" dirty="0" smtClean="0"/>
            <a:t>Table chart</a:t>
          </a:r>
          <a:endParaRPr lang="en-US" sz="3600" kern="1200" dirty="0"/>
        </a:p>
      </dsp:txBody>
      <dsp:txXfrm>
        <a:off x="370205" y="1545360"/>
        <a:ext cx="5182870" cy="472320"/>
      </dsp:txXfrm>
    </dsp:sp>
    <dsp:sp modelId="{E7CF99F9-EC34-4907-83A5-2667A0AABCAA}">
      <dsp:nvSpPr>
        <dsp:cNvPr id="0" name=""/>
        <dsp:cNvSpPr/>
      </dsp:nvSpPr>
      <dsp:spPr>
        <a:xfrm>
          <a:off x="0" y="2507279"/>
          <a:ext cx="74041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F84A8-7D29-4F67-9E53-66CFC98360EE}">
      <dsp:nvSpPr>
        <dsp:cNvPr id="0" name=""/>
        <dsp:cNvSpPr/>
      </dsp:nvSpPr>
      <dsp:spPr>
        <a:xfrm>
          <a:off x="370205" y="2271119"/>
          <a:ext cx="518287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900" tIns="0" rIns="195900" bIns="0" numCol="1" spcCol="1270" anchor="ctr" anchorCtr="0">
          <a:noAutofit/>
        </a:bodyPr>
        <a:lstStyle/>
        <a:p>
          <a:pPr lvl="0" algn="l" defTabSz="1600200">
            <a:lnSpc>
              <a:spcPct val="90000"/>
            </a:lnSpc>
            <a:spcBef>
              <a:spcPct val="0"/>
            </a:spcBef>
            <a:spcAft>
              <a:spcPct val="35000"/>
            </a:spcAft>
          </a:pPr>
          <a:r>
            <a:rPr lang="en-US" sz="3600" kern="1200" dirty="0" smtClean="0"/>
            <a:t>Graphic chart</a:t>
          </a:r>
          <a:endParaRPr lang="en-US" sz="3600" kern="1200" dirty="0"/>
        </a:p>
      </dsp:txBody>
      <dsp:txXfrm>
        <a:off x="370205" y="2271119"/>
        <a:ext cx="5182870" cy="472320"/>
      </dsp:txXfrm>
    </dsp:sp>
    <dsp:sp modelId="{12715E50-821F-494C-B5D7-E60B9D7D8E5B}">
      <dsp:nvSpPr>
        <dsp:cNvPr id="0" name=""/>
        <dsp:cNvSpPr/>
      </dsp:nvSpPr>
      <dsp:spPr>
        <a:xfrm>
          <a:off x="0" y="3233040"/>
          <a:ext cx="74041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75B409-CB8A-4BA3-9E6E-3C758F8A02D8}">
      <dsp:nvSpPr>
        <dsp:cNvPr id="0" name=""/>
        <dsp:cNvSpPr/>
      </dsp:nvSpPr>
      <dsp:spPr>
        <a:xfrm>
          <a:off x="370205" y="2996880"/>
          <a:ext cx="518287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900" tIns="0" rIns="195900" bIns="0" numCol="1" spcCol="1270" anchor="ctr" anchorCtr="0">
          <a:noAutofit/>
        </a:bodyPr>
        <a:lstStyle/>
        <a:p>
          <a:pPr lvl="0" algn="l" defTabSz="1600200">
            <a:lnSpc>
              <a:spcPct val="90000"/>
            </a:lnSpc>
            <a:spcBef>
              <a:spcPct val="0"/>
            </a:spcBef>
            <a:spcAft>
              <a:spcPct val="35000"/>
            </a:spcAft>
          </a:pPr>
          <a:r>
            <a:rPr lang="en-US" sz="3600" kern="1200" dirty="0" smtClean="0"/>
            <a:t>Flow chart</a:t>
          </a:r>
          <a:endParaRPr lang="en-US" sz="3600" kern="1200" dirty="0"/>
        </a:p>
      </dsp:txBody>
      <dsp:txXfrm>
        <a:off x="370205" y="2996880"/>
        <a:ext cx="5182870" cy="472320"/>
      </dsp:txXfrm>
    </dsp:sp>
    <dsp:sp modelId="{8EA414AE-D8ED-4E9C-A75A-6C3FD109FD48}">
      <dsp:nvSpPr>
        <dsp:cNvPr id="0" name=""/>
        <dsp:cNvSpPr/>
      </dsp:nvSpPr>
      <dsp:spPr>
        <a:xfrm>
          <a:off x="0" y="3958800"/>
          <a:ext cx="74041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E0BBC-61F4-42FF-90F1-D72190380E5E}">
      <dsp:nvSpPr>
        <dsp:cNvPr id="0" name=""/>
        <dsp:cNvSpPr/>
      </dsp:nvSpPr>
      <dsp:spPr>
        <a:xfrm>
          <a:off x="370205" y="3722640"/>
          <a:ext cx="518287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900" tIns="0" rIns="195900" bIns="0" numCol="1" spcCol="1270" anchor="ctr" anchorCtr="0">
          <a:noAutofit/>
        </a:bodyPr>
        <a:lstStyle/>
        <a:p>
          <a:pPr lvl="0" algn="l" defTabSz="1600200">
            <a:lnSpc>
              <a:spcPct val="90000"/>
            </a:lnSpc>
            <a:spcBef>
              <a:spcPct val="0"/>
            </a:spcBef>
            <a:spcAft>
              <a:spcPct val="35000"/>
            </a:spcAft>
          </a:pPr>
          <a:r>
            <a:rPr lang="en-US" sz="3600" kern="1200" dirty="0" smtClean="0"/>
            <a:t>Tree chart</a:t>
          </a:r>
          <a:endParaRPr lang="en-US" sz="3600" kern="1200" dirty="0"/>
        </a:p>
      </dsp:txBody>
      <dsp:txXfrm>
        <a:off x="370205" y="3722640"/>
        <a:ext cx="5182870" cy="472320"/>
      </dsp:txXfrm>
    </dsp:sp>
    <dsp:sp modelId="{95B65FAA-B453-4C12-85B7-74F462E6EEF6}">
      <dsp:nvSpPr>
        <dsp:cNvPr id="0" name=""/>
        <dsp:cNvSpPr/>
      </dsp:nvSpPr>
      <dsp:spPr>
        <a:xfrm>
          <a:off x="0" y="4684560"/>
          <a:ext cx="74041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CE4231-9674-43A1-B3F8-C306072EE029}">
      <dsp:nvSpPr>
        <dsp:cNvPr id="0" name=""/>
        <dsp:cNvSpPr/>
      </dsp:nvSpPr>
      <dsp:spPr>
        <a:xfrm>
          <a:off x="370205" y="4448400"/>
          <a:ext cx="518287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900" tIns="0" rIns="195900" bIns="0" numCol="1" spcCol="1270" anchor="ctr" anchorCtr="0">
          <a:noAutofit/>
        </a:bodyPr>
        <a:lstStyle/>
        <a:p>
          <a:pPr lvl="0" algn="l" defTabSz="1600200">
            <a:lnSpc>
              <a:spcPct val="90000"/>
            </a:lnSpc>
            <a:spcBef>
              <a:spcPct val="0"/>
            </a:spcBef>
            <a:spcAft>
              <a:spcPct val="35000"/>
            </a:spcAft>
          </a:pPr>
          <a:r>
            <a:rPr lang="en-US" sz="3600" kern="1200" dirty="0" smtClean="0"/>
            <a:t>Pie chart</a:t>
          </a:r>
          <a:endParaRPr lang="en-US" sz="3600" kern="1200" dirty="0"/>
        </a:p>
      </dsp:txBody>
      <dsp:txXfrm>
        <a:off x="370205" y="4448400"/>
        <a:ext cx="5182870" cy="4723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067A69-FB07-43A7-944D-3CEA8B01DFD4}">
      <dsp:nvSpPr>
        <dsp:cNvPr id="0" name=""/>
        <dsp:cNvSpPr/>
      </dsp:nvSpPr>
      <dsp:spPr>
        <a:xfrm>
          <a:off x="1790070" y="297157"/>
          <a:ext cx="4032504" cy="4032504"/>
        </a:xfrm>
        <a:prstGeom prst="pie">
          <a:avLst>
            <a:gd name="adj1" fmla="val 16200000"/>
            <a:gd name="adj2" fmla="val 205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Line</a:t>
          </a:r>
          <a:endParaRPr lang="en-US" sz="3200" kern="1200" dirty="0"/>
        </a:p>
      </dsp:txBody>
      <dsp:txXfrm>
        <a:off x="3893692" y="975001"/>
        <a:ext cx="1296162" cy="864108"/>
      </dsp:txXfrm>
    </dsp:sp>
    <dsp:sp modelId="{928EE55D-8F41-45F7-A6F5-1B5E1A60B048}">
      <dsp:nvSpPr>
        <dsp:cNvPr id="0" name=""/>
        <dsp:cNvSpPr/>
      </dsp:nvSpPr>
      <dsp:spPr>
        <a:xfrm>
          <a:off x="1824634" y="404690"/>
          <a:ext cx="4032504" cy="4032504"/>
        </a:xfrm>
        <a:prstGeom prst="pie">
          <a:avLst>
            <a:gd name="adj1" fmla="val 20520000"/>
            <a:gd name="adj2" fmla="val 32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Bar</a:t>
          </a:r>
          <a:endParaRPr lang="en-US" sz="3200" kern="1200" dirty="0"/>
        </a:p>
      </dsp:txBody>
      <dsp:txXfrm>
        <a:off x="4421759" y="2247160"/>
        <a:ext cx="1200150" cy="960120"/>
      </dsp:txXfrm>
    </dsp:sp>
    <dsp:sp modelId="{E1D04724-85D9-4796-862B-8839DF76D549}">
      <dsp:nvSpPr>
        <dsp:cNvPr id="0" name=""/>
        <dsp:cNvSpPr/>
      </dsp:nvSpPr>
      <dsp:spPr>
        <a:xfrm>
          <a:off x="1733422" y="470938"/>
          <a:ext cx="4032504" cy="4032504"/>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Circle or pie </a:t>
          </a:r>
          <a:endParaRPr lang="en-US" sz="3200" kern="1200" dirty="0"/>
        </a:p>
      </dsp:txBody>
      <dsp:txXfrm>
        <a:off x="3173603" y="3303292"/>
        <a:ext cx="1152144" cy="1056132"/>
      </dsp:txXfrm>
    </dsp:sp>
    <dsp:sp modelId="{72290092-0FA6-4E1C-9F0A-B13BBC6B8080}">
      <dsp:nvSpPr>
        <dsp:cNvPr id="0" name=""/>
        <dsp:cNvSpPr/>
      </dsp:nvSpPr>
      <dsp:spPr>
        <a:xfrm>
          <a:off x="1642211" y="404690"/>
          <a:ext cx="4032504" cy="4032504"/>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Pictorial</a:t>
          </a:r>
          <a:endParaRPr lang="en-US" sz="2400" kern="1200" dirty="0"/>
        </a:p>
      </dsp:txBody>
      <dsp:txXfrm>
        <a:off x="1877440" y="2247160"/>
        <a:ext cx="1200150" cy="960120"/>
      </dsp:txXfrm>
    </dsp:sp>
    <dsp:sp modelId="{76CFC5C9-9369-4E30-8CBD-DA3882C9D749}">
      <dsp:nvSpPr>
        <dsp:cNvPr id="0" name=""/>
        <dsp:cNvSpPr/>
      </dsp:nvSpPr>
      <dsp:spPr>
        <a:xfrm>
          <a:off x="1676775" y="297157"/>
          <a:ext cx="4032504" cy="4032504"/>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Flannel </a:t>
          </a:r>
          <a:endParaRPr lang="en-US" sz="3200" kern="1200" dirty="0"/>
        </a:p>
      </dsp:txBody>
      <dsp:txXfrm>
        <a:off x="2309494" y="975001"/>
        <a:ext cx="1296162" cy="864108"/>
      </dsp:txXfrm>
    </dsp:sp>
    <dsp:sp modelId="{EDF2B8D8-506C-49C7-AD0B-D54B15B5FF62}">
      <dsp:nvSpPr>
        <dsp:cNvPr id="0" name=""/>
        <dsp:cNvSpPr/>
      </dsp:nvSpPr>
      <dsp:spPr>
        <a:xfrm>
          <a:off x="1540248" y="47525"/>
          <a:ext cx="4531766" cy="453176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439FC-2948-4542-9D43-720F0156206C}">
      <dsp:nvSpPr>
        <dsp:cNvPr id="0" name=""/>
        <dsp:cNvSpPr/>
      </dsp:nvSpPr>
      <dsp:spPr>
        <a:xfrm>
          <a:off x="1575281" y="155023"/>
          <a:ext cx="4531766" cy="453176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F6D668-8496-4AA3-B7E8-CFCDF3AD2CDF}">
      <dsp:nvSpPr>
        <dsp:cNvPr id="0" name=""/>
        <dsp:cNvSpPr/>
      </dsp:nvSpPr>
      <dsp:spPr>
        <a:xfrm>
          <a:off x="1483791" y="221474"/>
          <a:ext cx="4531766" cy="453176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650B65-A9C3-4100-B256-CB1D02DB7CA9}">
      <dsp:nvSpPr>
        <dsp:cNvPr id="0" name=""/>
        <dsp:cNvSpPr/>
      </dsp:nvSpPr>
      <dsp:spPr>
        <a:xfrm>
          <a:off x="1392301" y="155023"/>
          <a:ext cx="4531766" cy="453176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C7344E-F463-493A-A8E3-34C37ECFD600}">
      <dsp:nvSpPr>
        <dsp:cNvPr id="0" name=""/>
        <dsp:cNvSpPr/>
      </dsp:nvSpPr>
      <dsp:spPr>
        <a:xfrm>
          <a:off x="1427334" y="47525"/>
          <a:ext cx="4531766" cy="453176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10/1/2014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en.wikipedia.org/wiki/Presentation" TargetMode="External"/><Relationship Id="rId3" Type="http://schemas.openxmlformats.org/officeDocument/2006/relationships/hyperlink" Target="http://en.wikipedia.org/wiki/Personal_computer" TargetMode="External"/><Relationship Id="rId7" Type="http://schemas.openxmlformats.org/officeDocument/2006/relationships/hyperlink" Target="http://en.wikipedia.org/wiki/Computer_program" TargetMode="External"/><Relationship Id="rId12" Type="http://schemas.openxmlformats.org/officeDocument/2006/relationships/hyperlink" Target="http://en.wikipedia.org/wiki/Audience_Response_System" TargetMode="External"/><Relationship Id="rId2" Type="http://schemas.openxmlformats.org/officeDocument/2006/relationships/hyperlink" Target="http://en.wikipedia.org/wiki/Software" TargetMode="External"/><Relationship Id="rId1" Type="http://schemas.openxmlformats.org/officeDocument/2006/relationships/slideLayout" Target="../slideLayouts/slideLayout2.xml"/><Relationship Id="rId6" Type="http://schemas.openxmlformats.org/officeDocument/2006/relationships/hyperlink" Target="http://en.wikipedia.org/wiki/Markup_language" TargetMode="External"/><Relationship Id="rId11" Type="http://schemas.openxmlformats.org/officeDocument/2006/relationships/hyperlink" Target="http://en.wikipedia.org/wiki/Plain_text" TargetMode="External"/><Relationship Id="rId5" Type="http://schemas.openxmlformats.org/officeDocument/2006/relationships/hyperlink" Target="http://en.wikipedia.org/wiki/Click_and_drag" TargetMode="External"/><Relationship Id="rId10" Type="http://schemas.openxmlformats.org/officeDocument/2006/relationships/hyperlink" Target="http://en.wikipedia.org/wiki/Cursive_writing" TargetMode="External"/><Relationship Id="rId4" Type="http://schemas.openxmlformats.org/officeDocument/2006/relationships/hyperlink" Target="http://en.wikipedia.org/wiki/Web_browser" TargetMode="External"/><Relationship Id="rId9" Type="http://schemas.openxmlformats.org/officeDocument/2006/relationships/hyperlink" Target="http://en.wikipedia.org/wiki/Optical_character_recognition"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600" dirty="0" smtClean="0">
                <a:solidFill>
                  <a:srgbClr val="C00000"/>
                </a:solidFill>
              </a:rPr>
              <a:t>TEACHING AIDS</a:t>
            </a:r>
            <a:endParaRPr lang="en-US" sz="6600" dirty="0">
              <a:solidFill>
                <a:srgbClr val="C00000"/>
              </a:solidFill>
            </a:endParaRPr>
          </a:p>
        </p:txBody>
      </p:sp>
      <p:sp>
        <p:nvSpPr>
          <p:cNvPr id="3" name="Subtitle 2"/>
          <p:cNvSpPr>
            <a:spLocks noGrp="1"/>
          </p:cNvSpPr>
          <p:nvPr>
            <p:ph type="subTitle" idx="1"/>
          </p:nvPr>
        </p:nvSpPr>
        <p:spPr>
          <a:xfrm>
            <a:off x="1432560" y="2133600"/>
            <a:ext cx="7406640" cy="4419600"/>
          </a:xfrm>
        </p:spPr>
        <p:txBody>
          <a:bodyPr>
            <a:normAutofit/>
          </a:bodyPr>
          <a:lstStyle/>
          <a:p>
            <a:pPr algn="ctr"/>
            <a:r>
              <a:rPr lang="en-US" dirty="0" smtClean="0">
                <a:solidFill>
                  <a:srgbClr val="0070C0"/>
                </a:solidFill>
              </a:rPr>
              <a:t>”</a:t>
            </a:r>
            <a:r>
              <a:rPr lang="en-US" dirty="0" smtClean="0">
                <a:solidFill>
                  <a:schemeClr val="accent4">
                    <a:lumMod val="50000"/>
                  </a:schemeClr>
                </a:solidFill>
              </a:rPr>
              <a:t> “We remember 20% of what we HEAR</a:t>
            </a:r>
          </a:p>
          <a:p>
            <a:pPr algn="ctr"/>
            <a:r>
              <a:rPr lang="en-US" dirty="0" smtClean="0">
                <a:solidFill>
                  <a:schemeClr val="accent4">
                    <a:lumMod val="50000"/>
                  </a:schemeClr>
                </a:solidFill>
              </a:rPr>
              <a:t>We remember 30% of what we SEE</a:t>
            </a:r>
          </a:p>
          <a:p>
            <a:pPr algn="ctr"/>
            <a:r>
              <a:rPr lang="en-US" dirty="0" smtClean="0">
                <a:solidFill>
                  <a:schemeClr val="accent4">
                    <a:lumMod val="50000"/>
                  </a:schemeClr>
                </a:solidFill>
              </a:rPr>
              <a:t>We remember 50% of what we SEE &amp; HEAR</a:t>
            </a:r>
          </a:p>
          <a:p>
            <a:pPr algn="ctr"/>
            <a:r>
              <a:rPr lang="en-US" dirty="0" smtClean="0">
                <a:solidFill>
                  <a:schemeClr val="accent4">
                    <a:lumMod val="50000"/>
                  </a:schemeClr>
                </a:solidFill>
              </a:rPr>
              <a:t>We remember 90% of what we SAY &amp; DO”</a:t>
            </a:r>
          </a:p>
          <a:p>
            <a:pPr algn="ctr"/>
            <a:endParaRPr lang="en-US" dirty="0" smtClean="0">
              <a:solidFill>
                <a:srgbClr val="0070C0"/>
              </a:solidFill>
            </a:endParaRPr>
          </a:p>
          <a:p>
            <a:pPr algn="ctr"/>
            <a:r>
              <a:rPr lang="en-US" dirty="0" smtClean="0">
                <a:solidFill>
                  <a:srgbClr val="0070C0"/>
                </a:solidFill>
              </a:rPr>
              <a:t>“I hear, I forget</a:t>
            </a:r>
          </a:p>
          <a:p>
            <a:pPr algn="ctr"/>
            <a:r>
              <a:rPr lang="en-US" dirty="0" smtClean="0">
                <a:solidFill>
                  <a:srgbClr val="0070C0"/>
                </a:solidFill>
              </a:rPr>
              <a:t>I see, I remember</a:t>
            </a:r>
          </a:p>
          <a:p>
            <a:pPr algn="ctr"/>
            <a:r>
              <a:rPr lang="en-US" dirty="0" smtClean="0">
                <a:solidFill>
                  <a:srgbClr val="0070C0"/>
                </a:solidFill>
              </a:rPr>
              <a:t>I do, I understand</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pPr>
              <a:buNone/>
            </a:pPr>
            <a:r>
              <a:rPr lang="en-US" dirty="0" smtClean="0"/>
              <a:t>PRINCIPLE OF USE</a:t>
            </a:r>
          </a:p>
          <a:p>
            <a:pPr marL="596646" indent="-514350">
              <a:buAutoNum type="arabicParenR"/>
            </a:pPr>
            <a:r>
              <a:rPr lang="en-US" dirty="0" smtClean="0"/>
              <a:t>preparation- awareness, teacher's preparation, students participation</a:t>
            </a:r>
          </a:p>
          <a:p>
            <a:pPr marL="596646" indent="-514350">
              <a:buAutoNum type="arabicParenR"/>
            </a:pPr>
            <a:r>
              <a:rPr lang="en-US" dirty="0" smtClean="0"/>
              <a:t>Proper presentation- handling, checking, timely presentation, avoiding distraction</a:t>
            </a:r>
          </a:p>
          <a:p>
            <a:pPr marL="596646" indent="-514350">
              <a:buAutoNum type="arabicParenR"/>
            </a:pPr>
            <a:r>
              <a:rPr lang="en-US" dirty="0" smtClean="0"/>
              <a:t>Protection and preservation</a:t>
            </a:r>
          </a:p>
          <a:p>
            <a:pPr marL="596646" indent="-514350">
              <a:buAutoNum type="arabicParenR"/>
            </a:pPr>
            <a:r>
              <a:rPr lang="en-US" dirty="0" smtClean="0"/>
              <a:t>Action</a:t>
            </a:r>
          </a:p>
          <a:p>
            <a:pPr marL="596646" indent="-514350">
              <a:buAutoNum type="arabicParenR"/>
            </a:pPr>
            <a:r>
              <a:rPr lang="en-US" dirty="0" smtClean="0"/>
              <a:t>Follow up</a:t>
            </a:r>
          </a:p>
          <a:p>
            <a:pPr marL="596646" indent="-514350">
              <a:buAutoNum type="arabicParenR"/>
            </a:pPr>
            <a:r>
              <a:rPr lang="en-US" dirty="0" smtClean="0"/>
              <a:t>Evaluation</a:t>
            </a:r>
          </a:p>
          <a:p>
            <a:pPr marL="596646" indent="-514350">
              <a:buNone/>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CHARTS</a:t>
            </a:r>
            <a:endParaRPr lang="en-US" dirty="0"/>
          </a:p>
        </p:txBody>
      </p:sp>
      <p:pic>
        <p:nvPicPr>
          <p:cNvPr id="4" name="Content Placeholder 3" descr="Xwum6g2.png"/>
          <p:cNvPicPr>
            <a:picLocks noGrp="1" noChangeAspect="1"/>
          </p:cNvPicPr>
          <p:nvPr>
            <p:ph idx="1"/>
          </p:nvPr>
        </p:nvPicPr>
        <p:blipFill>
          <a:blip r:embed="rId2" cstate="print"/>
          <a:stretch>
            <a:fillRect/>
          </a:stretch>
        </p:blipFill>
        <p:spPr>
          <a:xfrm>
            <a:off x="1143000" y="1371600"/>
            <a:ext cx="3581400" cy="5486400"/>
          </a:xfrm>
        </p:spPr>
      </p:pic>
      <p:pic>
        <p:nvPicPr>
          <p:cNvPr id="1026" name="Picture 2"/>
          <p:cNvPicPr>
            <a:picLocks noChangeAspect="1" noChangeArrowheads="1"/>
          </p:cNvPicPr>
          <p:nvPr/>
        </p:nvPicPr>
        <p:blipFill>
          <a:blip r:embed="rId3" cstate="print"/>
          <a:srcRect/>
          <a:stretch>
            <a:fillRect/>
          </a:stretch>
        </p:blipFill>
        <p:spPr bwMode="auto">
          <a:xfrm>
            <a:off x="4800600" y="1295399"/>
            <a:ext cx="3962400" cy="4657725"/>
          </a:xfrm>
          <a:prstGeom prst="rect">
            <a:avLst/>
          </a:prstGeom>
          <a:noFill/>
          <a:ln w="9525">
            <a:noFill/>
            <a:miter lim="800000"/>
            <a:headEnd/>
            <a:tailEnd/>
          </a:ln>
          <a:effectLst/>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2286000" y="685800"/>
            <a:ext cx="5105400" cy="54864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CHART</a:t>
            </a:r>
            <a:endParaRPr lang="en-US" dirty="0"/>
          </a:p>
        </p:txBody>
      </p:sp>
      <p:sp>
        <p:nvSpPr>
          <p:cNvPr id="3" name="Content Placeholder 2"/>
          <p:cNvSpPr>
            <a:spLocks noGrp="1"/>
          </p:cNvSpPr>
          <p:nvPr>
            <p:ph idx="1"/>
          </p:nvPr>
        </p:nvSpPr>
        <p:spPr/>
        <p:txBody>
          <a:bodyPr>
            <a:normAutofit lnSpcReduction="10000"/>
          </a:bodyPr>
          <a:lstStyle/>
          <a:p>
            <a:r>
              <a:rPr lang="en-US" dirty="0" smtClean="0"/>
              <a:t>A chart is a useful way to present and display information or instructions, especially in a classroom or other educational situation. It can range in size from a large wall chart to a single piece of paper.</a:t>
            </a:r>
          </a:p>
          <a:p>
            <a:r>
              <a:rPr lang="en-US" dirty="0" smtClean="0"/>
              <a:t>Acc to Edgar Dale , “a chart is a visual symbol </a:t>
            </a:r>
            <a:r>
              <a:rPr lang="en-US" dirty="0" err="1" smtClean="0"/>
              <a:t>summarising</a:t>
            </a:r>
            <a:r>
              <a:rPr lang="en-US" dirty="0" smtClean="0"/>
              <a:t> or comparing  or contrasting or performing other helpful services in </a:t>
            </a:r>
            <a:r>
              <a:rPr lang="en-US" dirty="0" err="1" smtClean="0"/>
              <a:t>explaning</a:t>
            </a:r>
            <a:r>
              <a:rPr lang="en-US" dirty="0" smtClean="0"/>
              <a:t> subject matter”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CHARTS</a:t>
            </a:r>
            <a:endParaRPr lang="en-US" dirty="0"/>
          </a:p>
        </p:txBody>
      </p:sp>
      <p:graphicFrame>
        <p:nvGraphicFramePr>
          <p:cNvPr id="4" name="Content Placeholder 3"/>
          <p:cNvGraphicFramePr>
            <a:graphicFrameLocks noGrp="1"/>
          </p:cNvGraphicFramePr>
          <p:nvPr>
            <p:ph idx="1"/>
          </p:nvPr>
        </p:nvGraphicFramePr>
        <p:xfrm>
          <a:off x="1435100" y="1447800"/>
          <a:ext cx="74041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FLASH CARDS</a:t>
            </a:r>
            <a:endParaRPr lang="en-US" dirty="0"/>
          </a:p>
        </p:txBody>
      </p:sp>
      <p:pic>
        <p:nvPicPr>
          <p:cNvPr id="4" name="Content Placeholder 3" descr="use of aid3.jpg"/>
          <p:cNvPicPr>
            <a:picLocks noGrp="1" noChangeAspect="1"/>
          </p:cNvPicPr>
          <p:nvPr>
            <p:ph idx="1"/>
          </p:nvPr>
        </p:nvPicPr>
        <p:blipFill>
          <a:blip r:embed="rId2" cstate="print"/>
          <a:stretch>
            <a:fillRect/>
          </a:stretch>
        </p:blipFill>
        <p:spPr>
          <a:xfrm>
            <a:off x="1600201" y="1524000"/>
            <a:ext cx="3429000" cy="4038600"/>
          </a:xfrm>
        </p:spPr>
      </p:pic>
      <p:pic>
        <p:nvPicPr>
          <p:cNvPr id="2050" name="Picture 2"/>
          <p:cNvPicPr>
            <a:picLocks noChangeAspect="1" noChangeArrowheads="1"/>
          </p:cNvPicPr>
          <p:nvPr/>
        </p:nvPicPr>
        <p:blipFill>
          <a:blip r:embed="rId3" cstate="print"/>
          <a:srcRect/>
          <a:stretch>
            <a:fillRect/>
          </a:stretch>
        </p:blipFill>
        <p:spPr bwMode="auto">
          <a:xfrm>
            <a:off x="5486400" y="1524000"/>
            <a:ext cx="3429000" cy="4038600"/>
          </a:xfrm>
          <a:prstGeom prst="rect">
            <a:avLst/>
          </a:prstGeom>
          <a:noFill/>
          <a:ln w="9525">
            <a:noFill/>
            <a:miter lim="800000"/>
            <a:headEnd/>
            <a:tailEnd/>
          </a:ln>
          <a:effectLst/>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 of aid.JPG"/>
          <p:cNvPicPr>
            <a:picLocks noGrp="1" noChangeAspect="1"/>
          </p:cNvPicPr>
          <p:nvPr>
            <p:ph idx="1"/>
          </p:nvPr>
        </p:nvPicPr>
        <p:blipFill>
          <a:blip r:embed="rId2" cstate="print"/>
          <a:stretch>
            <a:fillRect/>
          </a:stretch>
        </p:blipFill>
        <p:spPr>
          <a:xfrm>
            <a:off x="2074862" y="762000"/>
            <a:ext cx="6219825" cy="5419725"/>
          </a:xfrm>
        </p:spPr>
      </p:pic>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FLASH CARDS</a:t>
            </a:r>
            <a:endParaRPr lang="en-US" dirty="0"/>
          </a:p>
        </p:txBody>
      </p:sp>
      <p:sp>
        <p:nvSpPr>
          <p:cNvPr id="3" name="Content Placeholder 2"/>
          <p:cNvSpPr>
            <a:spLocks noGrp="1"/>
          </p:cNvSpPr>
          <p:nvPr>
            <p:ph idx="1"/>
          </p:nvPr>
        </p:nvSpPr>
        <p:spPr/>
        <p:txBody>
          <a:bodyPr>
            <a:normAutofit/>
          </a:bodyPr>
          <a:lstStyle/>
          <a:p>
            <a:r>
              <a:rPr lang="en-US" dirty="0" smtClean="0"/>
              <a:t>Flash cards are useful for drilling new letters, words, and other information. They are normally used in a classroom, but can also be used more informally.</a:t>
            </a:r>
          </a:p>
          <a:p>
            <a:r>
              <a:rPr lang="en-US" dirty="0" smtClean="0"/>
              <a:t>A flash card is part of a set of cards on which are written items to be studied. They are “flashed” (shown quickly) one by one to a learner to elicit a quick response.</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715000"/>
          </a:xfrm>
        </p:spPr>
        <p:txBody>
          <a:bodyPr>
            <a:normAutofit fontScale="92500" lnSpcReduction="20000"/>
          </a:bodyPr>
          <a:lstStyle/>
          <a:p>
            <a:r>
              <a:rPr lang="en-US" dirty="0" smtClean="0"/>
              <a:t>Flash cards are sets of cards printed with information to be studied, such as</a:t>
            </a:r>
          </a:p>
          <a:p>
            <a:r>
              <a:rPr lang="en-US" dirty="0" smtClean="0"/>
              <a:t>definitions</a:t>
            </a:r>
          </a:p>
          <a:p>
            <a:r>
              <a:rPr lang="en-US" dirty="0" smtClean="0"/>
              <a:t>formulas</a:t>
            </a:r>
          </a:p>
          <a:p>
            <a:r>
              <a:rPr lang="en-US" dirty="0" smtClean="0"/>
              <a:t>letters</a:t>
            </a:r>
          </a:p>
          <a:p>
            <a:r>
              <a:rPr lang="en-US" dirty="0" smtClean="0"/>
              <a:t>multiplication tables</a:t>
            </a:r>
          </a:p>
          <a:p>
            <a:r>
              <a:rPr lang="en-US" dirty="0" smtClean="0"/>
              <a:t>prefixes</a:t>
            </a:r>
          </a:p>
          <a:p>
            <a:r>
              <a:rPr lang="en-US" dirty="0" smtClean="0"/>
              <a:t>words.</a:t>
            </a:r>
          </a:p>
          <a:p>
            <a:r>
              <a:rPr lang="en-US" dirty="0" smtClean="0"/>
              <a:t>If there is an answer or solution to what appears on the front of the card, it is printed on the back so that the person showing the cards can see if the learner's answer is correct</a:t>
            </a:r>
          </a:p>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CHARTS</a:t>
            </a:r>
            <a:endParaRPr lang="en-US" dirty="0"/>
          </a:p>
        </p:txBody>
      </p:sp>
      <p:pic>
        <p:nvPicPr>
          <p:cNvPr id="4" name="Content Placeholder 3" descr="AH642E03.gif"/>
          <p:cNvPicPr>
            <a:picLocks noGrp="1" noChangeAspect="1"/>
          </p:cNvPicPr>
          <p:nvPr>
            <p:ph idx="1"/>
          </p:nvPr>
        </p:nvPicPr>
        <p:blipFill>
          <a:blip r:embed="rId2" cstate="print"/>
          <a:stretch>
            <a:fillRect/>
          </a:stretch>
        </p:blipFill>
        <p:spPr>
          <a:xfrm>
            <a:off x="2902560" y="1447800"/>
            <a:ext cx="4564430" cy="4800600"/>
          </a:xfr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achingaids.jpg"/>
          <p:cNvPicPr>
            <a:picLocks noGrp="1" noChangeAspect="1"/>
          </p:cNvPicPr>
          <p:nvPr>
            <p:ph idx="1"/>
          </p:nvPr>
        </p:nvPicPr>
        <p:blipFill>
          <a:blip r:embed="rId2" cstate="print"/>
          <a:stretch>
            <a:fillRect/>
          </a:stretch>
        </p:blipFill>
        <p:spPr>
          <a:xfrm>
            <a:off x="4648200" y="1143000"/>
            <a:ext cx="4267200" cy="4648200"/>
          </a:xfrm>
        </p:spPr>
      </p:pic>
      <p:pic>
        <p:nvPicPr>
          <p:cNvPr id="12290" name="Picture 2"/>
          <p:cNvPicPr>
            <a:picLocks noChangeAspect="1" noChangeArrowheads="1"/>
          </p:cNvPicPr>
          <p:nvPr/>
        </p:nvPicPr>
        <p:blipFill>
          <a:blip r:embed="rId3" cstate="print"/>
          <a:srcRect/>
          <a:stretch>
            <a:fillRect/>
          </a:stretch>
        </p:blipFill>
        <p:spPr bwMode="auto">
          <a:xfrm>
            <a:off x="1371600" y="1143000"/>
            <a:ext cx="3200400" cy="4724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FLCH2.gif"/>
          <p:cNvPicPr>
            <a:picLocks noGrp="1" noChangeAspect="1"/>
          </p:cNvPicPr>
          <p:nvPr>
            <p:ph idx="1"/>
          </p:nvPr>
        </p:nvPicPr>
        <p:blipFill>
          <a:blip r:embed="rId2" cstate="print"/>
          <a:stretch>
            <a:fillRect/>
          </a:stretch>
        </p:blipFill>
        <p:spPr>
          <a:xfrm>
            <a:off x="1752600" y="990600"/>
            <a:ext cx="4038600" cy="4800600"/>
          </a:xfrm>
        </p:spPr>
      </p:pic>
      <p:pic>
        <p:nvPicPr>
          <p:cNvPr id="10242" name="Picture 2"/>
          <p:cNvPicPr>
            <a:picLocks noChangeAspect="1" noChangeArrowheads="1"/>
          </p:cNvPicPr>
          <p:nvPr/>
        </p:nvPicPr>
        <p:blipFill>
          <a:blip r:embed="rId3" cstate="print"/>
          <a:srcRect/>
          <a:stretch>
            <a:fillRect/>
          </a:stretch>
        </p:blipFill>
        <p:spPr bwMode="auto">
          <a:xfrm>
            <a:off x="5715000" y="1066800"/>
            <a:ext cx="3219450" cy="4648200"/>
          </a:xfrm>
          <a:prstGeom prst="rect">
            <a:avLst/>
          </a:prstGeom>
          <a:noFill/>
          <a:ln w="9525">
            <a:noFill/>
            <a:miter lim="800000"/>
            <a:headEnd/>
            <a:tailEnd/>
          </a:ln>
          <a:effectLst/>
        </p:spPr>
      </p:pic>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FLIP CHARTS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Flip charts are useful in teaching situations where you need to teach a number of people at a time. They are used when books are unavailable, scarce, or too expensive for individuals to have their own copy when other media such as overheads and slides are not available, and where group learning is most culturally appropriate.</a:t>
            </a:r>
          </a:p>
          <a:p>
            <a:r>
              <a:rPr lang="en-US" dirty="0" smtClean="0"/>
              <a:t>A flip chart is a collection of large pages which are bound together at the top. The pages are “flipped” or brought up and to the back as they are used.</a:t>
            </a:r>
          </a:p>
          <a:p>
            <a:r>
              <a:rPr lang="en-US" dirty="0" smtClean="0"/>
              <a:t>A flip chart is bound together at the top in such a way that the pages can be easily turned and lie flat.</a:t>
            </a:r>
          </a:p>
          <a:p>
            <a:pPr>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CARDS</a:t>
            </a:r>
            <a:endParaRPr lang="en-US" dirty="0"/>
          </a:p>
        </p:txBody>
      </p:sp>
      <p:pic>
        <p:nvPicPr>
          <p:cNvPr id="4" name="Content Placeholder 3" descr="p139_152_page_01_image_0003__61185.jpg"/>
          <p:cNvPicPr>
            <a:picLocks noGrp="1" noChangeAspect="1"/>
          </p:cNvPicPr>
          <p:nvPr>
            <p:ph idx="1"/>
          </p:nvPr>
        </p:nvPicPr>
        <p:blipFill>
          <a:blip r:embed="rId2" cstate="print"/>
          <a:stretch>
            <a:fillRect/>
          </a:stretch>
        </p:blipFill>
        <p:spPr>
          <a:xfrm>
            <a:off x="457200" y="1143000"/>
            <a:ext cx="3147848" cy="1416269"/>
          </a:xfrm>
        </p:spPr>
      </p:pic>
      <p:pic>
        <p:nvPicPr>
          <p:cNvPr id="3074" name="Picture 2"/>
          <p:cNvPicPr>
            <a:picLocks noChangeAspect="1" noChangeArrowheads="1"/>
          </p:cNvPicPr>
          <p:nvPr/>
        </p:nvPicPr>
        <p:blipFill>
          <a:blip r:embed="rId3" cstate="print"/>
          <a:srcRect/>
          <a:stretch>
            <a:fillRect/>
          </a:stretch>
        </p:blipFill>
        <p:spPr bwMode="auto">
          <a:xfrm>
            <a:off x="5810250" y="685800"/>
            <a:ext cx="3333750" cy="1905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0" y="3919537"/>
            <a:ext cx="4114800" cy="2938463"/>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6172200" y="3429000"/>
            <a:ext cx="2647950" cy="27241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3505200" y="1676400"/>
            <a:ext cx="2514600" cy="2381250"/>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FLANNEL BOARD</a:t>
            </a:r>
            <a:endParaRPr lang="en-US" dirty="0"/>
          </a:p>
        </p:txBody>
      </p:sp>
      <p:pic>
        <p:nvPicPr>
          <p:cNvPr id="4" name="Content Placeholder 3" descr="flannelboard_poster2.jpeg"/>
          <p:cNvPicPr>
            <a:picLocks noGrp="1" noChangeAspect="1"/>
          </p:cNvPicPr>
          <p:nvPr>
            <p:ph idx="1"/>
          </p:nvPr>
        </p:nvPicPr>
        <p:blipFill>
          <a:blip r:embed="rId2" cstate="print"/>
          <a:stretch>
            <a:fillRect/>
          </a:stretch>
        </p:blipFill>
        <p:spPr>
          <a:xfrm>
            <a:off x="3630176" y="1447800"/>
            <a:ext cx="3109197" cy="4800600"/>
          </a:xfrm>
        </p:spPr>
      </p:pic>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WLR1568.eps_1219.fpx.jpg"/>
          <p:cNvPicPr>
            <a:picLocks noGrp="1" noChangeAspect="1"/>
          </p:cNvPicPr>
          <p:nvPr>
            <p:ph idx="1"/>
          </p:nvPr>
        </p:nvPicPr>
        <p:blipFill>
          <a:blip r:embed="rId2" cstate="print"/>
          <a:stretch>
            <a:fillRect/>
          </a:stretch>
        </p:blipFill>
        <p:spPr>
          <a:xfrm>
            <a:off x="1219200" y="609600"/>
            <a:ext cx="4191000" cy="3638550"/>
          </a:xfrm>
        </p:spPr>
      </p:pic>
      <p:pic>
        <p:nvPicPr>
          <p:cNvPr id="4098" name="Picture 2"/>
          <p:cNvPicPr>
            <a:picLocks noChangeAspect="1" noChangeArrowheads="1"/>
          </p:cNvPicPr>
          <p:nvPr/>
        </p:nvPicPr>
        <p:blipFill>
          <a:blip r:embed="rId3" cstate="print"/>
          <a:srcRect/>
          <a:stretch>
            <a:fillRect/>
          </a:stretch>
        </p:blipFill>
        <p:spPr bwMode="auto">
          <a:xfrm>
            <a:off x="4876800" y="3048000"/>
            <a:ext cx="3924300" cy="3629025"/>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FLANNEL BOARD</a:t>
            </a:r>
            <a:endParaRPr lang="en-US" dirty="0"/>
          </a:p>
        </p:txBody>
      </p:sp>
      <p:sp>
        <p:nvSpPr>
          <p:cNvPr id="3" name="Content Placeholder 2"/>
          <p:cNvSpPr>
            <a:spLocks noGrp="1"/>
          </p:cNvSpPr>
          <p:nvPr>
            <p:ph idx="1"/>
          </p:nvPr>
        </p:nvSpPr>
        <p:spPr/>
        <p:txBody>
          <a:bodyPr/>
          <a:lstStyle/>
          <a:p>
            <a:r>
              <a:rPr lang="en-US" dirty="0" smtClean="0"/>
              <a:t>It consists of a piece of flannel or felt made from wool, stretched tightly over a strong backing of plywood. Pictures, cards and similar material can be made stick on it.</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annelBoard_Classroom.jpg"/>
          <p:cNvPicPr>
            <a:picLocks noGrp="1" noChangeAspect="1"/>
          </p:cNvPicPr>
          <p:nvPr>
            <p:ph idx="1"/>
          </p:nvPr>
        </p:nvPicPr>
        <p:blipFill>
          <a:blip r:embed="rId2" cstate="print"/>
          <a:stretch>
            <a:fillRect/>
          </a:stretch>
        </p:blipFill>
        <p:spPr>
          <a:xfrm>
            <a:off x="1804071" y="457200"/>
            <a:ext cx="6761408" cy="5791200"/>
          </a:xfrm>
        </p:spPr>
      </p:pic>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MODELS</a:t>
            </a:r>
            <a:endParaRPr lang="en-US" dirty="0"/>
          </a:p>
        </p:txBody>
      </p:sp>
      <p:pic>
        <p:nvPicPr>
          <p:cNvPr id="4" name="Content Placeholder 3" descr="ldh4.jpg"/>
          <p:cNvPicPr>
            <a:picLocks noGrp="1" noChangeAspect="1"/>
          </p:cNvPicPr>
          <p:nvPr>
            <p:ph idx="1"/>
          </p:nvPr>
        </p:nvPicPr>
        <p:blipFill>
          <a:blip r:embed="rId2" cstate="print"/>
          <a:stretch>
            <a:fillRect/>
          </a:stretch>
        </p:blipFill>
        <p:spPr>
          <a:xfrm>
            <a:off x="990600" y="1219200"/>
            <a:ext cx="4498975" cy="2654300"/>
          </a:xfrm>
        </p:spPr>
      </p:pic>
      <p:pic>
        <p:nvPicPr>
          <p:cNvPr id="5122" name="Picture 2"/>
          <p:cNvPicPr>
            <a:picLocks noChangeAspect="1" noChangeArrowheads="1"/>
          </p:cNvPicPr>
          <p:nvPr/>
        </p:nvPicPr>
        <p:blipFill>
          <a:blip r:embed="rId3" cstate="print"/>
          <a:srcRect/>
          <a:stretch>
            <a:fillRect/>
          </a:stretch>
        </p:blipFill>
        <p:spPr bwMode="auto">
          <a:xfrm>
            <a:off x="5810250" y="3524250"/>
            <a:ext cx="3333750" cy="33337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5867400" y="1371600"/>
            <a:ext cx="2695575" cy="19621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1219200" y="4114800"/>
            <a:ext cx="3333750" cy="238125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3" name="Content Placeholder 2"/>
          <p:cNvSpPr>
            <a:spLocks noGrp="1"/>
          </p:cNvSpPr>
          <p:nvPr>
            <p:ph idx="1"/>
          </p:nvPr>
        </p:nvSpPr>
        <p:spPr/>
        <p:txBody>
          <a:bodyPr>
            <a:normAutofit lnSpcReduction="10000"/>
          </a:bodyPr>
          <a:lstStyle/>
          <a:p>
            <a:r>
              <a:rPr lang="en-US" dirty="0" smtClean="0"/>
              <a:t>Models are replicas or copies of real objects with suitable change in size, complexity, timing, safety and cost factors.</a:t>
            </a:r>
          </a:p>
          <a:p>
            <a:r>
              <a:rPr lang="en-US" dirty="0" smtClean="0"/>
              <a:t>CLASSIFICATION-</a:t>
            </a:r>
          </a:p>
          <a:p>
            <a:pPr marL="596646" indent="-514350">
              <a:buAutoNum type="arabicParenR"/>
            </a:pPr>
            <a:r>
              <a:rPr lang="en-US" dirty="0" smtClean="0"/>
              <a:t>Simplified</a:t>
            </a:r>
          </a:p>
          <a:p>
            <a:pPr marL="596646" indent="-514350">
              <a:buAutoNum type="arabicParenR"/>
            </a:pPr>
            <a:r>
              <a:rPr lang="en-US" dirty="0" smtClean="0"/>
              <a:t>Scale</a:t>
            </a:r>
          </a:p>
          <a:p>
            <a:pPr marL="596646" indent="-514350">
              <a:buAutoNum type="arabicParenR"/>
            </a:pPr>
            <a:r>
              <a:rPr lang="en-US" dirty="0" smtClean="0"/>
              <a:t>Working</a:t>
            </a:r>
          </a:p>
          <a:p>
            <a:pPr marL="596646" indent="-514350">
              <a:buAutoNum type="arabicParenR"/>
            </a:pPr>
            <a:r>
              <a:rPr lang="en-US" dirty="0" smtClean="0"/>
              <a:t>Cross-sectional</a:t>
            </a:r>
          </a:p>
          <a:p>
            <a:pPr marL="596646" indent="-514350">
              <a:buAutoNum type="arabicParenR"/>
            </a:pPr>
            <a:r>
              <a:rPr lang="en-US" dirty="0" smtClean="0"/>
              <a:t>Mock-ups</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4267200" y="1143000"/>
            <a:ext cx="4667250" cy="491473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1219200" y="1143000"/>
            <a:ext cx="2857500" cy="472440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TEACHING AIDS</a:t>
            </a:r>
            <a:endParaRPr lang="en-US" dirty="0"/>
          </a:p>
        </p:txBody>
      </p:sp>
      <p:sp>
        <p:nvSpPr>
          <p:cNvPr id="3" name="Content Placeholder 2"/>
          <p:cNvSpPr>
            <a:spLocks noGrp="1"/>
          </p:cNvSpPr>
          <p:nvPr>
            <p:ph idx="1"/>
          </p:nvPr>
        </p:nvSpPr>
        <p:spPr/>
        <p:txBody>
          <a:bodyPr>
            <a:normAutofit/>
          </a:bodyPr>
          <a:lstStyle/>
          <a:p>
            <a:r>
              <a:rPr lang="en-US" dirty="0" smtClean="0"/>
              <a:t>Teaching aids are the tools that teachers use them in the classroom such as flash cards,maps,cassette and blackboard.</a:t>
            </a:r>
          </a:p>
          <a:p>
            <a:r>
              <a:rPr lang="en-US" dirty="0" smtClean="0"/>
              <a:t>A teaching aid is a tool used by teachers to help learners improve reading and other skills, illustrate or reinforce a skill, fact, or idea, and relieve anxiety, fears, or boredom, since many teaching aids are like games.</a:t>
            </a:r>
          </a:p>
          <a:p>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P31345.JPG"/>
          <p:cNvPicPr>
            <a:picLocks noGrp="1" noChangeAspect="1"/>
          </p:cNvPicPr>
          <p:nvPr>
            <p:ph idx="1"/>
          </p:nvPr>
        </p:nvPicPr>
        <p:blipFill>
          <a:blip r:embed="rId2" cstate="print"/>
          <a:stretch>
            <a:fillRect/>
          </a:stretch>
        </p:blipFill>
        <p:spPr>
          <a:xfrm>
            <a:off x="1600200" y="685800"/>
            <a:ext cx="6705600" cy="5257800"/>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GLOBE</a:t>
            </a:r>
            <a:br>
              <a:rPr lang="en-US" dirty="0" smtClean="0"/>
            </a:br>
            <a:r>
              <a:rPr lang="en-US" dirty="0" smtClean="0"/>
              <a:t>a globe is a spherical model of earth</a:t>
            </a:r>
            <a:endParaRPr lang="en-US" dirty="0"/>
          </a:p>
        </p:txBody>
      </p:sp>
      <p:pic>
        <p:nvPicPr>
          <p:cNvPr id="4" name="Content Placeholder 3" descr="Cram_6120-1284_160x170.jpg"/>
          <p:cNvPicPr>
            <a:picLocks noGrp="1" noChangeAspect="1"/>
          </p:cNvPicPr>
          <p:nvPr>
            <p:ph idx="1"/>
          </p:nvPr>
        </p:nvPicPr>
        <p:blipFill>
          <a:blip r:embed="rId2" cstate="print"/>
          <a:stretch>
            <a:fillRect/>
          </a:stretch>
        </p:blipFill>
        <p:spPr>
          <a:xfrm>
            <a:off x="2743200" y="2057400"/>
            <a:ext cx="4648200" cy="3733800"/>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a:t>
            </a:r>
            <a:endParaRPr lang="en-US" dirty="0"/>
          </a:p>
        </p:txBody>
      </p:sp>
      <p:pic>
        <p:nvPicPr>
          <p:cNvPr id="4" name="Content Placeholder 3" descr="chart1f.jpg"/>
          <p:cNvPicPr>
            <a:picLocks noGrp="1" noChangeAspect="1"/>
          </p:cNvPicPr>
          <p:nvPr>
            <p:ph idx="1"/>
          </p:nvPr>
        </p:nvPicPr>
        <p:blipFill>
          <a:blip r:embed="rId2" cstate="print"/>
          <a:stretch>
            <a:fillRect/>
          </a:stretch>
        </p:blipFill>
        <p:spPr>
          <a:xfrm>
            <a:off x="1219200" y="2133600"/>
            <a:ext cx="4114800" cy="4191000"/>
          </a:xfrm>
        </p:spPr>
      </p:pic>
      <p:pic>
        <p:nvPicPr>
          <p:cNvPr id="6146" name="Picture 2"/>
          <p:cNvPicPr>
            <a:picLocks noChangeAspect="1" noChangeArrowheads="1"/>
          </p:cNvPicPr>
          <p:nvPr/>
        </p:nvPicPr>
        <p:blipFill>
          <a:blip r:embed="rId3" cstate="print"/>
          <a:srcRect/>
          <a:stretch>
            <a:fillRect/>
          </a:stretch>
        </p:blipFill>
        <p:spPr bwMode="auto">
          <a:xfrm>
            <a:off x="5334000" y="381000"/>
            <a:ext cx="3581400" cy="403860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a:t>
            </a:r>
            <a:endParaRPr lang="en-US" dirty="0"/>
          </a:p>
        </p:txBody>
      </p:sp>
      <p:sp>
        <p:nvSpPr>
          <p:cNvPr id="3" name="Content Placeholder 2"/>
          <p:cNvSpPr>
            <a:spLocks noGrp="1"/>
          </p:cNvSpPr>
          <p:nvPr>
            <p:ph idx="1"/>
          </p:nvPr>
        </p:nvSpPr>
        <p:spPr/>
        <p:txBody>
          <a:bodyPr/>
          <a:lstStyle/>
          <a:p>
            <a:r>
              <a:rPr lang="en-US" dirty="0" smtClean="0"/>
              <a:t>Flat pictures which employ dots, lines or pictures to visualize numerical and statistical data to show statistics or relationships.</a:t>
            </a:r>
          </a:p>
          <a:p>
            <a:r>
              <a:rPr lang="en-US" dirty="0" smtClean="0"/>
              <a:t>Graphs are by nature a summarizing device.</a:t>
            </a:r>
          </a:p>
          <a:p>
            <a:r>
              <a:rPr lang="en-US" dirty="0" smtClean="0"/>
              <a:t>Effective tools for comparisons and contrast.</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CARTOONS</a:t>
            </a:r>
            <a:endParaRPr lang="en-US" dirty="0"/>
          </a:p>
        </p:txBody>
      </p:sp>
      <p:pic>
        <p:nvPicPr>
          <p:cNvPr id="4" name="Content Placeholder 3" descr="forn1291l.jpg"/>
          <p:cNvPicPr>
            <a:picLocks noGrp="1" noChangeAspect="1"/>
          </p:cNvPicPr>
          <p:nvPr>
            <p:ph idx="1"/>
          </p:nvPr>
        </p:nvPicPr>
        <p:blipFill>
          <a:blip r:embed="rId2" cstate="print"/>
          <a:stretch>
            <a:fillRect/>
          </a:stretch>
        </p:blipFill>
        <p:spPr>
          <a:xfrm>
            <a:off x="1066800" y="1600200"/>
            <a:ext cx="3810000" cy="3810000"/>
          </a:xfrm>
        </p:spPr>
      </p:pic>
      <p:pic>
        <p:nvPicPr>
          <p:cNvPr id="8194" name="Picture 2"/>
          <p:cNvPicPr>
            <a:picLocks noChangeAspect="1" noChangeArrowheads="1"/>
          </p:cNvPicPr>
          <p:nvPr/>
        </p:nvPicPr>
        <p:blipFill>
          <a:blip r:embed="rId3" cstate="print"/>
          <a:srcRect/>
          <a:stretch>
            <a:fillRect/>
          </a:stretch>
        </p:blipFill>
        <p:spPr bwMode="auto">
          <a:xfrm>
            <a:off x="5410200" y="1066800"/>
            <a:ext cx="3733800" cy="4714875"/>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CARTOONS</a:t>
            </a:r>
            <a:endParaRPr lang="en-US" dirty="0"/>
          </a:p>
        </p:txBody>
      </p:sp>
      <p:sp>
        <p:nvSpPr>
          <p:cNvPr id="3" name="Content Placeholder 2"/>
          <p:cNvSpPr>
            <a:spLocks noGrp="1"/>
          </p:cNvSpPr>
          <p:nvPr>
            <p:ph idx="1"/>
          </p:nvPr>
        </p:nvSpPr>
        <p:spPr/>
        <p:txBody>
          <a:bodyPr/>
          <a:lstStyle/>
          <a:p>
            <a:r>
              <a:rPr lang="en-US" dirty="0" smtClean="0"/>
              <a:t>A cartoon is an interpretive picture, usually a drawing, intended to convey a message or point of view about things, events or situation; may make free use of exaggeration and symbolism.</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828800" y="3771900"/>
            <a:ext cx="4562475" cy="30861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5562600" y="533400"/>
            <a:ext cx="3333750" cy="32385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1066800" y="0"/>
            <a:ext cx="3848100" cy="30099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PUPPETS</a:t>
            </a:r>
            <a:endParaRPr lang="en-US" dirty="0"/>
          </a:p>
        </p:txBody>
      </p:sp>
      <p:pic>
        <p:nvPicPr>
          <p:cNvPr id="4" name="Content Placeholder 3" descr="RE51448.JPG"/>
          <p:cNvPicPr>
            <a:picLocks noGrp="1" noChangeAspect="1"/>
          </p:cNvPicPr>
          <p:nvPr>
            <p:ph idx="1"/>
          </p:nvPr>
        </p:nvPicPr>
        <p:blipFill>
          <a:blip r:embed="rId2" cstate="print"/>
          <a:stretch>
            <a:fillRect/>
          </a:stretch>
        </p:blipFill>
        <p:spPr>
          <a:xfrm>
            <a:off x="1981200" y="1371600"/>
            <a:ext cx="5715000" cy="4876800"/>
          </a:xfrm>
        </p:spPr>
      </p:pic>
    </p:spTree>
  </p:cSld>
  <p:clrMapOvr>
    <a:masterClrMapping/>
  </p:clrMapOvr>
  <p:transition>
    <p:spli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TRANSPARENCIES)</a:t>
            </a:r>
            <a:endParaRPr lang="en-US" dirty="0"/>
          </a:p>
        </p:txBody>
      </p:sp>
      <p:sp>
        <p:nvSpPr>
          <p:cNvPr id="3" name="Content Placeholder 2"/>
          <p:cNvSpPr>
            <a:spLocks noGrp="1"/>
          </p:cNvSpPr>
          <p:nvPr>
            <p:ph idx="1"/>
          </p:nvPr>
        </p:nvSpPr>
        <p:spPr/>
        <p:txBody>
          <a:bodyPr/>
          <a:lstStyle/>
          <a:p>
            <a:r>
              <a:rPr lang="en-US" dirty="0" smtClean="0"/>
              <a:t>Any positive transparency mounted individually for use in a projector or viewing transmitted light.</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Teaching Aids</a:t>
            </a:r>
            <a:endParaRPr lang="en-US" dirty="0"/>
          </a:p>
        </p:txBody>
      </p:sp>
      <p:sp>
        <p:nvSpPr>
          <p:cNvPr id="3" name="Content Placeholder 2"/>
          <p:cNvSpPr>
            <a:spLocks noGrp="1"/>
          </p:cNvSpPr>
          <p:nvPr>
            <p:ph idx="1"/>
          </p:nvPr>
        </p:nvSpPr>
        <p:spPr/>
        <p:txBody>
          <a:bodyPr/>
          <a:lstStyle/>
          <a:p>
            <a:r>
              <a:rPr lang="en-US" dirty="0" smtClean="0"/>
              <a:t>3 categories</a:t>
            </a:r>
          </a:p>
          <a:p>
            <a:pPr>
              <a:buNone/>
            </a:pPr>
            <a:r>
              <a:rPr lang="en-US" dirty="0" smtClean="0"/>
              <a:t>1) Audio Aids</a:t>
            </a:r>
          </a:p>
          <a:p>
            <a:pPr>
              <a:buNone/>
            </a:pPr>
            <a:r>
              <a:rPr lang="en-US" dirty="0" smtClean="0"/>
              <a:t>2) Visual Aid</a:t>
            </a:r>
          </a:p>
          <a:p>
            <a:pPr>
              <a:buNone/>
            </a:pPr>
            <a:r>
              <a:rPr lang="en-US" dirty="0" smtClean="0"/>
              <a:t>3) Audio – Visual Aid</a:t>
            </a:r>
          </a:p>
          <a:p>
            <a:r>
              <a:rPr lang="en-US" dirty="0" smtClean="0"/>
              <a:t>A-V aid imply, “anything by means of which learning process may be encouraged or carried on through the sense of hearing or the sense of sight.”</a:t>
            </a:r>
            <a:endParaRPr lang="en-US" dirty="0"/>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01414337LFfaxT.jpg"/>
          <p:cNvPicPr>
            <a:picLocks noGrp="1" noChangeAspect="1"/>
          </p:cNvPicPr>
          <p:nvPr>
            <p:ph idx="1"/>
          </p:nvPr>
        </p:nvPicPr>
        <p:blipFill>
          <a:blip r:embed="rId2" cstate="print"/>
          <a:stretch>
            <a:fillRect/>
          </a:stretch>
        </p:blipFill>
        <p:spPr>
          <a:xfrm>
            <a:off x="1295400" y="228600"/>
            <a:ext cx="4419600" cy="4038600"/>
          </a:xfrm>
        </p:spPr>
      </p:pic>
      <p:pic>
        <p:nvPicPr>
          <p:cNvPr id="2050" name="Picture 2"/>
          <p:cNvPicPr>
            <a:picLocks noChangeAspect="1" noChangeArrowheads="1"/>
          </p:cNvPicPr>
          <p:nvPr/>
        </p:nvPicPr>
        <p:blipFill>
          <a:blip r:embed="rId3" cstate="print"/>
          <a:srcRect/>
          <a:stretch>
            <a:fillRect/>
          </a:stretch>
        </p:blipFill>
        <p:spPr bwMode="auto">
          <a:xfrm>
            <a:off x="4419600" y="3733800"/>
            <a:ext cx="4457700" cy="2790825"/>
          </a:xfrm>
          <a:prstGeom prst="rect">
            <a:avLst/>
          </a:prstGeom>
          <a:noFill/>
          <a:ln w="9525">
            <a:noFill/>
            <a:miter lim="800000"/>
            <a:headEnd/>
            <a:tailEnd/>
          </a:ln>
          <a:effectLst/>
        </p:spPr>
      </p:pic>
    </p:spTree>
  </p:cSld>
  <p:clrMapOvr>
    <a:masterClrMapping/>
  </p:clrMapOvr>
  <p:transition spd="med">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TECHNOLOGY</a:t>
            </a:r>
            <a:endParaRPr lang="en-IN" dirty="0"/>
          </a:p>
        </p:txBody>
      </p:sp>
      <p:pic>
        <p:nvPicPr>
          <p:cNvPr id="1026" name="Picture 2" descr="E:\deepu\GRD\curri presen\teaching aids\mlearning_wordcloud-e1277286032624.jpg"/>
          <p:cNvPicPr>
            <a:picLocks noChangeAspect="1" noChangeArrowheads="1"/>
          </p:cNvPicPr>
          <p:nvPr/>
        </p:nvPicPr>
        <p:blipFill>
          <a:blip r:embed="rId2" cstate="print"/>
          <a:srcRect/>
          <a:stretch>
            <a:fillRect/>
          </a:stretch>
        </p:blipFill>
        <p:spPr bwMode="auto">
          <a:xfrm>
            <a:off x="1143000" y="1143000"/>
            <a:ext cx="7467600" cy="2057400"/>
          </a:xfrm>
          <a:prstGeom prst="rect">
            <a:avLst/>
          </a:prstGeom>
          <a:noFill/>
        </p:spPr>
      </p:pic>
      <p:pic>
        <p:nvPicPr>
          <p:cNvPr id="1027" name="Picture 3" descr="E:\deepu\GRD\curri presen\teaching aids\mobile_learning_report_card.jpg"/>
          <p:cNvPicPr>
            <a:picLocks noChangeAspect="1" noChangeArrowheads="1"/>
          </p:cNvPicPr>
          <p:nvPr/>
        </p:nvPicPr>
        <p:blipFill>
          <a:blip r:embed="rId3" cstate="print"/>
          <a:srcRect/>
          <a:stretch>
            <a:fillRect/>
          </a:stretch>
        </p:blipFill>
        <p:spPr bwMode="auto">
          <a:xfrm>
            <a:off x="1397000" y="3048000"/>
            <a:ext cx="7442200" cy="3810000"/>
          </a:xfrm>
          <a:prstGeom prst="rect">
            <a:avLst/>
          </a:prstGeo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dirty="0" smtClean="0"/>
              <a:t>Internet and </a:t>
            </a:r>
            <a:r>
              <a:rPr lang="en-US" dirty="0" err="1" smtClean="0"/>
              <a:t>Wi</a:t>
            </a:r>
            <a:r>
              <a:rPr lang="en-US" dirty="0" smtClean="0"/>
              <a:t> </a:t>
            </a:r>
            <a:r>
              <a:rPr lang="en-US" dirty="0" err="1" smtClean="0"/>
              <a:t>Fi</a:t>
            </a:r>
            <a:endParaRPr lang="en-US" dirty="0" smtClean="0"/>
          </a:p>
          <a:p>
            <a:r>
              <a:rPr lang="en-US" dirty="0" smtClean="0"/>
              <a:t>Touch screen</a:t>
            </a:r>
          </a:p>
          <a:p>
            <a:r>
              <a:rPr lang="en-US" dirty="0" smtClean="0"/>
              <a:t>Games and quizzes</a:t>
            </a:r>
          </a:p>
          <a:p>
            <a:r>
              <a:rPr lang="en-US" dirty="0" smtClean="0"/>
              <a:t>Mobile applications </a:t>
            </a:r>
          </a:p>
          <a:p>
            <a:r>
              <a:rPr lang="en-US" dirty="0" smtClean="0"/>
              <a:t> Any time &amp; anywhere</a:t>
            </a:r>
          </a:p>
          <a:p>
            <a:endParaRPr lang="en-US" dirty="0" smtClean="0"/>
          </a:p>
          <a:p>
            <a:endParaRPr lang="en-IN"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The value of mobile learning</a:t>
            </a:r>
            <a:endParaRPr lang="en-IN" dirty="0"/>
          </a:p>
        </p:txBody>
      </p:sp>
      <p:sp>
        <p:nvSpPr>
          <p:cNvPr id="3" name="Content Placeholder 2"/>
          <p:cNvSpPr>
            <a:spLocks noGrp="1"/>
          </p:cNvSpPr>
          <p:nvPr>
            <p:ph idx="1"/>
          </p:nvPr>
        </p:nvSpPr>
        <p:spPr>
          <a:xfrm>
            <a:off x="1143000" y="1447800"/>
            <a:ext cx="7790688" cy="5105400"/>
          </a:xfrm>
        </p:spPr>
        <p:txBody>
          <a:bodyPr>
            <a:normAutofit fontScale="77500" lnSpcReduction="20000"/>
          </a:bodyPr>
          <a:lstStyle/>
          <a:p>
            <a:pPr lvl="0"/>
            <a:r>
              <a:rPr lang="en-IN" dirty="0" smtClean="0"/>
              <a:t>It is important to bring new technology into the classroom.</a:t>
            </a:r>
          </a:p>
          <a:p>
            <a:pPr lvl="0"/>
            <a:r>
              <a:rPr lang="en-IN" dirty="0" smtClean="0"/>
              <a:t>Devices used are more lightweight than books and PCs.</a:t>
            </a:r>
          </a:p>
          <a:p>
            <a:pPr lvl="0"/>
            <a:r>
              <a:rPr lang="en-IN" dirty="0" smtClean="0"/>
              <a:t>Mobile learning can be used to diversify the types of learning activities students (or a blended learning approach).</a:t>
            </a:r>
          </a:p>
          <a:p>
            <a:pPr lvl="0"/>
            <a:r>
              <a:rPr lang="en-IN" dirty="0" smtClean="0"/>
              <a:t>Mobile learning supports the learning process rather than being integral to it.</a:t>
            </a:r>
          </a:p>
          <a:p>
            <a:pPr lvl="0"/>
            <a:r>
              <a:rPr lang="en-IN" dirty="0" smtClean="0"/>
              <a:t>Mobile learning can be a useful add-on tool for students with special needs. However, for SMS and MMS this might be dependent on the students’ specific disabilities or difficulties involved.</a:t>
            </a:r>
          </a:p>
          <a:p>
            <a:pPr lvl="0"/>
            <a:r>
              <a:rPr lang="en-IN" dirty="0" smtClean="0"/>
              <a:t>Mobile learning can be used as a ‘hook’ to re-engage disaffected youth.</a:t>
            </a:r>
          </a:p>
          <a:p>
            <a:endParaRPr lang="en-IN"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Benefits</a:t>
            </a:r>
            <a:endParaRPr lang="en-IN" dirty="0"/>
          </a:p>
        </p:txBody>
      </p:sp>
      <p:sp>
        <p:nvSpPr>
          <p:cNvPr id="3" name="Content Placeholder 2"/>
          <p:cNvSpPr>
            <a:spLocks noGrp="1"/>
          </p:cNvSpPr>
          <p:nvPr>
            <p:ph idx="1"/>
          </p:nvPr>
        </p:nvSpPr>
        <p:spPr/>
        <p:txBody>
          <a:bodyPr>
            <a:normAutofit/>
          </a:bodyPr>
          <a:lstStyle/>
          <a:p>
            <a:pPr lvl="0"/>
            <a:r>
              <a:rPr lang="en-IN" dirty="0" smtClean="0"/>
              <a:t>Relatively inexpensive opportunities, as the cost of mobile devices are significantly less than PCs and laptops</a:t>
            </a:r>
          </a:p>
          <a:p>
            <a:pPr lvl="0"/>
            <a:r>
              <a:rPr lang="en-IN" dirty="0" smtClean="0"/>
              <a:t>Multimedia content delivery and creation options</a:t>
            </a:r>
          </a:p>
          <a:p>
            <a:pPr lvl="0"/>
            <a:r>
              <a:rPr lang="en-IN" dirty="0" smtClean="0"/>
              <a:t>Continuous and situated learning support</a:t>
            </a:r>
          </a:p>
          <a:p>
            <a:pPr lvl="0"/>
            <a:r>
              <a:rPr lang="en-IN" dirty="0" smtClean="0"/>
              <a:t>Decrease in training costs</a:t>
            </a:r>
          </a:p>
          <a:p>
            <a:pPr lvl="0"/>
            <a:r>
              <a:rPr lang="en-IN" dirty="0" smtClean="0"/>
              <a:t>Potentially a more rewarding learning experience</a:t>
            </a:r>
          </a:p>
          <a:p>
            <a:endParaRPr lang="en-IN"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Technical challenges include</a:t>
            </a:r>
            <a:r>
              <a:rPr lang="en-IN" dirty="0" smtClean="0"/>
              <a:t/>
            </a:r>
            <a:br>
              <a:rPr lang="en-IN" dirty="0" smtClean="0"/>
            </a:br>
            <a:endParaRPr lang="en-IN" dirty="0"/>
          </a:p>
        </p:txBody>
      </p:sp>
      <p:sp>
        <p:nvSpPr>
          <p:cNvPr id="3" name="Content Placeholder 2"/>
          <p:cNvSpPr>
            <a:spLocks noGrp="1"/>
          </p:cNvSpPr>
          <p:nvPr>
            <p:ph idx="1"/>
          </p:nvPr>
        </p:nvSpPr>
        <p:spPr>
          <a:xfrm>
            <a:off x="1143000" y="1447800"/>
            <a:ext cx="7790688" cy="5410200"/>
          </a:xfrm>
        </p:spPr>
        <p:txBody>
          <a:bodyPr>
            <a:normAutofit fontScale="92500" lnSpcReduction="20000"/>
          </a:bodyPr>
          <a:lstStyle/>
          <a:p>
            <a:pPr lvl="0"/>
            <a:r>
              <a:rPr lang="en-IN" dirty="0" smtClean="0"/>
              <a:t>Connectivity and battery life</a:t>
            </a:r>
          </a:p>
          <a:p>
            <a:pPr lvl="0"/>
            <a:r>
              <a:rPr lang="en-IN" dirty="0" smtClean="0"/>
              <a:t>Screen size and key size</a:t>
            </a:r>
          </a:p>
          <a:p>
            <a:pPr lvl="0"/>
            <a:r>
              <a:rPr lang="en-IN" dirty="0" smtClean="0"/>
              <a:t>Meeting required bandwidth for nonstop/fast streaming</a:t>
            </a:r>
          </a:p>
          <a:p>
            <a:pPr lvl="0"/>
            <a:r>
              <a:rPr lang="en-IN" dirty="0" smtClean="0"/>
              <a:t>Number of file/asset formats supported by a specific device</a:t>
            </a:r>
          </a:p>
          <a:p>
            <a:pPr lvl="0"/>
            <a:r>
              <a:rPr lang="en-IN" dirty="0" smtClean="0"/>
              <a:t>Content security or copyright issue from authoring group</a:t>
            </a:r>
          </a:p>
          <a:p>
            <a:pPr lvl="0"/>
            <a:r>
              <a:rPr lang="en-IN" dirty="0" smtClean="0"/>
              <a:t>Multiple standards, multiple screen sizes, multiple operating systems</a:t>
            </a:r>
          </a:p>
          <a:p>
            <a:pPr lvl="0"/>
            <a:r>
              <a:rPr lang="en-IN" dirty="0" smtClean="0"/>
              <a:t>Limited memory</a:t>
            </a:r>
          </a:p>
          <a:p>
            <a:pPr lvl="0"/>
            <a:r>
              <a:rPr lang="en-IN" dirty="0" smtClean="0"/>
              <a:t>Risk of sudden obsolescence </a:t>
            </a:r>
          </a:p>
          <a:p>
            <a:endParaRPr lang="en-IN"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IN" b="1" dirty="0" smtClean="0"/>
              <a:t>Social and educational challenges include</a:t>
            </a:r>
            <a:r>
              <a:rPr lang="en-IN" dirty="0" smtClean="0"/>
              <a:t/>
            </a:r>
            <a:br>
              <a:rPr lang="en-IN" dirty="0" smtClean="0"/>
            </a:br>
            <a:endParaRPr lang="en-IN" dirty="0"/>
          </a:p>
        </p:txBody>
      </p:sp>
      <p:sp>
        <p:nvSpPr>
          <p:cNvPr id="3" name="Content Placeholder 2"/>
          <p:cNvSpPr>
            <a:spLocks noGrp="1"/>
          </p:cNvSpPr>
          <p:nvPr>
            <p:ph idx="1"/>
          </p:nvPr>
        </p:nvSpPr>
        <p:spPr>
          <a:xfrm>
            <a:off x="1143000" y="1447800"/>
            <a:ext cx="7790688" cy="5410200"/>
          </a:xfrm>
        </p:spPr>
        <p:txBody>
          <a:bodyPr>
            <a:normAutofit fontScale="70000" lnSpcReduction="20000"/>
          </a:bodyPr>
          <a:lstStyle/>
          <a:p>
            <a:pPr lvl="0"/>
            <a:r>
              <a:rPr lang="en-IN" dirty="0" smtClean="0"/>
              <a:t>Accessibility and cost barriers for end users</a:t>
            </a:r>
          </a:p>
          <a:p>
            <a:pPr lvl="0"/>
            <a:r>
              <a:rPr lang="en-IN" dirty="0" smtClean="0"/>
              <a:t>How to assess learning outside the classroom</a:t>
            </a:r>
          </a:p>
          <a:p>
            <a:pPr lvl="0"/>
            <a:r>
              <a:rPr lang="en-IN" dirty="0" smtClean="0"/>
              <a:t>Content's security or pirating issues</a:t>
            </a:r>
          </a:p>
          <a:p>
            <a:pPr lvl="0"/>
            <a:r>
              <a:rPr lang="en-IN" dirty="0" smtClean="0"/>
              <a:t>Frequent changes in device models/technologies/functionality etc.</a:t>
            </a:r>
          </a:p>
          <a:p>
            <a:pPr lvl="0"/>
            <a:r>
              <a:rPr lang="en-IN" dirty="0" smtClean="0"/>
              <a:t>Developing an appropriate theory of learning for the mobile age</a:t>
            </a:r>
          </a:p>
          <a:p>
            <a:pPr lvl="0"/>
            <a:r>
              <a:rPr lang="en-IN" dirty="0" smtClean="0"/>
              <a:t>Design of technology to support a lifetime of learning</a:t>
            </a:r>
          </a:p>
          <a:p>
            <a:pPr lvl="0"/>
            <a:r>
              <a:rPr lang="en-IN" dirty="0" smtClean="0"/>
              <a:t>No restriction on learning timetable</a:t>
            </a:r>
          </a:p>
          <a:p>
            <a:pPr lvl="0"/>
            <a:r>
              <a:rPr lang="en-IN" dirty="0" smtClean="0"/>
              <a:t>Personal and private information and content</a:t>
            </a:r>
          </a:p>
          <a:p>
            <a:pPr lvl="0"/>
            <a:r>
              <a:rPr lang="en-IN" dirty="0" smtClean="0"/>
              <a:t>No demographic boundary</a:t>
            </a:r>
          </a:p>
          <a:p>
            <a:pPr lvl="0"/>
            <a:r>
              <a:rPr lang="en-IN" dirty="0" smtClean="0"/>
              <a:t>Disruption of students' personal and academic lives</a:t>
            </a:r>
          </a:p>
          <a:p>
            <a:pPr lvl="0"/>
            <a:r>
              <a:rPr lang="en-IN" dirty="0" smtClean="0"/>
              <a:t>Access to and use of the technology in developing countries</a:t>
            </a:r>
          </a:p>
          <a:p>
            <a:pPr lvl="0"/>
            <a:r>
              <a:rPr lang="en-IN" dirty="0" smtClean="0"/>
              <a:t>Risk of distraction </a:t>
            </a:r>
          </a:p>
          <a:p>
            <a:endParaRPr lang="en-IN"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WHITE BOARD</a:t>
            </a:r>
            <a:endParaRPr lang="en-IN" dirty="0"/>
          </a:p>
        </p:txBody>
      </p:sp>
      <p:pic>
        <p:nvPicPr>
          <p:cNvPr id="2050" name="Picture 2" descr="E:\deepu\GRD\curri presen\teaching aids\20120222013342886.jpg"/>
          <p:cNvPicPr>
            <a:picLocks noGrp="1" noChangeAspect="1" noChangeArrowheads="1"/>
          </p:cNvPicPr>
          <p:nvPr>
            <p:ph idx="1"/>
          </p:nvPr>
        </p:nvPicPr>
        <p:blipFill>
          <a:blip r:embed="rId2" cstate="print"/>
          <a:srcRect/>
          <a:stretch>
            <a:fillRect/>
          </a:stretch>
        </p:blipFill>
        <p:spPr bwMode="auto">
          <a:xfrm>
            <a:off x="1219200" y="1447800"/>
            <a:ext cx="7620000" cy="5029200"/>
          </a:xfrm>
          <a:prstGeom prst="rect">
            <a:avLst/>
          </a:prstGeom>
          <a:noFill/>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an interactive whiteboard is a large display that connects to a computer and a projector</a:t>
            </a:r>
          </a:p>
          <a:p>
            <a:r>
              <a:rPr lang="en-IN" dirty="0" smtClean="0"/>
              <a:t>use of graphics and other visuals to represent information</a:t>
            </a:r>
          </a:p>
          <a:p>
            <a:pPr>
              <a:buNone/>
            </a:pPr>
            <a:endParaRPr lang="en-IN"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lstStyle/>
          <a:p>
            <a:r>
              <a:rPr lang="en-IN" dirty="0" smtClean="0"/>
              <a:t>Uses</a:t>
            </a:r>
            <a:endParaRPr lang="en-IN" dirty="0"/>
          </a:p>
        </p:txBody>
      </p:sp>
      <p:sp>
        <p:nvSpPr>
          <p:cNvPr id="3" name="Content Placeholder 2"/>
          <p:cNvSpPr>
            <a:spLocks noGrp="1"/>
          </p:cNvSpPr>
          <p:nvPr>
            <p:ph idx="1"/>
          </p:nvPr>
        </p:nvSpPr>
        <p:spPr>
          <a:xfrm>
            <a:off x="1143000" y="1219200"/>
            <a:ext cx="7790688" cy="5410200"/>
          </a:xfrm>
        </p:spPr>
        <p:txBody>
          <a:bodyPr>
            <a:normAutofit fontScale="70000" lnSpcReduction="20000"/>
          </a:bodyPr>
          <a:lstStyle/>
          <a:p>
            <a:pPr lvl="0"/>
            <a:r>
              <a:rPr lang="en-IN" dirty="0" smtClean="0"/>
              <a:t>Running </a:t>
            </a:r>
            <a:r>
              <a:rPr lang="en-IN" u="sng" dirty="0" smtClean="0">
                <a:hlinkClick r:id="rId2" tooltip="Software"/>
              </a:rPr>
              <a:t>software</a:t>
            </a:r>
            <a:r>
              <a:rPr lang="en-IN" dirty="0" smtClean="0"/>
              <a:t> that is loaded onto the connected </a:t>
            </a:r>
            <a:r>
              <a:rPr lang="en-IN" u="sng" dirty="0" smtClean="0">
                <a:hlinkClick r:id="rId3" tooltip="Personal computer"/>
              </a:rPr>
              <a:t>PC</a:t>
            </a:r>
            <a:r>
              <a:rPr lang="en-IN" dirty="0" smtClean="0"/>
              <a:t>, such as a </a:t>
            </a:r>
            <a:r>
              <a:rPr lang="en-IN" u="sng" dirty="0" smtClean="0">
                <a:hlinkClick r:id="rId4" tooltip="Web browser"/>
              </a:rPr>
              <a:t>web browsers</a:t>
            </a:r>
            <a:r>
              <a:rPr lang="en-IN" dirty="0" smtClean="0"/>
              <a:t> or other software used in the classroom.</a:t>
            </a:r>
          </a:p>
          <a:p>
            <a:pPr lvl="0"/>
            <a:r>
              <a:rPr lang="en-IN" dirty="0" smtClean="0"/>
              <a:t>Capturing and saving notes written on a whiteboard to the connected PC</a:t>
            </a:r>
          </a:p>
          <a:p>
            <a:pPr lvl="0"/>
            <a:r>
              <a:rPr lang="en-IN" dirty="0" smtClean="0"/>
              <a:t>Controlling the PC from the white board using </a:t>
            </a:r>
            <a:r>
              <a:rPr lang="en-IN" u="sng" dirty="0" smtClean="0">
                <a:hlinkClick r:id="rId5" tooltip="Click and drag"/>
              </a:rPr>
              <a:t>click and drag</a:t>
            </a:r>
            <a:r>
              <a:rPr lang="en-IN" dirty="0" smtClean="0"/>
              <a:t>, </a:t>
            </a:r>
            <a:r>
              <a:rPr lang="en-IN" u="sng" dirty="0" err="1" smtClean="0">
                <a:hlinkClick r:id="rId6" tooltip="Markup language"/>
              </a:rPr>
              <a:t>markup</a:t>
            </a:r>
            <a:r>
              <a:rPr lang="en-IN" dirty="0" smtClean="0"/>
              <a:t> which annotates a </a:t>
            </a:r>
            <a:r>
              <a:rPr lang="en-IN" u="sng" dirty="0" smtClean="0">
                <a:hlinkClick r:id="rId7" tooltip="Computer program"/>
              </a:rPr>
              <a:t>program</a:t>
            </a:r>
            <a:r>
              <a:rPr lang="en-IN" dirty="0" smtClean="0"/>
              <a:t> or </a:t>
            </a:r>
            <a:r>
              <a:rPr lang="en-IN" u="sng" dirty="0" smtClean="0">
                <a:hlinkClick r:id="rId8" tooltip="Presentation"/>
              </a:rPr>
              <a:t>presentation</a:t>
            </a:r>
            <a:endParaRPr lang="en-IN" dirty="0" smtClean="0"/>
          </a:p>
          <a:p>
            <a:pPr lvl="0"/>
            <a:r>
              <a:rPr lang="en-IN" dirty="0" smtClean="0"/>
              <a:t>Using </a:t>
            </a:r>
            <a:r>
              <a:rPr lang="en-IN" u="sng" dirty="0" smtClean="0">
                <a:hlinkClick r:id="rId9" tooltip="Optical character recognition"/>
              </a:rPr>
              <a:t>OCR</a:t>
            </a:r>
            <a:r>
              <a:rPr lang="en-IN" dirty="0" smtClean="0"/>
              <a:t> software to translate </a:t>
            </a:r>
            <a:r>
              <a:rPr lang="en-IN" u="sng" dirty="0" smtClean="0">
                <a:hlinkClick r:id="rId10" tooltip="Cursive writing"/>
              </a:rPr>
              <a:t>cursive writing</a:t>
            </a:r>
            <a:r>
              <a:rPr lang="en-IN" dirty="0" smtClean="0"/>
              <a:t> on a graphics tablet into </a:t>
            </a:r>
            <a:r>
              <a:rPr lang="en-IN" u="sng" dirty="0" smtClean="0">
                <a:hlinkClick r:id="rId11" tooltip="Plain text"/>
              </a:rPr>
              <a:t>text</a:t>
            </a:r>
            <a:endParaRPr lang="en-IN" dirty="0" smtClean="0"/>
          </a:p>
          <a:p>
            <a:pPr lvl="0"/>
            <a:r>
              <a:rPr lang="en-IN" dirty="0" smtClean="0"/>
              <a:t>Using an </a:t>
            </a:r>
            <a:r>
              <a:rPr lang="en-IN" u="sng" dirty="0" smtClean="0">
                <a:hlinkClick r:id="rId12" tooltip="Audience Response System"/>
              </a:rPr>
              <a:t>Audience Response System</a:t>
            </a:r>
            <a:r>
              <a:rPr lang="en-IN" dirty="0" smtClean="0"/>
              <a:t> so that presenters can poll a classroom audience or conduct quizzes, capturing feedback onto the whiteboard</a:t>
            </a:r>
          </a:p>
          <a:p>
            <a:pPr lvl="0"/>
            <a:r>
              <a:rPr lang="en-IN" dirty="0" smtClean="0"/>
              <a:t>Multimedia lessons and presentations including audio and video</a:t>
            </a:r>
          </a:p>
          <a:p>
            <a:pPr lvl="0"/>
            <a:r>
              <a:rPr lang="en-IN" dirty="0" smtClean="0"/>
              <a:t>Collaborative problem solving</a:t>
            </a:r>
          </a:p>
          <a:p>
            <a:pPr lvl="0"/>
            <a:r>
              <a:rPr lang="en-IN" dirty="0" smtClean="0"/>
              <a:t>Showcasing student projects and presentations</a:t>
            </a:r>
          </a:p>
          <a:p>
            <a:pPr lvl="0"/>
            <a:r>
              <a:rPr lang="en-IN" dirty="0" smtClean="0"/>
              <a:t>Virtual field trips</a:t>
            </a:r>
          </a:p>
          <a:p>
            <a:pPr lvl="0"/>
            <a:r>
              <a:rPr lang="en-IN" dirty="0" smtClean="0"/>
              <a:t>Recorded lessons that can be used by substitute teachers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143000"/>
          </a:xfrm>
        </p:spPr>
        <p:txBody>
          <a:bodyPr>
            <a:normAutofit/>
          </a:bodyPr>
          <a:lstStyle/>
          <a:p>
            <a:pPr algn="ctr"/>
            <a:r>
              <a:rPr lang="en-US" sz="2800" dirty="0" smtClean="0"/>
              <a:t>CLASSIFICATION OF AUDIO VISUAL AIDS</a:t>
            </a:r>
            <a:endParaRPr lang="en-US" sz="2800" dirty="0"/>
          </a:p>
        </p:txBody>
      </p:sp>
      <p:graphicFrame>
        <p:nvGraphicFramePr>
          <p:cNvPr id="4" name="Content Placeholder 3"/>
          <p:cNvGraphicFramePr>
            <a:graphicFrameLocks noGrp="1"/>
          </p:cNvGraphicFramePr>
          <p:nvPr>
            <p:ph idx="1"/>
          </p:nvPr>
        </p:nvGraphicFramePr>
        <p:xfrm>
          <a:off x="152400" y="838200"/>
          <a:ext cx="878205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e_of_learning.png"/>
          <p:cNvPicPr>
            <a:picLocks noGrp="1" noChangeAspect="1"/>
          </p:cNvPicPr>
          <p:nvPr>
            <p:ph idx="1"/>
          </p:nvPr>
        </p:nvPicPr>
        <p:blipFill>
          <a:blip r:embed="rId2" cstate="print"/>
          <a:stretch>
            <a:fillRect/>
          </a:stretch>
        </p:blipFill>
        <p:spPr>
          <a:xfrm>
            <a:off x="1475220" y="304800"/>
            <a:ext cx="7419109" cy="5943600"/>
          </a:xfr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EDGAR DALE’S CLASSIFICATION OF AUDIO VISUAL AIDS</a:t>
            </a:r>
            <a:endParaRPr lang="en-US" dirty="0"/>
          </a:p>
        </p:txBody>
      </p:sp>
      <p:pic>
        <p:nvPicPr>
          <p:cNvPr id="4" name="Content Placeholder 3" descr="1.jpg"/>
          <p:cNvPicPr>
            <a:picLocks noGrp="1" noChangeAspect="1"/>
          </p:cNvPicPr>
          <p:nvPr>
            <p:ph idx="1"/>
          </p:nvPr>
        </p:nvPicPr>
        <p:blipFill>
          <a:blip r:embed="rId2" cstate="print"/>
          <a:stretch>
            <a:fillRect/>
          </a:stretch>
        </p:blipFill>
        <p:spPr>
          <a:xfrm>
            <a:off x="2133600" y="1752600"/>
            <a:ext cx="6324600" cy="5105400"/>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&amp; IMPORTANCE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Clarity</a:t>
            </a:r>
          </a:p>
          <a:p>
            <a:r>
              <a:rPr lang="en-US" dirty="0" smtClean="0"/>
              <a:t>Attention &amp; interest</a:t>
            </a:r>
          </a:p>
          <a:p>
            <a:r>
              <a:rPr lang="en-US" dirty="0" smtClean="0"/>
              <a:t>Best motivators</a:t>
            </a:r>
          </a:p>
          <a:p>
            <a:r>
              <a:rPr lang="en-US" dirty="0" smtClean="0"/>
              <a:t>Use of maximum senses</a:t>
            </a:r>
          </a:p>
          <a:p>
            <a:r>
              <a:rPr lang="en-US" dirty="0" smtClean="0"/>
              <a:t>Saving time &amp; effort</a:t>
            </a:r>
          </a:p>
          <a:p>
            <a:r>
              <a:rPr lang="en-US" dirty="0" smtClean="0"/>
              <a:t>Fixing and recalling the knowledge</a:t>
            </a:r>
          </a:p>
          <a:p>
            <a:r>
              <a:rPr lang="en-US" dirty="0" smtClean="0"/>
              <a:t>Meeting the individual differences</a:t>
            </a:r>
          </a:p>
          <a:p>
            <a:r>
              <a:rPr lang="en-US" dirty="0" smtClean="0"/>
              <a:t>Encouraging activities</a:t>
            </a:r>
          </a:p>
          <a:p>
            <a:r>
              <a:rPr lang="en-US" dirty="0" smtClean="0"/>
              <a:t>Introductory variety</a:t>
            </a:r>
          </a:p>
          <a:p>
            <a:r>
              <a:rPr lang="en-US" dirty="0" smtClean="0"/>
              <a:t>Development of scientific attitude</a:t>
            </a:r>
          </a:p>
          <a:p>
            <a:r>
              <a:rPr lang="en-US" dirty="0" smtClean="0"/>
              <a:t>Direct experiences</a:t>
            </a:r>
          </a:p>
          <a:p>
            <a:r>
              <a:rPr lang="en-US" dirty="0" smtClean="0"/>
              <a:t>Promotion of international understanding</a:t>
            </a:r>
            <a:endParaRPr lang="en-US"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fontScale="90000"/>
          </a:bodyPr>
          <a:lstStyle/>
          <a:p>
            <a:r>
              <a:rPr lang="en-US" dirty="0" smtClean="0"/>
              <a:t>PRINCIPLES OF SELECTION &amp; EFFECTIVENESS IN USE</a:t>
            </a:r>
            <a:endParaRPr lang="en-US" dirty="0"/>
          </a:p>
        </p:txBody>
      </p:sp>
      <p:sp>
        <p:nvSpPr>
          <p:cNvPr id="3" name="Content Placeholder 2"/>
          <p:cNvSpPr>
            <a:spLocks noGrp="1"/>
          </p:cNvSpPr>
          <p:nvPr>
            <p:ph idx="1"/>
          </p:nvPr>
        </p:nvSpPr>
        <p:spPr>
          <a:xfrm>
            <a:off x="990600" y="1295400"/>
            <a:ext cx="7943088" cy="5562600"/>
          </a:xfrm>
        </p:spPr>
        <p:txBody>
          <a:bodyPr>
            <a:normAutofit fontScale="70000" lnSpcReduction="20000"/>
          </a:bodyPr>
          <a:lstStyle/>
          <a:p>
            <a:pPr>
              <a:buNone/>
            </a:pPr>
            <a:r>
              <a:rPr lang="en-US" dirty="0" smtClean="0"/>
              <a:t>PRINCIPLE OF SELECTION</a:t>
            </a:r>
          </a:p>
          <a:p>
            <a:pPr marL="596646" indent="-514350">
              <a:buAutoNum type="arabicParenR"/>
            </a:pPr>
            <a:r>
              <a:rPr lang="en-US" dirty="0" smtClean="0"/>
              <a:t>Educational value</a:t>
            </a:r>
          </a:p>
          <a:p>
            <a:pPr marL="596646" indent="-514350">
              <a:buAutoNum type="arabicParenR"/>
            </a:pPr>
            <a:r>
              <a:rPr lang="en-US" dirty="0" smtClean="0"/>
              <a:t>Realization of objectives</a:t>
            </a:r>
          </a:p>
          <a:p>
            <a:pPr marL="596646" indent="-514350">
              <a:buAutoNum type="arabicParenR"/>
            </a:pPr>
            <a:r>
              <a:rPr lang="en-US" dirty="0" smtClean="0"/>
              <a:t>Pupil centeredness</a:t>
            </a:r>
          </a:p>
          <a:p>
            <a:pPr marL="596646" indent="-514350">
              <a:buAutoNum type="arabicParenR"/>
            </a:pPr>
            <a:r>
              <a:rPr lang="en-US" dirty="0" smtClean="0"/>
              <a:t>Interest and motivation</a:t>
            </a:r>
          </a:p>
          <a:p>
            <a:pPr marL="596646" indent="-514350">
              <a:buAutoNum type="arabicParenR"/>
            </a:pPr>
            <a:r>
              <a:rPr lang="en-US" dirty="0" smtClean="0"/>
              <a:t>Simplicity</a:t>
            </a:r>
          </a:p>
          <a:p>
            <a:pPr marL="596646" indent="-514350">
              <a:buAutoNum type="arabicParenR"/>
            </a:pPr>
            <a:r>
              <a:rPr lang="en-US" dirty="0" smtClean="0"/>
              <a:t>Relevancy and suitability</a:t>
            </a:r>
          </a:p>
          <a:p>
            <a:pPr marL="596646" indent="-514350">
              <a:buAutoNum type="arabicParenR"/>
            </a:pPr>
            <a:r>
              <a:rPr lang="en-US" dirty="0" smtClean="0"/>
              <a:t>Accuracy</a:t>
            </a:r>
          </a:p>
          <a:p>
            <a:pPr marL="596646" indent="-514350">
              <a:buAutoNum type="arabicParenR"/>
            </a:pPr>
            <a:r>
              <a:rPr lang="en-US" dirty="0" smtClean="0"/>
              <a:t>Encouragement</a:t>
            </a:r>
          </a:p>
          <a:p>
            <a:pPr marL="596646" indent="-514350">
              <a:buAutoNum type="arabicParenR"/>
            </a:pPr>
            <a:r>
              <a:rPr lang="en-US" dirty="0" smtClean="0"/>
              <a:t>Well preparedness</a:t>
            </a:r>
          </a:p>
          <a:p>
            <a:pPr marL="596646" indent="-514350">
              <a:buAutoNum type="arabicParenR"/>
            </a:pPr>
            <a:r>
              <a:rPr lang="en-US" dirty="0" smtClean="0"/>
              <a:t>Avoiding too many aids</a:t>
            </a:r>
          </a:p>
          <a:p>
            <a:pPr marL="596646" indent="-514350">
              <a:buAutoNum type="arabicParenR"/>
            </a:pPr>
            <a:r>
              <a:rPr lang="en-US" dirty="0" smtClean="0"/>
              <a:t>Means to an end</a:t>
            </a:r>
          </a:p>
          <a:p>
            <a:pPr marL="596646" indent="-514350">
              <a:buAutoNum type="arabicParenR"/>
            </a:pPr>
            <a:r>
              <a:rPr lang="en-US" dirty="0" smtClean="0"/>
              <a:t>Integration</a:t>
            </a:r>
          </a:p>
          <a:p>
            <a:pPr marL="596646" indent="-514350">
              <a:buAutoNum type="arabicParenR"/>
            </a:pPr>
            <a:r>
              <a:rPr lang="en-US" dirty="0" smtClean="0"/>
              <a:t>availability of resources-  size of classroom, finance, facilities, experienced teachers</a:t>
            </a:r>
          </a:p>
          <a:p>
            <a:pPr marL="596646" indent="-514350">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416</TotalTime>
  <Words>1059</Words>
  <Application>Microsoft Office PowerPoint</Application>
  <PresentationFormat>On-screen Show (4:3)</PresentationFormat>
  <Paragraphs>187</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Solstice</vt:lpstr>
      <vt:lpstr>TEACHING AIDS</vt:lpstr>
      <vt:lpstr>Slide 2</vt:lpstr>
      <vt:lpstr>TEACHING AIDS</vt:lpstr>
      <vt:lpstr>Categories of Teaching Aids</vt:lpstr>
      <vt:lpstr>CLASSIFICATION OF AUDIO VISUAL AIDS</vt:lpstr>
      <vt:lpstr>Slide 6</vt:lpstr>
      <vt:lpstr>EDGAR DALE’S CLASSIFICATION OF AUDIO VISUAL AIDS</vt:lpstr>
      <vt:lpstr>NEED &amp; IMPORTANCE</vt:lpstr>
      <vt:lpstr>PRINCIPLES OF SELECTION &amp; EFFECTIVENESS IN USE</vt:lpstr>
      <vt:lpstr>Slide 10</vt:lpstr>
      <vt:lpstr>CHARTS</vt:lpstr>
      <vt:lpstr>Slide 12</vt:lpstr>
      <vt:lpstr>CHART</vt:lpstr>
      <vt:lpstr>TYPES OF CHARTS</vt:lpstr>
      <vt:lpstr>FLASH CARDS</vt:lpstr>
      <vt:lpstr>Slide 16</vt:lpstr>
      <vt:lpstr>FLASH CARDS</vt:lpstr>
      <vt:lpstr>Slide 18</vt:lpstr>
      <vt:lpstr>FLIP CHARTS</vt:lpstr>
      <vt:lpstr>Slide 20</vt:lpstr>
      <vt:lpstr>FLIP CHARTS</vt:lpstr>
      <vt:lpstr>FLIP CARDS</vt:lpstr>
      <vt:lpstr>FLANNEL BOARD</vt:lpstr>
      <vt:lpstr>Slide 24</vt:lpstr>
      <vt:lpstr>FLANNEL BOARD</vt:lpstr>
      <vt:lpstr>Slide 26</vt:lpstr>
      <vt:lpstr>MODELS</vt:lpstr>
      <vt:lpstr>MODEL</vt:lpstr>
      <vt:lpstr>Slide 29</vt:lpstr>
      <vt:lpstr>Slide 30</vt:lpstr>
      <vt:lpstr>GLOBE a globe is a spherical model of earth</vt:lpstr>
      <vt:lpstr>GRAPHS</vt:lpstr>
      <vt:lpstr>GRAPHS</vt:lpstr>
      <vt:lpstr>KINDS</vt:lpstr>
      <vt:lpstr>CARTOONS</vt:lpstr>
      <vt:lpstr>CARTOONS</vt:lpstr>
      <vt:lpstr>Slide 37</vt:lpstr>
      <vt:lpstr>PUPPETS</vt:lpstr>
      <vt:lpstr>SLIDES( TRANSPARENCIES)</vt:lpstr>
      <vt:lpstr>Slide 40</vt:lpstr>
      <vt:lpstr>MOBILE TECHNOLOGY</vt:lpstr>
      <vt:lpstr>Slide 42</vt:lpstr>
      <vt:lpstr>The value of mobile learning</vt:lpstr>
      <vt:lpstr>Benefits</vt:lpstr>
      <vt:lpstr>Technical challenges include </vt:lpstr>
      <vt:lpstr>Social and educational challenges include </vt:lpstr>
      <vt:lpstr>INTERACTIVE  WHITE BOARD</vt:lpstr>
      <vt:lpstr>Slide 48</vt:lpstr>
      <vt:lpstr>Uses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MEDIA</dc:title>
  <dc:creator/>
  <cp:lastModifiedBy>gupta</cp:lastModifiedBy>
  <cp:revision>63</cp:revision>
  <dcterms:created xsi:type="dcterms:W3CDTF">2006-08-16T00:00:00Z</dcterms:created>
  <dcterms:modified xsi:type="dcterms:W3CDTF">2014-10-01T12:26:55Z</dcterms:modified>
</cp:coreProperties>
</file>