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720" y="-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32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4966AC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4966A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619DD1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477B1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90A1C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4966AC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4966A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4966AC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3E4F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32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4966AC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4966A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619DD1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477B1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90A1C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4966AC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4966A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4966AC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3E4F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32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4966AC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4966A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619DD1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477B1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90A1C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4966AC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4966A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4966AC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882139" y="3348228"/>
            <a:ext cx="7024115" cy="996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943100" y="4748784"/>
            <a:ext cx="6893052" cy="888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949195" y="3884676"/>
            <a:ext cx="6880859" cy="1476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3E4F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32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4966AC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4966A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619DD1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477B1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90A1C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4966AC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4966A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4966AC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32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4966AC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4966A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619DD1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477B1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90A1C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4966AC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4966A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5474" y="629158"/>
            <a:ext cx="809942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3E4F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310" y="2013553"/>
            <a:ext cx="10679379" cy="1779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11/13/2020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pedia.org/wiki/Press_Releas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6517" y="4060012"/>
            <a:ext cx="60521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A9CCED"/>
                </a:solidFill>
                <a:latin typeface="Bookman Uralic"/>
                <a:cs typeface="Bookman Uralic"/>
              </a:rPr>
              <a:t>PRESS</a:t>
            </a:r>
            <a:r>
              <a:rPr sz="5400" b="1" spc="-65" dirty="0">
                <a:solidFill>
                  <a:srgbClr val="A9CCED"/>
                </a:solidFill>
                <a:latin typeface="Bookman Uralic"/>
                <a:cs typeface="Bookman Uralic"/>
              </a:rPr>
              <a:t> </a:t>
            </a:r>
            <a:r>
              <a:rPr sz="5400" b="1" dirty="0">
                <a:solidFill>
                  <a:srgbClr val="A9CCED"/>
                </a:solidFill>
                <a:latin typeface="Bookman Uralic"/>
                <a:cs typeface="Bookman Uralic"/>
              </a:rPr>
              <a:t>RELEASE</a:t>
            </a:r>
            <a:endParaRPr sz="5400">
              <a:latin typeface="Bookman Uralic"/>
              <a:cs typeface="Bookman Ural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5648" y="754380"/>
            <a:ext cx="6420611" cy="694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6310" y="2154428"/>
            <a:ext cx="8568690" cy="207263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5080" indent="-342900">
              <a:lnSpc>
                <a:spcPct val="100899"/>
              </a:lnSpc>
              <a:spcBef>
                <a:spcPts val="80"/>
              </a:spcBef>
              <a:buClr>
                <a:srgbClr val="4966AC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110" dirty="0">
                <a:solidFill>
                  <a:srgbClr val="A9CCED"/>
                </a:solidFill>
                <a:latin typeface="Arial"/>
                <a:cs typeface="Arial"/>
              </a:rPr>
              <a:t>Generally </a:t>
            </a:r>
            <a:r>
              <a:rPr sz="1800" spc="55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r>
              <a:rPr sz="1800" spc="120" dirty="0">
                <a:solidFill>
                  <a:srgbClr val="A9CCED"/>
                </a:solidFill>
                <a:latin typeface="Arial"/>
                <a:cs typeface="Arial"/>
              </a:rPr>
              <a:t>Release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receives </a:t>
            </a:r>
            <a:r>
              <a:rPr sz="1800" spc="90" dirty="0">
                <a:solidFill>
                  <a:srgbClr val="A9CCED"/>
                </a:solidFill>
                <a:latin typeface="Arial"/>
                <a:cs typeface="Arial"/>
              </a:rPr>
              <a:t>widespread </a:t>
            </a:r>
            <a:r>
              <a:rPr sz="1800" spc="25" dirty="0">
                <a:solidFill>
                  <a:srgbClr val="A9CCED"/>
                </a:solidFill>
                <a:latin typeface="Arial"/>
                <a:cs typeface="Arial"/>
              </a:rPr>
              <a:t>attention </a:t>
            </a:r>
            <a:r>
              <a:rPr sz="1800" spc="425" dirty="0">
                <a:solidFill>
                  <a:srgbClr val="A9CCED"/>
                </a:solidFill>
                <a:latin typeface="Arial"/>
                <a:cs typeface="Arial"/>
              </a:rPr>
              <a:t>,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so </a:t>
            </a:r>
            <a:r>
              <a:rPr sz="1800" spc="360" dirty="0">
                <a:solidFill>
                  <a:srgbClr val="A9CCED"/>
                </a:solidFill>
                <a:latin typeface="Arial"/>
                <a:cs typeface="Arial"/>
              </a:rPr>
              <a:t>be  </a:t>
            </a:r>
            <a:r>
              <a:rPr sz="1800" spc="130" dirty="0">
                <a:solidFill>
                  <a:srgbClr val="A9CCED"/>
                </a:solidFill>
                <a:latin typeface="Arial"/>
                <a:cs typeface="Arial"/>
              </a:rPr>
              <a:t>careful </a:t>
            </a:r>
            <a:r>
              <a:rPr sz="1800" spc="200" dirty="0">
                <a:solidFill>
                  <a:srgbClr val="A9CCED"/>
                </a:solidFill>
                <a:latin typeface="Arial"/>
                <a:cs typeface="Arial"/>
              </a:rPr>
              <a:t>that </a:t>
            </a:r>
            <a:r>
              <a:rPr sz="1800" spc="165" dirty="0">
                <a:solidFill>
                  <a:srgbClr val="A9CCED"/>
                </a:solidFill>
                <a:latin typeface="Arial"/>
                <a:cs typeface="Arial"/>
              </a:rPr>
              <a:t>your </a:t>
            </a:r>
            <a:r>
              <a:rPr sz="1800" spc="110" dirty="0">
                <a:solidFill>
                  <a:srgbClr val="A9CCED"/>
                </a:solidFill>
                <a:latin typeface="Arial"/>
                <a:cs typeface="Arial"/>
              </a:rPr>
              <a:t>information </a:t>
            </a:r>
            <a:r>
              <a:rPr sz="1800" spc="220" dirty="0">
                <a:solidFill>
                  <a:srgbClr val="A9CCED"/>
                </a:solidFill>
                <a:latin typeface="Arial"/>
                <a:cs typeface="Arial"/>
              </a:rPr>
              <a:t>is </a:t>
            </a:r>
            <a:r>
              <a:rPr sz="1800" spc="140" dirty="0">
                <a:solidFill>
                  <a:srgbClr val="A9CCED"/>
                </a:solidFill>
                <a:latin typeface="Arial"/>
                <a:cs typeface="Arial"/>
              </a:rPr>
              <a:t>correct. </a:t>
            </a:r>
            <a:r>
              <a:rPr sz="1800" spc="190" dirty="0">
                <a:solidFill>
                  <a:srgbClr val="A9CCED"/>
                </a:solidFill>
                <a:latin typeface="Arial"/>
                <a:cs typeface="Arial"/>
              </a:rPr>
              <a:t>Your </a:t>
            </a:r>
            <a:r>
              <a:rPr sz="1800" spc="80" dirty="0">
                <a:solidFill>
                  <a:srgbClr val="A9CCED"/>
                </a:solidFill>
                <a:latin typeface="Arial"/>
                <a:cs typeface="Arial"/>
              </a:rPr>
              <a:t>quotations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are</a:t>
            </a:r>
            <a:r>
              <a:rPr sz="1800" spc="57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110" dirty="0">
                <a:solidFill>
                  <a:srgbClr val="A9CCED"/>
                </a:solidFill>
                <a:latin typeface="Arial"/>
                <a:cs typeface="Arial"/>
              </a:rPr>
              <a:t>properly  </a:t>
            </a:r>
            <a:r>
              <a:rPr sz="1800" spc="120" dirty="0">
                <a:solidFill>
                  <a:srgbClr val="A9CCED"/>
                </a:solidFill>
                <a:latin typeface="Arial"/>
                <a:cs typeface="Arial"/>
              </a:rPr>
              <a:t>quoted,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nothing </a:t>
            </a:r>
            <a:r>
              <a:rPr sz="1800" spc="130" dirty="0">
                <a:solidFill>
                  <a:srgbClr val="A9CCED"/>
                </a:solidFill>
                <a:latin typeface="Arial"/>
                <a:cs typeface="Arial"/>
              </a:rPr>
              <a:t>should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be</a:t>
            </a:r>
            <a:r>
              <a:rPr sz="1800" spc="57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95" dirty="0">
                <a:solidFill>
                  <a:srgbClr val="A9CCED"/>
                </a:solidFill>
                <a:latin typeface="Arial"/>
                <a:cs typeface="Arial"/>
              </a:rPr>
              <a:t>ambiguous </a:t>
            </a:r>
            <a:r>
              <a:rPr sz="1800" spc="220" dirty="0">
                <a:solidFill>
                  <a:srgbClr val="A9CCED"/>
                </a:solidFill>
                <a:latin typeface="Arial"/>
                <a:cs typeface="Arial"/>
              </a:rPr>
              <a:t>and </a:t>
            </a:r>
            <a:r>
              <a:rPr sz="1800" spc="145" dirty="0">
                <a:solidFill>
                  <a:srgbClr val="A9CCED"/>
                </a:solidFill>
                <a:latin typeface="Arial"/>
                <a:cs typeface="Arial"/>
              </a:rPr>
              <a:t>wrong </a:t>
            </a:r>
            <a:r>
              <a:rPr sz="1800" spc="330" dirty="0">
                <a:solidFill>
                  <a:srgbClr val="A9CCED"/>
                </a:solidFill>
                <a:latin typeface="Arial"/>
                <a:cs typeface="Arial"/>
              </a:rPr>
              <a:t>in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135" dirty="0">
                <a:solidFill>
                  <a:srgbClr val="A9CCED"/>
                </a:solidFill>
                <a:latin typeface="Arial"/>
                <a:cs typeface="Arial"/>
              </a:rPr>
              <a:t>press  </a:t>
            </a:r>
            <a:r>
              <a:rPr sz="1800" spc="80" dirty="0">
                <a:solidFill>
                  <a:srgbClr val="A9CCED"/>
                </a:solidFill>
                <a:latin typeface="Arial"/>
                <a:cs typeface="Arial"/>
              </a:rPr>
              <a:t>release,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otherwise </a:t>
            </a:r>
            <a:r>
              <a:rPr sz="1800" spc="15" dirty="0">
                <a:solidFill>
                  <a:srgbClr val="A9CCED"/>
                </a:solidFill>
                <a:latin typeface="Arial"/>
                <a:cs typeface="Arial"/>
              </a:rPr>
              <a:t>it </a:t>
            </a:r>
            <a:r>
              <a:rPr sz="1800" spc="260" dirty="0">
                <a:solidFill>
                  <a:srgbClr val="A9CCED"/>
                </a:solidFill>
                <a:latin typeface="Arial"/>
                <a:cs typeface="Arial"/>
              </a:rPr>
              <a:t>will </a:t>
            </a:r>
            <a:r>
              <a:rPr sz="1800" spc="125" dirty="0">
                <a:solidFill>
                  <a:srgbClr val="A9CCED"/>
                </a:solidFill>
                <a:latin typeface="Arial"/>
                <a:cs typeface="Arial"/>
              </a:rPr>
              <a:t>damned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170" dirty="0">
                <a:solidFill>
                  <a:srgbClr val="A9CCED"/>
                </a:solidFill>
                <a:latin typeface="Arial"/>
                <a:cs typeface="Arial"/>
              </a:rPr>
              <a:t>reputation </a:t>
            </a:r>
            <a:r>
              <a:rPr sz="1800" spc="300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your </a:t>
            </a:r>
            <a:r>
              <a:rPr sz="1800" spc="215" dirty="0">
                <a:solidFill>
                  <a:srgbClr val="A9CCED"/>
                </a:solidFill>
                <a:latin typeface="Arial"/>
                <a:cs typeface="Arial"/>
              </a:rPr>
              <a:t>company 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or</a:t>
            </a:r>
            <a:r>
              <a:rPr sz="1800" spc="47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A9CCED"/>
                </a:solidFill>
                <a:latin typeface="Arial"/>
                <a:cs typeface="Arial"/>
              </a:rPr>
              <a:t>institution</a:t>
            </a:r>
            <a:r>
              <a:rPr sz="1800" spc="50" dirty="0">
                <a:solidFill>
                  <a:srgbClr val="A9CCED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25"/>
              </a:spcBef>
              <a:buClr>
                <a:srgbClr val="4966AC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120" dirty="0">
                <a:solidFill>
                  <a:srgbClr val="A9CCED"/>
                </a:solidFill>
                <a:latin typeface="Arial"/>
                <a:cs typeface="Arial"/>
              </a:rPr>
              <a:t>Without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accuracy </a:t>
            </a:r>
            <a:r>
              <a:rPr sz="1800" spc="360" dirty="0">
                <a:solidFill>
                  <a:srgbClr val="A9CCED"/>
                </a:solidFill>
                <a:latin typeface="Arial"/>
                <a:cs typeface="Arial"/>
              </a:rPr>
              <a:t>a </a:t>
            </a:r>
            <a:r>
              <a:rPr sz="1800" spc="95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r>
              <a:rPr sz="1800" spc="130" dirty="0">
                <a:solidFill>
                  <a:srgbClr val="A9CCED"/>
                </a:solidFill>
                <a:latin typeface="Arial"/>
                <a:cs typeface="Arial"/>
              </a:rPr>
              <a:t>release </a:t>
            </a:r>
            <a:r>
              <a:rPr sz="1800" spc="25" dirty="0">
                <a:solidFill>
                  <a:srgbClr val="A9CCED"/>
                </a:solidFill>
                <a:latin typeface="Arial"/>
                <a:cs typeface="Arial"/>
              </a:rPr>
              <a:t>will </a:t>
            </a:r>
            <a:r>
              <a:rPr sz="1800" spc="380" dirty="0">
                <a:solidFill>
                  <a:srgbClr val="A9CCED"/>
                </a:solidFill>
                <a:latin typeface="Arial"/>
                <a:cs typeface="Arial"/>
              </a:rPr>
              <a:t>not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be </a:t>
            </a:r>
            <a:r>
              <a:rPr sz="1800" spc="70" dirty="0">
                <a:solidFill>
                  <a:srgbClr val="A9CCED"/>
                </a:solidFill>
                <a:latin typeface="Arial"/>
                <a:cs typeface="Arial"/>
              </a:rPr>
              <a:t>completed.</a:t>
            </a:r>
            <a:r>
              <a:rPr sz="1800" spc="6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185" dirty="0">
                <a:solidFill>
                  <a:srgbClr val="A9CCED"/>
                </a:solidFill>
                <a:latin typeface="Arial"/>
                <a:cs typeface="Arial"/>
              </a:rPr>
              <a:t>That 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800" spc="114" dirty="0">
                <a:solidFill>
                  <a:srgbClr val="A9CCED"/>
                </a:solidFill>
                <a:latin typeface="Arial"/>
                <a:cs typeface="Arial"/>
              </a:rPr>
              <a:t>will </a:t>
            </a:r>
            <a:r>
              <a:rPr sz="1800" spc="40" dirty="0">
                <a:solidFill>
                  <a:srgbClr val="A9CCED"/>
                </a:solidFill>
                <a:latin typeface="Arial"/>
                <a:cs typeface="Arial"/>
              </a:rPr>
              <a:t>be </a:t>
            </a:r>
            <a:r>
              <a:rPr sz="1800" spc="165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125" dirty="0">
                <a:solidFill>
                  <a:srgbClr val="A9CCED"/>
                </a:solidFill>
                <a:latin typeface="Arial"/>
                <a:cs typeface="Arial"/>
              </a:rPr>
              <a:t>reason </a:t>
            </a:r>
            <a:r>
              <a:rPr sz="1800" spc="110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800" spc="229" dirty="0">
                <a:solidFill>
                  <a:srgbClr val="A9CCED"/>
                </a:solidFill>
                <a:latin typeface="Arial"/>
                <a:cs typeface="Arial"/>
              </a:rPr>
              <a:t>damage </a:t>
            </a:r>
            <a:r>
              <a:rPr sz="1800" spc="335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company</a:t>
            </a:r>
            <a:r>
              <a:rPr sz="1800" spc="40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reputation.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2307" y="754380"/>
            <a:ext cx="6545580" cy="1242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6310" y="2154428"/>
            <a:ext cx="4063365" cy="2327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4966AC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229" dirty="0">
                <a:solidFill>
                  <a:srgbClr val="A9CCED"/>
                </a:solidFill>
                <a:latin typeface="Arial"/>
                <a:cs typeface="Arial"/>
              </a:rPr>
              <a:t>At </a:t>
            </a:r>
            <a:r>
              <a:rPr sz="1800" spc="150" dirty="0">
                <a:solidFill>
                  <a:srgbClr val="A9CCED"/>
                </a:solidFill>
                <a:latin typeface="Arial"/>
                <a:cs typeface="Arial"/>
              </a:rPr>
              <a:t>first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25" dirty="0">
                <a:solidFill>
                  <a:srgbClr val="A9CCED"/>
                </a:solidFill>
                <a:latin typeface="Arial"/>
                <a:cs typeface="Arial"/>
              </a:rPr>
              <a:t>five </a:t>
            </a:r>
            <a:r>
              <a:rPr sz="1800" spc="395" dirty="0">
                <a:solidFill>
                  <a:srgbClr val="A9CCED"/>
                </a:solidFill>
                <a:latin typeface="Arial"/>
                <a:cs typeface="Arial"/>
              </a:rPr>
              <a:t>w’s</a:t>
            </a:r>
            <a:r>
              <a:rPr sz="1800" spc="-6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330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800" spc="100" dirty="0">
                <a:solidFill>
                  <a:srgbClr val="A9CCED"/>
                </a:solidFill>
                <a:latin typeface="Arial"/>
                <a:cs typeface="Arial"/>
              </a:rPr>
              <a:t>journalism </a:t>
            </a:r>
            <a:r>
              <a:rPr sz="1800" spc="135" dirty="0">
                <a:solidFill>
                  <a:srgbClr val="A9CCED"/>
                </a:solidFill>
                <a:latin typeface="Arial"/>
                <a:cs typeface="Arial"/>
              </a:rPr>
              <a:t>must </a:t>
            </a:r>
            <a:r>
              <a:rPr sz="1800" spc="40" dirty="0">
                <a:solidFill>
                  <a:srgbClr val="A9CCED"/>
                </a:solidFill>
                <a:latin typeface="Arial"/>
                <a:cs typeface="Arial"/>
              </a:rPr>
              <a:t>be</a:t>
            </a:r>
            <a:r>
              <a:rPr sz="1800" spc="47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confirmed.</a:t>
            </a:r>
            <a:endParaRPr sz="1800">
              <a:latin typeface="Arial"/>
              <a:cs typeface="Arial"/>
            </a:endParaRPr>
          </a:p>
          <a:p>
            <a:pPr marL="355600" marR="441325" indent="-342900">
              <a:lnSpc>
                <a:spcPct val="100000"/>
              </a:lnSpc>
              <a:spcBef>
                <a:spcPts val="994"/>
              </a:spcBef>
              <a:buClr>
                <a:srgbClr val="4966AC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215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25" dirty="0">
                <a:solidFill>
                  <a:srgbClr val="A9CCED"/>
                </a:solidFill>
                <a:latin typeface="Arial"/>
                <a:cs typeface="Arial"/>
              </a:rPr>
              <a:t>five </a:t>
            </a:r>
            <a:r>
              <a:rPr sz="1800" spc="395" dirty="0">
                <a:solidFill>
                  <a:srgbClr val="A9CCED"/>
                </a:solidFill>
                <a:latin typeface="Arial"/>
                <a:cs typeface="Arial"/>
              </a:rPr>
              <a:t>w’s </a:t>
            </a:r>
            <a:r>
              <a:rPr sz="1800" spc="459" dirty="0">
                <a:solidFill>
                  <a:srgbClr val="A9CCED"/>
                </a:solidFill>
                <a:latin typeface="Arial"/>
                <a:cs typeface="Arial"/>
              </a:rPr>
              <a:t>is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180" dirty="0">
                <a:solidFill>
                  <a:srgbClr val="A9CCED"/>
                </a:solidFill>
                <a:latin typeface="Arial"/>
                <a:cs typeface="Arial"/>
              </a:rPr>
              <a:t>very  </a:t>
            </a:r>
            <a:r>
              <a:rPr sz="1800" spc="75" dirty="0">
                <a:solidFill>
                  <a:srgbClr val="A9CCED"/>
                </a:solidFill>
                <a:latin typeface="Arial"/>
                <a:cs typeface="Arial"/>
              </a:rPr>
              <a:t>important 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4966AC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75" dirty="0">
                <a:solidFill>
                  <a:srgbClr val="A9CCED"/>
                </a:solidFill>
                <a:latin typeface="Arial"/>
                <a:cs typeface="Arial"/>
              </a:rPr>
              <a:t>For </a:t>
            </a:r>
            <a:r>
              <a:rPr sz="1800" spc="145" dirty="0">
                <a:solidFill>
                  <a:srgbClr val="A9CCED"/>
                </a:solidFill>
                <a:latin typeface="Arial"/>
                <a:cs typeface="Arial"/>
              </a:rPr>
              <a:t>press</a:t>
            </a:r>
            <a:r>
              <a:rPr sz="1800" spc="21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release.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4966AC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160" dirty="0">
                <a:solidFill>
                  <a:srgbClr val="A9CCED"/>
                </a:solidFill>
                <a:latin typeface="Arial"/>
                <a:cs typeface="Arial"/>
              </a:rPr>
              <a:t>There </a:t>
            </a:r>
            <a:r>
              <a:rPr sz="1800" spc="130" dirty="0">
                <a:solidFill>
                  <a:srgbClr val="A9CCED"/>
                </a:solidFill>
                <a:latin typeface="Arial"/>
                <a:cs typeface="Arial"/>
              </a:rPr>
              <a:t>is </a:t>
            </a:r>
            <a:r>
              <a:rPr sz="1800" spc="245" dirty="0">
                <a:solidFill>
                  <a:srgbClr val="A9CCED"/>
                </a:solidFill>
                <a:latin typeface="Arial"/>
                <a:cs typeface="Arial"/>
              </a:rPr>
              <a:t>three </a:t>
            </a:r>
            <a:r>
              <a:rPr sz="1800" spc="114" dirty="0">
                <a:solidFill>
                  <a:srgbClr val="A9CCED"/>
                </a:solidFill>
                <a:latin typeface="Arial"/>
                <a:cs typeface="Arial"/>
              </a:rPr>
              <a:t>steps </a:t>
            </a:r>
            <a:r>
              <a:rPr sz="1800" spc="380" dirty="0">
                <a:solidFill>
                  <a:srgbClr val="A9CCED"/>
                </a:solidFill>
                <a:latin typeface="Arial"/>
                <a:cs typeface="Arial"/>
              </a:rPr>
              <a:t>of</a:t>
            </a:r>
            <a:r>
              <a:rPr sz="1800" spc="36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160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release.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9534" y="2027682"/>
            <a:ext cx="4128135" cy="205295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4966AC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40" dirty="0">
                <a:solidFill>
                  <a:srgbClr val="A9CCED"/>
                </a:solidFill>
                <a:latin typeface="Arial"/>
                <a:cs typeface="Arial"/>
              </a:rPr>
              <a:t>STEP </a:t>
            </a:r>
            <a:r>
              <a:rPr sz="1800" spc="220" dirty="0">
                <a:solidFill>
                  <a:srgbClr val="A9CCED"/>
                </a:solidFill>
                <a:latin typeface="Arial"/>
                <a:cs typeface="Arial"/>
              </a:rPr>
              <a:t>ONE:</a:t>
            </a:r>
            <a:r>
              <a:rPr sz="1800" spc="-24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A9CCED"/>
                </a:solidFill>
                <a:latin typeface="Arial"/>
                <a:cs typeface="Arial"/>
              </a:rPr>
              <a:t>Prewriting</a:t>
            </a:r>
            <a:endParaRPr sz="1800">
              <a:latin typeface="Arial"/>
              <a:cs typeface="Arial"/>
            </a:endParaRPr>
          </a:p>
          <a:p>
            <a:pPr marL="12700" marR="318770">
              <a:lnSpc>
                <a:spcPct val="100000"/>
              </a:lnSpc>
              <a:spcBef>
                <a:spcPts val="1000"/>
              </a:spcBef>
            </a:pPr>
            <a:r>
              <a:rPr sz="1800" spc="229" dirty="0">
                <a:solidFill>
                  <a:srgbClr val="A9CCED"/>
                </a:solidFill>
                <a:latin typeface="Arial"/>
                <a:cs typeface="Arial"/>
              </a:rPr>
              <a:t>At </a:t>
            </a:r>
            <a:r>
              <a:rPr sz="1800" spc="150" dirty="0">
                <a:solidFill>
                  <a:srgbClr val="A9CCED"/>
                </a:solidFill>
                <a:latin typeface="Arial"/>
                <a:cs typeface="Arial"/>
              </a:rPr>
              <a:t>first </a:t>
            </a:r>
            <a:r>
              <a:rPr sz="1800" spc="114" dirty="0">
                <a:solidFill>
                  <a:srgbClr val="A9CCED"/>
                </a:solidFill>
                <a:latin typeface="Arial"/>
                <a:cs typeface="Arial"/>
              </a:rPr>
              <a:t>identify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newsworthy  </a:t>
            </a:r>
            <a:r>
              <a:rPr sz="1800" spc="105" dirty="0">
                <a:solidFill>
                  <a:srgbClr val="A9CCED"/>
                </a:solidFill>
                <a:latin typeface="Arial"/>
                <a:cs typeface="Arial"/>
              </a:rPr>
              <a:t>story </a:t>
            </a:r>
            <a:r>
              <a:rPr sz="1800" spc="370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the</a:t>
            </a:r>
            <a:r>
              <a:rPr sz="1800" spc="37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A9CCED"/>
                </a:solidFill>
                <a:latin typeface="Arial"/>
                <a:cs typeface="Arial"/>
              </a:rPr>
              <a:t>topic.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5"/>
              </a:spcBef>
            </a:pPr>
            <a:r>
              <a:rPr sz="1800" spc="25" dirty="0">
                <a:solidFill>
                  <a:srgbClr val="A9CCED"/>
                </a:solidFill>
                <a:latin typeface="Arial"/>
                <a:cs typeface="Arial"/>
              </a:rPr>
              <a:t>1</a:t>
            </a:r>
            <a:r>
              <a:rPr sz="1800" b="1" spc="25" dirty="0">
                <a:solidFill>
                  <a:srgbClr val="A9CCED"/>
                </a:solidFill>
                <a:latin typeface="Arial"/>
                <a:cs typeface="Arial"/>
              </a:rPr>
              <a:t>. </a:t>
            </a:r>
            <a:r>
              <a:rPr sz="1800" b="1" u="sng" spc="-10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Arial"/>
                <a:cs typeface="Arial"/>
              </a:rPr>
              <a:t>Establish </a:t>
            </a:r>
            <a:r>
              <a:rPr sz="1800" b="1" u="sng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Arial"/>
                <a:cs typeface="Arial"/>
              </a:rPr>
              <a:t>the </a:t>
            </a:r>
            <a:r>
              <a:rPr sz="1800" b="1" u="sng" spc="-30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Arial"/>
                <a:cs typeface="Arial"/>
              </a:rPr>
              <a:t>facts:</a:t>
            </a:r>
            <a:r>
              <a:rPr sz="1800" b="1" spc="-3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185" dirty="0">
                <a:solidFill>
                  <a:srgbClr val="A9CCED"/>
                </a:solidFill>
                <a:latin typeface="Arial"/>
                <a:cs typeface="Arial"/>
              </a:rPr>
              <a:t>That </a:t>
            </a:r>
            <a:r>
              <a:rPr sz="1800" spc="25" dirty="0">
                <a:solidFill>
                  <a:srgbClr val="A9CCED"/>
                </a:solidFill>
                <a:latin typeface="Arial"/>
                <a:cs typeface="Arial"/>
              </a:rPr>
              <a:t>five </a:t>
            </a:r>
            <a:r>
              <a:rPr sz="1800" spc="395" dirty="0">
                <a:solidFill>
                  <a:srgbClr val="A9CCED"/>
                </a:solidFill>
                <a:latin typeface="Arial"/>
                <a:cs typeface="Arial"/>
              </a:rPr>
              <a:t>w’s  </a:t>
            </a:r>
            <a:r>
              <a:rPr sz="1800" spc="130" dirty="0">
                <a:solidFill>
                  <a:srgbClr val="A9CCED"/>
                </a:solidFill>
                <a:latin typeface="Arial"/>
                <a:cs typeface="Arial"/>
              </a:rPr>
              <a:t>must </a:t>
            </a:r>
            <a:r>
              <a:rPr sz="1800" spc="165" dirty="0">
                <a:solidFill>
                  <a:srgbClr val="A9CCED"/>
                </a:solidFill>
                <a:latin typeface="Arial"/>
                <a:cs typeface="Arial"/>
              </a:rPr>
              <a:t>put </a:t>
            </a:r>
            <a:r>
              <a:rPr sz="1800" spc="265" dirty="0">
                <a:solidFill>
                  <a:srgbClr val="A9CCED"/>
                </a:solidFill>
                <a:latin typeface="Arial"/>
                <a:cs typeface="Arial"/>
              </a:rPr>
              <a:t>in </a:t>
            </a:r>
            <a:r>
              <a:rPr sz="1800" spc="85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180" dirty="0">
                <a:solidFill>
                  <a:srgbClr val="A9CCED"/>
                </a:solidFill>
                <a:latin typeface="Arial"/>
                <a:cs typeface="Arial"/>
              </a:rPr>
              <a:t>very </a:t>
            </a:r>
            <a:r>
              <a:rPr sz="1800" spc="90" dirty="0">
                <a:solidFill>
                  <a:srgbClr val="A9CCED"/>
                </a:solidFill>
                <a:latin typeface="Arial"/>
                <a:cs typeface="Arial"/>
              </a:rPr>
              <a:t>first </a:t>
            </a:r>
            <a:r>
              <a:rPr sz="1800" spc="125" dirty="0">
                <a:solidFill>
                  <a:srgbClr val="A9CCED"/>
                </a:solidFill>
                <a:latin typeface="Arial"/>
                <a:cs typeface="Arial"/>
              </a:rPr>
              <a:t>para  </a:t>
            </a:r>
            <a:r>
              <a:rPr sz="1800" spc="140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800" spc="240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release.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6488" y="4352544"/>
            <a:ext cx="1107948" cy="1109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71116" y="4651247"/>
            <a:ext cx="463295" cy="4632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42616" y="4341876"/>
            <a:ext cx="1107947" cy="1109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57244" y="4651247"/>
            <a:ext cx="463296" cy="4632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7220" y="4352544"/>
            <a:ext cx="1109472" cy="1109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02537" y="4745177"/>
            <a:ext cx="40735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61489" algn="l"/>
                <a:tab pos="3495040" algn="l"/>
              </a:tabLst>
            </a:pP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WHO	</a:t>
            </a:r>
            <a:r>
              <a:rPr sz="2100" spc="-7" baseline="3968" dirty="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2100" spc="7" baseline="3968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2100" spc="-202" baseline="3968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100" baseline="3968" dirty="0">
                <a:solidFill>
                  <a:srgbClr val="FFFFFF"/>
                </a:solidFill>
                <a:latin typeface="Trebuchet MS"/>
                <a:cs typeface="Trebuchet MS"/>
              </a:rPr>
              <a:t>T	</a:t>
            </a: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WHERE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41847" y="4651247"/>
            <a:ext cx="463296" cy="4632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11823" y="4352544"/>
            <a:ext cx="1107948" cy="1109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513956" y="4745177"/>
            <a:ext cx="5048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WHEN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427976" y="4651247"/>
            <a:ext cx="463296" cy="4632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97952" y="4352544"/>
            <a:ext cx="1107948" cy="11094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354314" y="4745177"/>
            <a:ext cx="3968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WHY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212580" y="4693920"/>
            <a:ext cx="463296" cy="3764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84080" y="4352544"/>
            <a:ext cx="1106424" cy="11094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989057" y="4572990"/>
            <a:ext cx="697230" cy="541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0">
              <a:lnSpc>
                <a:spcPct val="1207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Trebuchet MS"/>
                <a:cs typeface="Trebuchet MS"/>
              </a:rPr>
              <a:t>PRESS  RELEASE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7295" y="749808"/>
            <a:ext cx="5992367" cy="702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2044" y="1672844"/>
            <a:ext cx="1046924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D3E4F7"/>
                </a:solidFill>
                <a:latin typeface="Arial"/>
                <a:cs typeface="Arial"/>
              </a:rPr>
              <a:t>2.</a:t>
            </a:r>
            <a:r>
              <a:rPr sz="1800" b="1" u="sng" spc="5" dirty="0">
                <a:solidFill>
                  <a:srgbClr val="D3E4F7"/>
                </a:solidFill>
                <a:uFill>
                  <a:solidFill>
                    <a:srgbClr val="D3E4F7"/>
                  </a:solidFill>
                </a:uFill>
                <a:latin typeface="Arial"/>
                <a:cs typeface="Arial"/>
              </a:rPr>
              <a:t>Verify </a:t>
            </a:r>
            <a:r>
              <a:rPr sz="1800" b="1" u="sng" spc="40" dirty="0">
                <a:solidFill>
                  <a:srgbClr val="D3E4F7"/>
                </a:solidFill>
                <a:uFill>
                  <a:solidFill>
                    <a:srgbClr val="D3E4F7"/>
                  </a:solidFill>
                </a:uFill>
                <a:latin typeface="Arial"/>
                <a:cs typeface="Arial"/>
              </a:rPr>
              <a:t>The </a:t>
            </a:r>
            <a:r>
              <a:rPr sz="1800" b="1" u="sng" spc="-5" dirty="0">
                <a:solidFill>
                  <a:srgbClr val="D3E4F7"/>
                </a:solidFill>
                <a:uFill>
                  <a:solidFill>
                    <a:srgbClr val="D3E4F7"/>
                  </a:solidFill>
                </a:uFill>
                <a:latin typeface="Arial"/>
                <a:cs typeface="Arial"/>
              </a:rPr>
              <a:t>Facts:</a:t>
            </a:r>
            <a:r>
              <a:rPr sz="1800" b="1" spc="-5" dirty="0">
                <a:solidFill>
                  <a:srgbClr val="D3E4F7"/>
                </a:solidFill>
                <a:latin typeface="Arial"/>
                <a:cs typeface="Arial"/>
              </a:rPr>
              <a:t> </a:t>
            </a:r>
            <a:r>
              <a:rPr sz="1800" spc="70" dirty="0">
                <a:solidFill>
                  <a:srgbClr val="D3E4F7"/>
                </a:solidFill>
                <a:latin typeface="Arial"/>
                <a:cs typeface="Arial"/>
              </a:rPr>
              <a:t>Always </a:t>
            </a:r>
            <a:r>
              <a:rPr sz="1800" spc="215" dirty="0">
                <a:solidFill>
                  <a:srgbClr val="D3E4F7"/>
                </a:solidFill>
                <a:latin typeface="Arial"/>
                <a:cs typeface="Arial"/>
              </a:rPr>
              <a:t>double </a:t>
            </a:r>
            <a:r>
              <a:rPr sz="1800" spc="70" dirty="0">
                <a:solidFill>
                  <a:srgbClr val="D3E4F7"/>
                </a:solidFill>
                <a:latin typeface="Arial"/>
                <a:cs typeface="Arial"/>
              </a:rPr>
              <a:t>check </a:t>
            </a:r>
            <a:r>
              <a:rPr sz="1800" spc="200" dirty="0">
                <a:solidFill>
                  <a:srgbClr val="D3E4F7"/>
                </a:solidFill>
                <a:latin typeface="Arial"/>
                <a:cs typeface="Arial"/>
              </a:rPr>
              <a:t>the </a:t>
            </a:r>
            <a:r>
              <a:rPr sz="1800" spc="125" dirty="0">
                <a:solidFill>
                  <a:srgbClr val="D3E4F7"/>
                </a:solidFill>
                <a:latin typeface="Arial"/>
                <a:cs typeface="Arial"/>
              </a:rPr>
              <a:t>facts </a:t>
            </a:r>
            <a:r>
              <a:rPr sz="1800" spc="210" dirty="0">
                <a:solidFill>
                  <a:srgbClr val="D3E4F7"/>
                </a:solidFill>
                <a:latin typeface="Arial"/>
                <a:cs typeface="Arial"/>
              </a:rPr>
              <a:t>in </a:t>
            </a:r>
            <a:r>
              <a:rPr sz="1800" spc="145" dirty="0">
                <a:solidFill>
                  <a:srgbClr val="D3E4F7"/>
                </a:solidFill>
                <a:latin typeface="Arial"/>
                <a:cs typeface="Arial"/>
              </a:rPr>
              <a:t>your </a:t>
            </a:r>
            <a:r>
              <a:rPr sz="1800" spc="165" dirty="0">
                <a:solidFill>
                  <a:srgbClr val="D3E4F7"/>
                </a:solidFill>
                <a:latin typeface="Arial"/>
                <a:cs typeface="Arial"/>
              </a:rPr>
              <a:t>press </a:t>
            </a:r>
            <a:r>
              <a:rPr sz="1800" spc="95" dirty="0">
                <a:solidFill>
                  <a:srgbClr val="D3E4F7"/>
                </a:solidFill>
                <a:latin typeface="Arial"/>
                <a:cs typeface="Arial"/>
              </a:rPr>
              <a:t>releases </a:t>
            </a:r>
            <a:r>
              <a:rPr sz="1800" spc="120" dirty="0">
                <a:solidFill>
                  <a:srgbClr val="D3E4F7"/>
                </a:solidFill>
                <a:latin typeface="Arial"/>
                <a:cs typeface="Arial"/>
              </a:rPr>
              <a:t>to </a:t>
            </a:r>
            <a:r>
              <a:rPr sz="1800" spc="180" dirty="0">
                <a:solidFill>
                  <a:srgbClr val="D3E4F7"/>
                </a:solidFill>
                <a:latin typeface="Arial"/>
                <a:cs typeface="Arial"/>
              </a:rPr>
              <a:t>make </a:t>
            </a:r>
            <a:r>
              <a:rPr sz="1800" spc="335" dirty="0">
                <a:solidFill>
                  <a:srgbClr val="D3E4F7"/>
                </a:solidFill>
                <a:latin typeface="Arial"/>
                <a:cs typeface="Arial"/>
              </a:rPr>
              <a:t>sure  </a:t>
            </a:r>
            <a:r>
              <a:rPr sz="1800" spc="125" dirty="0">
                <a:solidFill>
                  <a:srgbClr val="D3E4F7"/>
                </a:solidFill>
                <a:latin typeface="Arial"/>
                <a:cs typeface="Arial"/>
              </a:rPr>
              <a:t>they’re </a:t>
            </a:r>
            <a:r>
              <a:rPr sz="1800" spc="100" dirty="0">
                <a:solidFill>
                  <a:srgbClr val="D3E4F7"/>
                </a:solidFill>
                <a:latin typeface="Arial"/>
                <a:cs typeface="Arial"/>
              </a:rPr>
              <a:t>accurate. </a:t>
            </a:r>
            <a:r>
              <a:rPr sz="1800" spc="110" dirty="0">
                <a:solidFill>
                  <a:srgbClr val="D3E4F7"/>
                </a:solidFill>
                <a:latin typeface="Arial"/>
                <a:cs typeface="Arial"/>
              </a:rPr>
              <a:t>Sending </a:t>
            </a:r>
            <a:r>
              <a:rPr sz="1800" spc="165" dirty="0">
                <a:solidFill>
                  <a:srgbClr val="D3E4F7"/>
                </a:solidFill>
                <a:latin typeface="Arial"/>
                <a:cs typeface="Arial"/>
              </a:rPr>
              <a:t>out </a:t>
            </a:r>
            <a:r>
              <a:rPr sz="1800" spc="580" dirty="0">
                <a:solidFill>
                  <a:srgbClr val="D3E4F7"/>
                </a:solidFill>
                <a:latin typeface="Arial"/>
                <a:cs typeface="Arial"/>
              </a:rPr>
              <a:t>a </a:t>
            </a:r>
            <a:r>
              <a:rPr sz="1800" spc="80" dirty="0">
                <a:solidFill>
                  <a:srgbClr val="D3E4F7"/>
                </a:solidFill>
                <a:latin typeface="Arial"/>
                <a:cs typeface="Arial"/>
              </a:rPr>
              <a:t>press </a:t>
            </a:r>
            <a:r>
              <a:rPr sz="1800" spc="90" dirty="0">
                <a:solidFill>
                  <a:srgbClr val="D3E4F7"/>
                </a:solidFill>
                <a:latin typeface="Arial"/>
                <a:cs typeface="Arial"/>
              </a:rPr>
              <a:t>release </a:t>
            </a:r>
            <a:r>
              <a:rPr sz="1800" spc="180" dirty="0">
                <a:solidFill>
                  <a:srgbClr val="D3E4F7"/>
                </a:solidFill>
                <a:latin typeface="Arial"/>
                <a:cs typeface="Arial"/>
              </a:rPr>
              <a:t>with </a:t>
            </a:r>
            <a:r>
              <a:rPr sz="1800" spc="30" dirty="0">
                <a:solidFill>
                  <a:srgbClr val="D3E4F7"/>
                </a:solidFill>
                <a:latin typeface="Arial"/>
                <a:cs typeface="Arial"/>
              </a:rPr>
              <a:t>inaccurate information </a:t>
            </a:r>
            <a:r>
              <a:rPr sz="1800" spc="110" dirty="0">
                <a:solidFill>
                  <a:srgbClr val="D3E4F7"/>
                </a:solidFill>
                <a:latin typeface="Arial"/>
                <a:cs typeface="Arial"/>
              </a:rPr>
              <a:t>can </a:t>
            </a:r>
            <a:r>
              <a:rPr sz="1800" spc="140" dirty="0">
                <a:solidFill>
                  <a:srgbClr val="D3E4F7"/>
                </a:solidFill>
                <a:latin typeface="Arial"/>
                <a:cs typeface="Arial"/>
              </a:rPr>
              <a:t>kill </a:t>
            </a:r>
            <a:r>
              <a:rPr sz="1800" spc="30" dirty="0">
                <a:solidFill>
                  <a:srgbClr val="D3E4F7"/>
                </a:solidFill>
                <a:latin typeface="Arial"/>
                <a:cs typeface="Arial"/>
              </a:rPr>
              <a:t>your  </a:t>
            </a:r>
            <a:r>
              <a:rPr sz="1800" spc="70" dirty="0">
                <a:solidFill>
                  <a:srgbClr val="D3E4F7"/>
                </a:solidFill>
                <a:latin typeface="Arial"/>
                <a:cs typeface="Arial"/>
              </a:rPr>
              <a:t>credibility </a:t>
            </a:r>
            <a:r>
              <a:rPr sz="1800" spc="220" dirty="0">
                <a:solidFill>
                  <a:srgbClr val="D3E4F7"/>
                </a:solidFill>
                <a:latin typeface="Arial"/>
                <a:cs typeface="Arial"/>
              </a:rPr>
              <a:t>and </a:t>
            </a:r>
            <a:r>
              <a:rPr sz="1800" spc="110" dirty="0">
                <a:solidFill>
                  <a:srgbClr val="D3E4F7"/>
                </a:solidFill>
                <a:latin typeface="Arial"/>
                <a:cs typeface="Arial"/>
              </a:rPr>
              <a:t>hamper </a:t>
            </a:r>
            <a:r>
              <a:rPr sz="1800" spc="30" dirty="0">
                <a:solidFill>
                  <a:srgbClr val="D3E4F7"/>
                </a:solidFill>
                <a:latin typeface="Arial"/>
                <a:cs typeface="Arial"/>
              </a:rPr>
              <a:t>your </a:t>
            </a:r>
            <a:r>
              <a:rPr sz="1800" spc="95" dirty="0">
                <a:solidFill>
                  <a:srgbClr val="D3E4F7"/>
                </a:solidFill>
                <a:latin typeface="Arial"/>
                <a:cs typeface="Arial"/>
              </a:rPr>
              <a:t>future </a:t>
            </a:r>
            <a:r>
              <a:rPr sz="1800" spc="340" dirty="0">
                <a:solidFill>
                  <a:srgbClr val="D3E4F7"/>
                </a:solidFill>
                <a:latin typeface="Arial"/>
                <a:cs typeface="Arial"/>
              </a:rPr>
              <a:t>PR</a:t>
            </a:r>
            <a:r>
              <a:rPr sz="1800" spc="770" dirty="0">
                <a:solidFill>
                  <a:srgbClr val="D3E4F7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D3E4F7"/>
                </a:solidFill>
                <a:latin typeface="Arial"/>
                <a:cs typeface="Arial"/>
              </a:rPr>
              <a:t>efforts.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310" dirty="0">
                <a:solidFill>
                  <a:srgbClr val="D3E4F7"/>
                </a:solidFill>
                <a:latin typeface="Arial"/>
                <a:cs typeface="Arial"/>
              </a:rPr>
              <a:t>So </a:t>
            </a:r>
            <a:r>
              <a:rPr sz="1800" spc="30" dirty="0">
                <a:solidFill>
                  <a:srgbClr val="D3E4F7"/>
                </a:solidFill>
                <a:latin typeface="Arial"/>
                <a:cs typeface="Arial"/>
              </a:rPr>
              <a:t>the information </a:t>
            </a:r>
            <a:r>
              <a:rPr sz="1800" spc="130" dirty="0">
                <a:solidFill>
                  <a:srgbClr val="D3E4F7"/>
                </a:solidFill>
                <a:latin typeface="Arial"/>
                <a:cs typeface="Arial"/>
              </a:rPr>
              <a:t>must</a:t>
            </a:r>
            <a:r>
              <a:rPr sz="1800" spc="-45" dirty="0">
                <a:solidFill>
                  <a:srgbClr val="D3E4F7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D3E4F7"/>
                </a:solidFill>
                <a:latin typeface="Arial"/>
                <a:cs typeface="Arial"/>
              </a:rPr>
              <a:t>be </a:t>
            </a:r>
            <a:r>
              <a:rPr sz="1800" spc="100" dirty="0">
                <a:solidFill>
                  <a:srgbClr val="D3E4F7"/>
                </a:solidFill>
                <a:latin typeface="Arial"/>
                <a:cs typeface="Arial"/>
              </a:rPr>
              <a:t>Verified.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32020" y="3502152"/>
            <a:ext cx="2223516" cy="2130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7047" y="758951"/>
            <a:ext cx="6708648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6310" y="2045969"/>
            <a:ext cx="3996054" cy="325882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25"/>
              </a:spcBef>
              <a:buClr>
                <a:srgbClr val="4966AC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b="1" u="sng" spc="-254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STEP </a:t>
            </a:r>
            <a:r>
              <a:rPr sz="1800" b="1" u="sng" spc="-180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ONE: </a:t>
            </a:r>
            <a:r>
              <a:rPr sz="1800" b="1" u="sng" spc="-300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PRE </a:t>
            </a:r>
            <a:r>
              <a:rPr sz="1800" b="1" u="sng" spc="-175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WRITING</a:t>
            </a:r>
            <a:r>
              <a:rPr sz="1800" b="1" spc="-175" dirty="0">
                <a:solidFill>
                  <a:srgbClr val="A9CCED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A9CCED"/>
                </a:solidFill>
                <a:latin typeface="Arial"/>
                <a:cs typeface="Arial"/>
              </a:rPr>
              <a:t>( </a:t>
            </a:r>
            <a:r>
              <a:rPr sz="1800" spc="-55" dirty="0">
                <a:solidFill>
                  <a:srgbClr val="A9CCED"/>
                </a:solidFill>
                <a:latin typeface="Arial"/>
                <a:cs typeface="Arial"/>
              </a:rPr>
              <a:t>cont</a:t>
            </a:r>
            <a:r>
              <a:rPr sz="1800" spc="-12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A9CCED"/>
                </a:solidFill>
                <a:latin typeface="Times New Roman"/>
                <a:cs typeface="Times New Roman"/>
              </a:rPr>
              <a:t>…)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925"/>
              </a:spcBef>
              <a:buFont typeface="Arial"/>
              <a:buAutoNum type="arabicPeriod" startAt="3"/>
              <a:tabLst>
                <a:tab pos="241300" algn="l"/>
              </a:tabLst>
            </a:pPr>
            <a:r>
              <a:rPr sz="1800" b="1" u="sng" spc="-45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Secure </a:t>
            </a:r>
            <a:r>
              <a:rPr sz="1800" b="1" u="sng" spc="-55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Permission or releases:</a:t>
            </a:r>
            <a:r>
              <a:rPr sz="1800" b="1" spc="-55" dirty="0">
                <a:solidFill>
                  <a:srgbClr val="A9CCED"/>
                </a:solidFill>
                <a:latin typeface="Times New Roman"/>
                <a:cs typeface="Times New Roman"/>
              </a:rPr>
              <a:t> </a:t>
            </a:r>
            <a:r>
              <a:rPr sz="1800" spc="-80" dirty="0">
                <a:solidFill>
                  <a:srgbClr val="A9CCED"/>
                </a:solidFill>
                <a:latin typeface="Arial"/>
                <a:cs typeface="Arial"/>
              </a:rPr>
              <a:t>Securing  Securing </a:t>
            </a:r>
            <a:r>
              <a:rPr sz="1800" spc="-70" dirty="0">
                <a:solidFill>
                  <a:srgbClr val="A9CCED"/>
                </a:solidFill>
                <a:latin typeface="Arial"/>
                <a:cs typeface="Arial"/>
              </a:rPr>
              <a:t>the permission </a:t>
            </a:r>
            <a:r>
              <a:rPr sz="1800" spc="-5" dirty="0">
                <a:solidFill>
                  <a:srgbClr val="A9CCED"/>
                </a:solidFill>
                <a:latin typeface="Arial"/>
                <a:cs typeface="Arial"/>
              </a:rPr>
              <a:t>from </a:t>
            </a:r>
            <a:r>
              <a:rPr sz="1800" spc="-7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-175" dirty="0">
                <a:solidFill>
                  <a:srgbClr val="A9CCED"/>
                </a:solidFill>
                <a:latin typeface="Arial"/>
                <a:cs typeface="Arial"/>
              </a:rPr>
              <a:t>boss </a:t>
            </a:r>
            <a:r>
              <a:rPr sz="1800" spc="15" dirty="0">
                <a:solidFill>
                  <a:srgbClr val="A9CCED"/>
                </a:solidFill>
                <a:latin typeface="Arial"/>
                <a:cs typeface="Arial"/>
              </a:rPr>
              <a:t>for  </a:t>
            </a:r>
            <a:r>
              <a:rPr sz="1800" spc="-175" dirty="0">
                <a:solidFill>
                  <a:srgbClr val="A9CCED"/>
                </a:solidFill>
                <a:latin typeface="Arial"/>
                <a:cs typeface="Arial"/>
              </a:rPr>
              <a:t>boss </a:t>
            </a:r>
            <a:r>
              <a:rPr sz="1800" spc="15" dirty="0">
                <a:solidFill>
                  <a:srgbClr val="A9CCED"/>
                </a:solidFill>
                <a:latin typeface="Arial"/>
                <a:cs typeface="Arial"/>
              </a:rPr>
              <a:t>for </a:t>
            </a:r>
            <a:r>
              <a:rPr sz="1800" spc="-55" dirty="0">
                <a:solidFill>
                  <a:srgbClr val="A9CCED"/>
                </a:solidFill>
                <a:latin typeface="Arial"/>
                <a:cs typeface="Arial"/>
              </a:rPr>
              <a:t>using </a:t>
            </a:r>
            <a:r>
              <a:rPr sz="1800" spc="-10" dirty="0">
                <a:solidFill>
                  <a:srgbClr val="A9CCED"/>
                </a:solidFill>
                <a:latin typeface="Arial"/>
                <a:cs typeface="Arial"/>
              </a:rPr>
              <a:t>information or </a:t>
            </a:r>
            <a:r>
              <a:rPr sz="1800" spc="-95" dirty="0">
                <a:solidFill>
                  <a:srgbClr val="A9CCED"/>
                </a:solidFill>
                <a:latin typeface="Arial"/>
                <a:cs typeface="Arial"/>
              </a:rPr>
              <a:t>data </a:t>
            </a:r>
            <a:r>
              <a:rPr sz="1800" spc="40" dirty="0">
                <a:solidFill>
                  <a:srgbClr val="A9CCED"/>
                </a:solidFill>
                <a:latin typeface="Arial"/>
                <a:cs typeface="Arial"/>
              </a:rPr>
              <a:t>in</a:t>
            </a:r>
            <a:r>
              <a:rPr sz="1800" spc="-8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-130" dirty="0">
                <a:solidFill>
                  <a:srgbClr val="A9CCED"/>
                </a:solidFill>
                <a:latin typeface="Arial"/>
                <a:cs typeface="Arial"/>
              </a:rPr>
              <a:t>press  </a:t>
            </a:r>
            <a:r>
              <a:rPr sz="1800" spc="-95" dirty="0">
                <a:solidFill>
                  <a:srgbClr val="A9CCED"/>
                </a:solidFill>
                <a:latin typeface="Arial"/>
                <a:cs typeface="Arial"/>
              </a:rPr>
              <a:t>data </a:t>
            </a:r>
            <a:r>
              <a:rPr sz="1800" spc="40" dirty="0">
                <a:solidFill>
                  <a:srgbClr val="A9CCED"/>
                </a:solidFill>
                <a:latin typeface="Arial"/>
                <a:cs typeface="Arial"/>
              </a:rPr>
              <a:t>in </a:t>
            </a:r>
            <a:r>
              <a:rPr sz="1800" spc="-130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r>
              <a:rPr sz="1800" spc="-125" dirty="0">
                <a:solidFill>
                  <a:srgbClr val="A9CCED"/>
                </a:solidFill>
                <a:latin typeface="Arial"/>
                <a:cs typeface="Arial"/>
              </a:rPr>
              <a:t>release. </a:t>
            </a:r>
            <a:r>
              <a:rPr sz="1800" spc="-20" dirty="0">
                <a:solidFill>
                  <a:srgbClr val="A9CCED"/>
                </a:solidFill>
                <a:latin typeface="Arial"/>
                <a:cs typeface="Arial"/>
              </a:rPr>
              <a:t>Information</a:t>
            </a:r>
            <a:r>
              <a:rPr sz="1800" spc="6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A9CCED"/>
                </a:solidFill>
                <a:latin typeface="Arial"/>
                <a:cs typeface="Arial"/>
              </a:rPr>
              <a:t>is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80" dirty="0">
                <a:solidFill>
                  <a:srgbClr val="A9CCED"/>
                </a:solidFill>
                <a:latin typeface="Arial"/>
                <a:cs typeface="Arial"/>
              </a:rPr>
              <a:t>is </a:t>
            </a:r>
            <a:r>
              <a:rPr sz="1800" spc="-85" dirty="0">
                <a:solidFill>
                  <a:srgbClr val="A9CCED"/>
                </a:solidFill>
                <a:latin typeface="Arial"/>
                <a:cs typeface="Arial"/>
              </a:rPr>
              <a:t>always</a:t>
            </a:r>
            <a:r>
              <a:rPr sz="1800" spc="-2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A9CCED"/>
                </a:solidFill>
                <a:latin typeface="Arial"/>
                <a:cs typeface="Arial"/>
              </a:rPr>
              <a:t>sensitive.</a:t>
            </a:r>
            <a:endParaRPr sz="1800">
              <a:latin typeface="Arial"/>
              <a:cs typeface="Arial"/>
            </a:endParaRPr>
          </a:p>
          <a:p>
            <a:pPr marL="187960" indent="-175260">
              <a:lnSpc>
                <a:spcPct val="100000"/>
              </a:lnSpc>
              <a:spcBef>
                <a:spcPts val="1085"/>
              </a:spcBef>
              <a:buSzPct val="94444"/>
              <a:buAutoNum type="arabicPeriod" startAt="4"/>
              <a:tabLst>
                <a:tab pos="187960" algn="l"/>
              </a:tabLst>
            </a:pPr>
            <a:r>
              <a:rPr sz="1800" b="1" u="sng" spc="-50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Choose </a:t>
            </a:r>
            <a:r>
              <a:rPr sz="1800" b="1" u="sng" spc="-25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800" b="1" u="sng" spc="-65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media</a:t>
            </a:r>
            <a:r>
              <a:rPr sz="1800" b="1" spc="-65" dirty="0">
                <a:solidFill>
                  <a:srgbClr val="A9CCED"/>
                </a:solidFill>
                <a:latin typeface="Times New Roman"/>
                <a:cs typeface="Times New Roman"/>
              </a:rPr>
              <a:t>: </a:t>
            </a:r>
            <a:r>
              <a:rPr sz="1800" spc="-120" dirty="0">
                <a:solidFill>
                  <a:srgbClr val="A9CCED"/>
                </a:solidFill>
                <a:latin typeface="Arial"/>
                <a:cs typeface="Arial"/>
              </a:rPr>
              <a:t>For </a:t>
            </a:r>
            <a:r>
              <a:rPr sz="1800" spc="-130" dirty="0">
                <a:solidFill>
                  <a:srgbClr val="A9CCED"/>
                </a:solidFill>
                <a:latin typeface="Arial"/>
                <a:cs typeface="Arial"/>
              </a:rPr>
              <a:t>press</a:t>
            </a:r>
            <a:r>
              <a:rPr sz="1800" spc="1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-120" dirty="0">
                <a:solidFill>
                  <a:srgbClr val="A9CCED"/>
                </a:solidFill>
                <a:latin typeface="Arial"/>
                <a:cs typeface="Arial"/>
              </a:rPr>
              <a:t>release</a:t>
            </a:r>
            <a:endParaRPr sz="1800">
              <a:latin typeface="Arial"/>
              <a:cs typeface="Arial"/>
            </a:endParaRPr>
          </a:p>
          <a:p>
            <a:pPr marL="12700" marR="245110">
              <a:lnSpc>
                <a:spcPct val="100000"/>
              </a:lnSpc>
              <a:spcBef>
                <a:spcPts val="925"/>
              </a:spcBef>
            </a:pPr>
            <a:r>
              <a:rPr sz="1800" spc="-80" dirty="0">
                <a:solidFill>
                  <a:srgbClr val="A9CCED"/>
                </a:solidFill>
                <a:latin typeface="Arial"/>
                <a:cs typeface="Arial"/>
              </a:rPr>
              <a:t>we </a:t>
            </a:r>
            <a:r>
              <a:rPr sz="1800" spc="-75" dirty="0">
                <a:solidFill>
                  <a:srgbClr val="A9CCED"/>
                </a:solidFill>
                <a:latin typeface="Arial"/>
                <a:cs typeface="Arial"/>
              </a:rPr>
              <a:t>must </a:t>
            </a:r>
            <a:r>
              <a:rPr sz="1800" spc="-135" dirty="0">
                <a:solidFill>
                  <a:srgbClr val="A9CCED"/>
                </a:solidFill>
                <a:latin typeface="Arial"/>
                <a:cs typeface="Arial"/>
              </a:rPr>
              <a:t>choose </a:t>
            </a:r>
            <a:r>
              <a:rPr sz="1800" spc="-85" dirty="0">
                <a:solidFill>
                  <a:srgbClr val="A9CCED"/>
                </a:solidFill>
                <a:latin typeface="Arial"/>
                <a:cs typeface="Arial"/>
              </a:rPr>
              <a:t>media </a:t>
            </a:r>
            <a:r>
              <a:rPr sz="1800" spc="229" dirty="0">
                <a:solidFill>
                  <a:srgbClr val="A9CCED"/>
                </a:solidFill>
                <a:latin typeface="Arial"/>
                <a:cs typeface="Arial"/>
              </a:rPr>
              <a:t>- </a:t>
            </a:r>
            <a:r>
              <a:rPr sz="1800" spc="-90" dirty="0">
                <a:solidFill>
                  <a:srgbClr val="A9CCED"/>
                </a:solidFill>
                <a:latin typeface="Arial"/>
                <a:cs typeface="Arial"/>
              </a:rPr>
              <a:t>newspaper,  newspaper, </a:t>
            </a:r>
            <a:r>
              <a:rPr sz="1800" spc="-60" dirty="0">
                <a:solidFill>
                  <a:srgbClr val="A9CCED"/>
                </a:solidFill>
                <a:latin typeface="Arial"/>
                <a:cs typeface="Arial"/>
              </a:rPr>
              <a:t>periodicals, </a:t>
            </a:r>
            <a:r>
              <a:rPr sz="1800" spc="-50" dirty="0">
                <a:solidFill>
                  <a:srgbClr val="A9CCED"/>
                </a:solidFill>
                <a:latin typeface="Arial"/>
                <a:cs typeface="Arial"/>
              </a:rPr>
              <a:t>radio, </a:t>
            </a:r>
            <a:r>
              <a:rPr sz="1800" spc="-55" dirty="0">
                <a:solidFill>
                  <a:srgbClr val="A9CCED"/>
                </a:solidFill>
                <a:latin typeface="Arial"/>
                <a:cs typeface="Arial"/>
              </a:rPr>
              <a:t>television  television</a:t>
            </a:r>
            <a:r>
              <a:rPr sz="1800" spc="-7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A9CCED"/>
                </a:solidFill>
                <a:latin typeface="Arial"/>
                <a:cs typeface="Arial"/>
              </a:rPr>
              <a:t>etc</a:t>
            </a:r>
            <a:r>
              <a:rPr sz="1800" spc="-105" dirty="0">
                <a:solidFill>
                  <a:srgbClr val="D3E4F7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27091" y="2098547"/>
            <a:ext cx="2539365" cy="4759960"/>
            <a:chOff x="4927091" y="2098547"/>
            <a:chExt cx="2539365" cy="4759960"/>
          </a:xfrm>
        </p:grpSpPr>
        <p:sp>
          <p:nvSpPr>
            <p:cNvPr id="5" name="object 5"/>
            <p:cNvSpPr/>
            <p:nvPr/>
          </p:nvSpPr>
          <p:spPr>
            <a:xfrm>
              <a:off x="4927091" y="2098547"/>
              <a:ext cx="2538983" cy="37368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35295" y="4043171"/>
              <a:ext cx="2211324" cy="28148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8548" y="758951"/>
            <a:ext cx="5564124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6310" y="2035991"/>
            <a:ext cx="4116070" cy="3894271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5"/>
              </a:spcBef>
              <a:buClr>
                <a:srgbClr val="4966AC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u="sng" spc="40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Arial"/>
                <a:cs typeface="Arial"/>
              </a:rPr>
              <a:t>STEP </a:t>
            </a:r>
            <a:r>
              <a:rPr sz="1800" u="sng" spc="225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Arial"/>
                <a:cs typeface="Arial"/>
              </a:rPr>
              <a:t>TWO:</a:t>
            </a:r>
            <a:r>
              <a:rPr sz="1800" u="sng" spc="-245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Arial"/>
                <a:cs typeface="Arial"/>
              </a:rPr>
              <a:t> </a:t>
            </a:r>
            <a:r>
              <a:rPr sz="1800" u="sng" spc="30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Arial"/>
                <a:cs typeface="Arial"/>
              </a:rPr>
              <a:t>Writing</a:t>
            </a:r>
            <a:endParaRPr sz="1800">
              <a:latin typeface="Arial"/>
              <a:cs typeface="Arial"/>
            </a:endParaRPr>
          </a:p>
          <a:p>
            <a:pPr marL="412750" marR="69850" indent="-400050">
              <a:lnSpc>
                <a:spcPts val="1939"/>
              </a:lnSpc>
              <a:spcBef>
                <a:spcPts val="1030"/>
              </a:spcBef>
              <a:buClr>
                <a:srgbClr val="4966AC"/>
              </a:buClr>
              <a:buSzPct val="80555"/>
              <a:buFont typeface="+mj-lt"/>
              <a:buAutoNum type="romanUcPeriod"/>
              <a:tabLst>
                <a:tab pos="354965" algn="l"/>
                <a:tab pos="355600" algn="l"/>
              </a:tabLst>
            </a:pPr>
            <a:r>
              <a:rPr sz="1800" spc="100" dirty="0">
                <a:solidFill>
                  <a:srgbClr val="A9CCED"/>
                </a:solidFill>
                <a:latin typeface="Arial"/>
                <a:cs typeface="Arial"/>
              </a:rPr>
              <a:t>Write </a:t>
            </a:r>
            <a:r>
              <a:rPr sz="1800" spc="33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company  </a:t>
            </a:r>
            <a:r>
              <a:rPr sz="1800" spc="175" dirty="0">
                <a:solidFill>
                  <a:srgbClr val="A9CCED"/>
                </a:solidFill>
                <a:latin typeface="Arial"/>
                <a:cs typeface="Arial"/>
              </a:rPr>
              <a:t>name </a:t>
            </a:r>
            <a:r>
              <a:rPr sz="1800" spc="220" dirty="0">
                <a:solidFill>
                  <a:srgbClr val="A9CCED"/>
                </a:solidFill>
                <a:latin typeface="Arial"/>
                <a:cs typeface="Arial"/>
              </a:rPr>
              <a:t>and 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word </a:t>
            </a:r>
            <a:r>
              <a:rPr sz="1800" spc="85" dirty="0">
                <a:solidFill>
                  <a:srgbClr val="A9CCED"/>
                </a:solidFill>
                <a:latin typeface="Arial"/>
                <a:cs typeface="Arial"/>
              </a:rPr>
              <a:t>‘Press </a:t>
            </a:r>
            <a:r>
              <a:rPr sz="1800" spc="165" dirty="0">
                <a:solidFill>
                  <a:srgbClr val="A9CCED"/>
                </a:solidFill>
                <a:latin typeface="Arial"/>
                <a:cs typeface="Arial"/>
              </a:rPr>
              <a:t>Release’ </a:t>
            </a:r>
            <a:r>
              <a:rPr sz="1800" spc="365" dirty="0">
                <a:solidFill>
                  <a:srgbClr val="A9CCED"/>
                </a:solidFill>
                <a:latin typeface="Arial"/>
                <a:cs typeface="Arial"/>
              </a:rPr>
              <a:t>in 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114" dirty="0">
                <a:solidFill>
                  <a:srgbClr val="A9CCED"/>
                </a:solidFill>
                <a:latin typeface="Arial"/>
                <a:cs typeface="Arial"/>
              </a:rPr>
              <a:t>middle </a:t>
            </a:r>
            <a:r>
              <a:rPr sz="1800" spc="305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800" spc="90" dirty="0">
                <a:solidFill>
                  <a:srgbClr val="A9CCED"/>
                </a:solidFill>
                <a:latin typeface="Arial"/>
                <a:cs typeface="Arial"/>
              </a:rPr>
              <a:t>the</a:t>
            </a:r>
            <a:r>
              <a:rPr sz="1800" spc="50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page.</a:t>
            </a:r>
            <a:endParaRPr sz="1800">
              <a:latin typeface="Arial"/>
              <a:cs typeface="Arial"/>
            </a:endParaRPr>
          </a:p>
          <a:p>
            <a:pPr marL="412750" marR="109220" indent="-400050">
              <a:lnSpc>
                <a:spcPct val="90000"/>
              </a:lnSpc>
              <a:spcBef>
                <a:spcPts val="975"/>
              </a:spcBef>
              <a:buClr>
                <a:srgbClr val="4966AC"/>
              </a:buClr>
              <a:buSzPct val="80555"/>
              <a:buFont typeface="+mj-lt"/>
              <a:buAutoNum type="romanUcPeriod"/>
              <a:tabLst>
                <a:tab pos="354965" algn="l"/>
                <a:tab pos="355600" algn="l"/>
              </a:tabLst>
            </a:pPr>
            <a:r>
              <a:rPr sz="1800" spc="125" dirty="0">
                <a:solidFill>
                  <a:srgbClr val="A9CCED"/>
                </a:solidFill>
                <a:latin typeface="Arial"/>
                <a:cs typeface="Arial"/>
              </a:rPr>
              <a:t>Write the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word </a:t>
            </a:r>
            <a:r>
              <a:rPr sz="1800" spc="114" dirty="0">
                <a:solidFill>
                  <a:srgbClr val="A9CCED"/>
                </a:solidFill>
                <a:latin typeface="Arial"/>
                <a:cs typeface="Arial"/>
              </a:rPr>
              <a:t>‘TO’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on</a:t>
            </a:r>
            <a:r>
              <a:rPr sz="1800" spc="57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the  </a:t>
            </a:r>
            <a:r>
              <a:rPr sz="1800" spc="190" dirty="0">
                <a:solidFill>
                  <a:srgbClr val="A9CCED"/>
                </a:solidFill>
                <a:latin typeface="Arial"/>
                <a:cs typeface="Arial"/>
              </a:rPr>
              <a:t>left </a:t>
            </a:r>
            <a:r>
              <a:rPr sz="1800" spc="130" dirty="0">
                <a:solidFill>
                  <a:srgbClr val="A9CCED"/>
                </a:solidFill>
                <a:latin typeface="Arial"/>
                <a:cs typeface="Arial"/>
              </a:rPr>
              <a:t>margin </a:t>
            </a:r>
            <a:r>
              <a:rPr sz="1800" spc="160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800" spc="18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page 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following </a:t>
            </a:r>
            <a:r>
              <a:rPr sz="1800" spc="484" dirty="0">
                <a:solidFill>
                  <a:srgbClr val="A9CCED"/>
                </a:solidFill>
                <a:latin typeface="Arial"/>
                <a:cs typeface="Arial"/>
              </a:rPr>
              <a:t>by </a:t>
            </a:r>
            <a:r>
              <a:rPr sz="1800" spc="11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175" dirty="0">
                <a:solidFill>
                  <a:srgbClr val="A9CCED"/>
                </a:solidFill>
                <a:latin typeface="Arial"/>
                <a:cs typeface="Arial"/>
              </a:rPr>
              <a:t>name </a:t>
            </a:r>
            <a:r>
              <a:rPr sz="1800" spc="270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800" spc="80" dirty="0">
                <a:solidFill>
                  <a:srgbClr val="A9CCED"/>
                </a:solidFill>
                <a:latin typeface="Arial"/>
                <a:cs typeface="Arial"/>
              </a:rPr>
              <a:t>the  </a:t>
            </a:r>
            <a:r>
              <a:rPr sz="1800" spc="140" dirty="0">
                <a:solidFill>
                  <a:srgbClr val="A9CCED"/>
                </a:solidFill>
                <a:latin typeface="Arial"/>
                <a:cs typeface="Arial"/>
              </a:rPr>
              <a:t>media. </a:t>
            </a:r>
            <a:endParaRPr sz="1800">
              <a:latin typeface="Arial"/>
              <a:cs typeface="Arial"/>
            </a:endParaRPr>
          </a:p>
          <a:p>
            <a:pPr marL="412750" marR="5080" indent="-400050" algn="just">
              <a:lnSpc>
                <a:spcPts val="1939"/>
              </a:lnSpc>
              <a:spcBef>
                <a:spcPts val="1040"/>
              </a:spcBef>
              <a:buClr>
                <a:srgbClr val="4966AC"/>
              </a:buClr>
              <a:buSzPct val="80555"/>
              <a:buFont typeface="+mj-lt"/>
              <a:buAutoNum type="romanUcPeriod"/>
              <a:tabLst>
                <a:tab pos="355600" algn="l"/>
              </a:tabLst>
            </a:pP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Then</a:t>
            </a:r>
            <a:r>
              <a:rPr sz="1800" spc="57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word </a:t>
            </a:r>
            <a:r>
              <a:rPr sz="1800" spc="100" dirty="0">
                <a:solidFill>
                  <a:srgbClr val="A9CCED"/>
                </a:solidFill>
                <a:latin typeface="Arial"/>
                <a:cs typeface="Arial"/>
              </a:rPr>
              <a:t>‘FOR’ followed 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by </a:t>
            </a:r>
            <a:r>
              <a:rPr sz="1800" spc="345" dirty="0">
                <a:solidFill>
                  <a:srgbClr val="A9CCED"/>
                </a:solidFill>
                <a:latin typeface="Arial"/>
                <a:cs typeface="Arial"/>
              </a:rPr>
              <a:t>date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135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release </a:t>
            </a:r>
            <a:r>
              <a:rPr sz="1800" spc="25" dirty="0">
                <a:solidFill>
                  <a:srgbClr val="A9CCED"/>
                </a:solidFill>
                <a:latin typeface="Arial"/>
                <a:cs typeface="Arial"/>
              </a:rPr>
              <a:t>will  </a:t>
            </a:r>
            <a:r>
              <a:rPr sz="1800" spc="35">
                <a:solidFill>
                  <a:srgbClr val="A9CCED"/>
                </a:solidFill>
                <a:latin typeface="Arial"/>
                <a:cs typeface="Arial"/>
              </a:rPr>
              <a:t>be</a:t>
            </a:r>
            <a:r>
              <a:rPr sz="1800" spc="275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30" smtClean="0">
                <a:solidFill>
                  <a:srgbClr val="A9CCED"/>
                </a:solidFill>
                <a:latin typeface="Arial"/>
                <a:cs typeface="Arial"/>
              </a:rPr>
              <a:t>published.</a:t>
            </a:r>
            <a:endParaRPr lang="en-US" spc="30" dirty="0">
              <a:solidFill>
                <a:srgbClr val="A9CCED"/>
              </a:solidFill>
              <a:latin typeface="Arial"/>
              <a:cs typeface="Arial"/>
            </a:endParaRPr>
          </a:p>
          <a:p>
            <a:pPr marL="412750" marR="5080" indent="-400050" algn="just">
              <a:lnSpc>
                <a:spcPts val="1939"/>
              </a:lnSpc>
              <a:spcBef>
                <a:spcPts val="1040"/>
              </a:spcBef>
              <a:buClr>
                <a:srgbClr val="4966AC"/>
              </a:buClr>
              <a:buSzPct val="80555"/>
              <a:buFont typeface="+mj-lt"/>
              <a:buAutoNum type="romanUcPeriod"/>
              <a:tabLst>
                <a:tab pos="355600" algn="l"/>
              </a:tabLst>
            </a:pPr>
            <a:r>
              <a:rPr sz="1800" spc="175" smtClean="0">
                <a:solidFill>
                  <a:srgbClr val="A9CCED"/>
                </a:solidFill>
                <a:latin typeface="Arial"/>
                <a:cs typeface="Arial"/>
              </a:rPr>
              <a:t>Then </a:t>
            </a:r>
            <a:r>
              <a:rPr sz="1800" spc="254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word</a:t>
            </a:r>
            <a:r>
              <a:rPr sz="1800" spc="43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75" dirty="0">
                <a:solidFill>
                  <a:srgbClr val="A9CCED"/>
                </a:solidFill>
                <a:latin typeface="Arial"/>
                <a:cs typeface="Arial"/>
              </a:rPr>
              <a:t>‘CONTACT’</a:t>
            </a:r>
            <a:r>
              <a:rPr sz="1800" spc="83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  <a:p>
            <a:pPr marL="755650" indent="-400050">
              <a:lnSpc>
                <a:spcPts val="2055"/>
              </a:lnSpc>
            </a:pPr>
            <a:r>
              <a:rPr lang="en-US" sz="1800" spc="100" dirty="0" smtClean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100" smtClean="0">
                <a:solidFill>
                  <a:srgbClr val="A9CCED"/>
                </a:solidFill>
                <a:latin typeface="Arial"/>
                <a:cs typeface="Arial"/>
              </a:rPr>
              <a:t>followed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by </a:t>
            </a:r>
            <a:r>
              <a:rPr sz="1800" spc="240" dirty="0">
                <a:solidFill>
                  <a:srgbClr val="A9CCED"/>
                </a:solidFill>
                <a:latin typeface="Arial"/>
                <a:cs typeface="Arial"/>
              </a:rPr>
              <a:t>your </a:t>
            </a:r>
            <a:r>
              <a:rPr sz="1800" spc="160">
                <a:solidFill>
                  <a:srgbClr val="A9CCED"/>
                </a:solidFill>
                <a:latin typeface="Arial"/>
                <a:cs typeface="Arial"/>
              </a:rPr>
              <a:t>full</a:t>
            </a:r>
            <a:r>
              <a:rPr sz="1800" spc="315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185" smtClean="0">
                <a:solidFill>
                  <a:srgbClr val="A9CCED"/>
                </a:solidFill>
                <a:latin typeface="Arial"/>
                <a:cs typeface="Arial"/>
              </a:rPr>
              <a:t>address.</a:t>
            </a:r>
            <a:endParaRPr lang="en-US" sz="1800" spc="185" dirty="0" smtClean="0">
              <a:solidFill>
                <a:srgbClr val="A9CCED"/>
              </a:solidFill>
              <a:latin typeface="Arial"/>
              <a:cs typeface="Arial"/>
            </a:endParaRPr>
          </a:p>
          <a:p>
            <a:pPr marL="755650" indent="-400050">
              <a:lnSpc>
                <a:spcPts val="2055"/>
              </a:lnSpc>
            </a:pPr>
            <a:r>
              <a:rPr sz="1800" spc="185" smtClean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97067" y="1752600"/>
            <a:ext cx="2999232" cy="4093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310" y="2013553"/>
            <a:ext cx="10679379" cy="212365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write concisely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Indicate the source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Headline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Provide  Release Instructions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Additional Information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2204" y="766572"/>
            <a:ext cx="6493764" cy="664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6310" y="1213918"/>
            <a:ext cx="8469630" cy="305244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30"/>
              </a:spcBef>
              <a:buClr>
                <a:srgbClr val="4966AC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500" spc="135" dirty="0">
                <a:solidFill>
                  <a:srgbClr val="A9CCED"/>
                </a:solidFill>
                <a:latin typeface="Arial"/>
                <a:cs typeface="Arial"/>
              </a:rPr>
              <a:t>Below </a:t>
            </a:r>
            <a:r>
              <a:rPr sz="1500" spc="175" dirty="0">
                <a:solidFill>
                  <a:srgbClr val="A9CCED"/>
                </a:solidFill>
                <a:latin typeface="Arial"/>
                <a:cs typeface="Arial"/>
              </a:rPr>
              <a:t>are </a:t>
            </a:r>
            <a:r>
              <a:rPr sz="1500" spc="140" dirty="0">
                <a:solidFill>
                  <a:srgbClr val="A9CCED"/>
                </a:solidFill>
                <a:latin typeface="Arial"/>
                <a:cs typeface="Arial"/>
              </a:rPr>
              <a:t>some </a:t>
            </a:r>
            <a:r>
              <a:rPr sz="1500" spc="20" dirty="0">
                <a:solidFill>
                  <a:srgbClr val="A9CCED"/>
                </a:solidFill>
                <a:latin typeface="Arial"/>
                <a:cs typeface="Arial"/>
              </a:rPr>
              <a:t>basics </a:t>
            </a:r>
            <a:r>
              <a:rPr sz="1500" spc="125" dirty="0">
                <a:solidFill>
                  <a:srgbClr val="A9CCED"/>
                </a:solidFill>
                <a:latin typeface="Arial"/>
                <a:cs typeface="Arial"/>
              </a:rPr>
              <a:t>about </a:t>
            </a:r>
            <a:r>
              <a:rPr sz="1500" spc="135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500" spc="165" dirty="0">
                <a:solidFill>
                  <a:srgbClr val="A9CCED"/>
                </a:solidFill>
                <a:latin typeface="Arial"/>
                <a:cs typeface="Arial"/>
              </a:rPr>
              <a:t>format </a:t>
            </a:r>
            <a:r>
              <a:rPr sz="1500" spc="310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500" spc="415" dirty="0">
                <a:solidFill>
                  <a:srgbClr val="A9CCED"/>
                </a:solidFill>
                <a:latin typeface="Arial"/>
                <a:cs typeface="Arial"/>
              </a:rPr>
              <a:t>a </a:t>
            </a:r>
            <a:r>
              <a:rPr sz="1500" spc="140" dirty="0">
                <a:solidFill>
                  <a:srgbClr val="A9CCED"/>
                </a:solidFill>
                <a:latin typeface="Arial"/>
                <a:cs typeface="Arial"/>
              </a:rPr>
              <a:t>press</a:t>
            </a:r>
            <a:r>
              <a:rPr sz="1500" spc="12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A9CCED"/>
                </a:solidFill>
                <a:latin typeface="Arial"/>
                <a:cs typeface="Arial"/>
              </a:rPr>
              <a:t>release.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35"/>
              </a:spcBef>
              <a:buClr>
                <a:srgbClr val="4966AC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500" spc="229" dirty="0">
                <a:solidFill>
                  <a:srgbClr val="A9CCED"/>
                </a:solidFill>
                <a:latin typeface="Arial"/>
                <a:cs typeface="Arial"/>
              </a:rPr>
              <a:t>Use </a:t>
            </a:r>
            <a:r>
              <a:rPr sz="1500" spc="484" dirty="0">
                <a:solidFill>
                  <a:srgbClr val="A9CCED"/>
                </a:solidFill>
                <a:latin typeface="Arial"/>
                <a:cs typeface="Arial"/>
              </a:rPr>
              <a:t>8 </a:t>
            </a:r>
            <a:r>
              <a:rPr sz="1500" spc="125" dirty="0">
                <a:solidFill>
                  <a:srgbClr val="A9CCED"/>
                </a:solidFill>
                <a:latin typeface="Arial"/>
                <a:cs typeface="Arial"/>
              </a:rPr>
              <a:t>1/2-inch </a:t>
            </a:r>
            <a:r>
              <a:rPr sz="1500" spc="280" dirty="0">
                <a:solidFill>
                  <a:srgbClr val="A9CCED"/>
                </a:solidFill>
                <a:latin typeface="Arial"/>
                <a:cs typeface="Arial"/>
              </a:rPr>
              <a:t>x</a:t>
            </a:r>
            <a:r>
              <a:rPr sz="1500" spc="-22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500" spc="105" dirty="0">
                <a:solidFill>
                  <a:srgbClr val="A9CCED"/>
                </a:solidFill>
                <a:latin typeface="Arial"/>
                <a:cs typeface="Arial"/>
              </a:rPr>
              <a:t>11-inch </a:t>
            </a:r>
            <a:r>
              <a:rPr sz="1500" spc="20" dirty="0">
                <a:solidFill>
                  <a:srgbClr val="A9CCED"/>
                </a:solidFill>
                <a:latin typeface="Arial"/>
                <a:cs typeface="Arial"/>
              </a:rPr>
              <a:t>paper.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lr>
                <a:srgbClr val="4966AC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500" spc="185" dirty="0">
                <a:solidFill>
                  <a:srgbClr val="A9CCED"/>
                </a:solidFill>
                <a:latin typeface="Arial"/>
                <a:cs typeface="Arial"/>
              </a:rPr>
              <a:t>Use </a:t>
            </a:r>
            <a:r>
              <a:rPr sz="1500" spc="484" dirty="0">
                <a:solidFill>
                  <a:srgbClr val="A9CCED"/>
                </a:solidFill>
                <a:latin typeface="Arial"/>
                <a:cs typeface="Arial"/>
              </a:rPr>
              <a:t>a </a:t>
            </a:r>
            <a:r>
              <a:rPr sz="1500" spc="25" dirty="0">
                <a:solidFill>
                  <a:srgbClr val="A9CCED"/>
                </a:solidFill>
                <a:latin typeface="Arial"/>
                <a:cs typeface="Arial"/>
              </a:rPr>
              <a:t>minimum </a:t>
            </a:r>
            <a:r>
              <a:rPr sz="1500" spc="125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500" spc="145" dirty="0">
                <a:solidFill>
                  <a:srgbClr val="A9CCED"/>
                </a:solidFill>
                <a:latin typeface="Arial"/>
                <a:cs typeface="Arial"/>
              </a:rPr>
              <a:t>one-inch </a:t>
            </a:r>
            <a:r>
              <a:rPr sz="1500" spc="100" dirty="0">
                <a:solidFill>
                  <a:srgbClr val="A9CCED"/>
                </a:solidFill>
                <a:latin typeface="Arial"/>
                <a:cs typeface="Arial"/>
              </a:rPr>
              <a:t>margins </a:t>
            </a:r>
            <a:r>
              <a:rPr sz="1500" spc="300" dirty="0">
                <a:solidFill>
                  <a:srgbClr val="A9CCED"/>
                </a:solidFill>
                <a:latin typeface="Arial"/>
                <a:cs typeface="Arial"/>
              </a:rPr>
              <a:t>on </a:t>
            </a:r>
            <a:r>
              <a:rPr sz="1500" spc="180" dirty="0">
                <a:solidFill>
                  <a:srgbClr val="A9CCED"/>
                </a:solidFill>
                <a:latin typeface="Arial"/>
                <a:cs typeface="Arial"/>
              </a:rPr>
              <a:t>each </a:t>
            </a:r>
            <a:r>
              <a:rPr sz="1500" spc="135" dirty="0">
                <a:solidFill>
                  <a:srgbClr val="A9CCED"/>
                </a:solidFill>
                <a:latin typeface="Arial"/>
                <a:cs typeface="Arial"/>
              </a:rPr>
              <a:t>side of </a:t>
            </a:r>
            <a:r>
              <a:rPr sz="1500" spc="150" dirty="0">
                <a:solidFill>
                  <a:srgbClr val="A9CCED"/>
                </a:solidFill>
                <a:latin typeface="Arial"/>
                <a:cs typeface="Arial"/>
              </a:rPr>
              <a:t>the</a:t>
            </a:r>
            <a:r>
              <a:rPr sz="1500" spc="-16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500" spc="145" dirty="0">
                <a:solidFill>
                  <a:srgbClr val="A9CCED"/>
                </a:solidFill>
                <a:latin typeface="Arial"/>
                <a:cs typeface="Arial"/>
              </a:rPr>
              <a:t>page.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35"/>
              </a:spcBef>
              <a:buClr>
                <a:srgbClr val="4966AC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500" spc="185" dirty="0">
                <a:solidFill>
                  <a:srgbClr val="A9CCED"/>
                </a:solidFill>
                <a:latin typeface="Arial"/>
                <a:cs typeface="Arial"/>
              </a:rPr>
              <a:t>Use </a:t>
            </a:r>
            <a:r>
              <a:rPr sz="1500" spc="484" dirty="0">
                <a:solidFill>
                  <a:srgbClr val="A9CCED"/>
                </a:solidFill>
                <a:latin typeface="Arial"/>
                <a:cs typeface="Arial"/>
              </a:rPr>
              <a:t>a </a:t>
            </a:r>
            <a:r>
              <a:rPr sz="1500" spc="80" dirty="0">
                <a:solidFill>
                  <a:srgbClr val="A9CCED"/>
                </a:solidFill>
                <a:latin typeface="Arial"/>
                <a:cs typeface="Arial"/>
              </a:rPr>
              <a:t>bold </a:t>
            </a:r>
            <a:r>
              <a:rPr sz="1500" spc="130" dirty="0">
                <a:solidFill>
                  <a:srgbClr val="A9CCED"/>
                </a:solidFill>
                <a:latin typeface="Arial"/>
                <a:cs typeface="Arial"/>
              </a:rPr>
              <a:t>typeface </a:t>
            </a:r>
            <a:r>
              <a:rPr sz="1500" spc="15" dirty="0">
                <a:solidFill>
                  <a:srgbClr val="A9CCED"/>
                </a:solidFill>
                <a:latin typeface="Arial"/>
                <a:cs typeface="Arial"/>
              </a:rPr>
              <a:t>for </a:t>
            </a:r>
            <a:r>
              <a:rPr sz="1500" spc="165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500" spc="170" dirty="0">
                <a:solidFill>
                  <a:srgbClr val="A9CCED"/>
                </a:solidFill>
                <a:latin typeface="Arial"/>
                <a:cs typeface="Arial"/>
              </a:rPr>
              <a:t>headlines </a:t>
            </a:r>
            <a:r>
              <a:rPr sz="1500" spc="130" dirty="0">
                <a:solidFill>
                  <a:srgbClr val="A9CCED"/>
                </a:solidFill>
                <a:latin typeface="Arial"/>
                <a:cs typeface="Arial"/>
              </a:rPr>
              <a:t>to </a:t>
            </a:r>
            <a:r>
              <a:rPr sz="1500" spc="245" dirty="0">
                <a:solidFill>
                  <a:srgbClr val="A9CCED"/>
                </a:solidFill>
                <a:latin typeface="Arial"/>
                <a:cs typeface="Arial"/>
              </a:rPr>
              <a:t>draw</a:t>
            </a:r>
            <a:r>
              <a:rPr sz="1500" spc="-3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A9CCED"/>
                </a:solidFill>
                <a:latin typeface="Arial"/>
                <a:cs typeface="Arial"/>
              </a:rPr>
              <a:t>attention.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35"/>
              </a:spcBef>
              <a:buClr>
                <a:srgbClr val="4966AC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500" spc="30" dirty="0">
                <a:solidFill>
                  <a:srgbClr val="A9CCED"/>
                </a:solidFill>
                <a:latin typeface="Arial"/>
                <a:cs typeface="Arial"/>
              </a:rPr>
              <a:t>ALWAYS </a:t>
            </a:r>
            <a:r>
              <a:rPr sz="1500" spc="20" dirty="0">
                <a:solidFill>
                  <a:srgbClr val="A9CCED"/>
                </a:solidFill>
                <a:latin typeface="Arial"/>
                <a:cs typeface="Arial"/>
              </a:rPr>
              <a:t>include </a:t>
            </a:r>
            <a:r>
              <a:rPr sz="1500" spc="204" dirty="0">
                <a:solidFill>
                  <a:srgbClr val="A9CCED"/>
                </a:solidFill>
                <a:latin typeface="Arial"/>
                <a:cs typeface="Arial"/>
              </a:rPr>
              <a:t>a </a:t>
            </a:r>
            <a:r>
              <a:rPr sz="1500" spc="190" dirty="0">
                <a:solidFill>
                  <a:srgbClr val="A9CCED"/>
                </a:solidFill>
                <a:latin typeface="Arial"/>
                <a:cs typeface="Arial"/>
              </a:rPr>
              <a:t>point </a:t>
            </a:r>
            <a:r>
              <a:rPr sz="1500" spc="229" dirty="0">
                <a:solidFill>
                  <a:srgbClr val="A9CCED"/>
                </a:solidFill>
                <a:latin typeface="Arial"/>
                <a:cs typeface="Arial"/>
              </a:rPr>
              <a:t>of</a:t>
            </a:r>
            <a:r>
              <a:rPr sz="1500" spc="47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A9CCED"/>
                </a:solidFill>
                <a:latin typeface="Arial"/>
                <a:cs typeface="Arial"/>
              </a:rPr>
              <a:t>contact.</a:t>
            </a:r>
            <a:endParaRPr sz="1500">
              <a:latin typeface="Arial"/>
              <a:cs typeface="Arial"/>
            </a:endParaRPr>
          </a:p>
          <a:p>
            <a:pPr marL="355600" marR="64769" indent="-342900">
              <a:lnSpc>
                <a:spcPts val="1440"/>
              </a:lnSpc>
              <a:spcBef>
                <a:spcPts val="994"/>
              </a:spcBef>
              <a:buClr>
                <a:srgbClr val="4966AC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500" spc="185" dirty="0">
                <a:solidFill>
                  <a:srgbClr val="A9CCED"/>
                </a:solidFill>
                <a:latin typeface="Arial"/>
                <a:cs typeface="Arial"/>
              </a:rPr>
              <a:t>Use </a:t>
            </a:r>
            <a:r>
              <a:rPr sz="1500" spc="105" dirty="0">
                <a:solidFill>
                  <a:srgbClr val="A9CCED"/>
                </a:solidFill>
                <a:latin typeface="Arial"/>
                <a:cs typeface="Arial"/>
              </a:rPr>
              <a:t>title </a:t>
            </a:r>
            <a:r>
              <a:rPr sz="1500" spc="140" dirty="0">
                <a:solidFill>
                  <a:srgbClr val="A9CCED"/>
                </a:solidFill>
                <a:latin typeface="Arial"/>
                <a:cs typeface="Arial"/>
              </a:rPr>
              <a:t>case. </a:t>
            </a:r>
            <a:r>
              <a:rPr sz="1500" spc="75" dirty="0">
                <a:solidFill>
                  <a:srgbClr val="A9CCED"/>
                </a:solidFill>
                <a:latin typeface="Arial"/>
                <a:cs typeface="Arial"/>
              </a:rPr>
              <a:t>Capitalize </a:t>
            </a:r>
            <a:r>
              <a:rPr sz="1500" spc="17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500" spc="90" dirty="0">
                <a:solidFill>
                  <a:srgbClr val="A9CCED"/>
                </a:solidFill>
                <a:latin typeface="Arial"/>
                <a:cs typeface="Arial"/>
              </a:rPr>
              <a:t>first </a:t>
            </a:r>
            <a:r>
              <a:rPr sz="1500" spc="145" dirty="0">
                <a:solidFill>
                  <a:srgbClr val="A9CCED"/>
                </a:solidFill>
                <a:latin typeface="Arial"/>
                <a:cs typeface="Arial"/>
              </a:rPr>
              <a:t>letter </a:t>
            </a:r>
            <a:r>
              <a:rPr sz="1500" spc="175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500" spc="105" dirty="0">
                <a:solidFill>
                  <a:srgbClr val="A9CCED"/>
                </a:solidFill>
                <a:latin typeface="Arial"/>
                <a:cs typeface="Arial"/>
              </a:rPr>
              <a:t>all </a:t>
            </a:r>
            <a:r>
              <a:rPr sz="1500" spc="235" dirty="0">
                <a:solidFill>
                  <a:srgbClr val="A9CCED"/>
                </a:solidFill>
                <a:latin typeface="Arial"/>
                <a:cs typeface="Arial"/>
              </a:rPr>
              <a:t>words </a:t>
            </a:r>
            <a:r>
              <a:rPr sz="1500" spc="100" dirty="0">
                <a:solidFill>
                  <a:srgbClr val="A9CCED"/>
                </a:solidFill>
                <a:latin typeface="Arial"/>
                <a:cs typeface="Arial"/>
              </a:rPr>
              <a:t>in </a:t>
            </a:r>
            <a:r>
              <a:rPr sz="1500" spc="155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500" spc="170" dirty="0">
                <a:solidFill>
                  <a:srgbClr val="A9CCED"/>
                </a:solidFill>
                <a:latin typeface="Arial"/>
                <a:cs typeface="Arial"/>
              </a:rPr>
              <a:t>headline </a:t>
            </a:r>
            <a:r>
              <a:rPr sz="1500" spc="105" dirty="0">
                <a:solidFill>
                  <a:srgbClr val="A9CCED"/>
                </a:solidFill>
                <a:latin typeface="Arial"/>
                <a:cs typeface="Arial"/>
              </a:rPr>
              <a:t>(with </a:t>
            </a:r>
            <a:r>
              <a:rPr sz="1500" spc="250" dirty="0">
                <a:solidFill>
                  <a:srgbClr val="A9CCED"/>
                </a:solidFill>
                <a:latin typeface="Arial"/>
                <a:cs typeface="Arial"/>
              </a:rPr>
              <a:t>the  </a:t>
            </a:r>
            <a:r>
              <a:rPr sz="1500" spc="25" dirty="0">
                <a:solidFill>
                  <a:srgbClr val="A9CCED"/>
                </a:solidFill>
                <a:latin typeface="Arial"/>
                <a:cs typeface="Arial"/>
              </a:rPr>
              <a:t>exception </a:t>
            </a:r>
            <a:r>
              <a:rPr sz="1500" spc="130" dirty="0">
                <a:solidFill>
                  <a:srgbClr val="A9CCED"/>
                </a:solidFill>
                <a:latin typeface="Arial"/>
                <a:cs typeface="Arial"/>
              </a:rPr>
              <a:t>of: "a," </a:t>
            </a:r>
            <a:r>
              <a:rPr sz="1500" spc="145" dirty="0">
                <a:solidFill>
                  <a:srgbClr val="A9CCED"/>
                </a:solidFill>
                <a:latin typeface="Arial"/>
                <a:cs typeface="Arial"/>
              </a:rPr>
              <a:t>"an," </a:t>
            </a:r>
            <a:r>
              <a:rPr sz="1500" spc="150" dirty="0">
                <a:solidFill>
                  <a:srgbClr val="A9CCED"/>
                </a:solidFill>
                <a:latin typeface="Arial"/>
                <a:cs typeface="Arial"/>
              </a:rPr>
              <a:t>"the," </a:t>
            </a:r>
            <a:r>
              <a:rPr sz="1500" spc="300" dirty="0">
                <a:solidFill>
                  <a:srgbClr val="A9CCED"/>
                </a:solidFill>
                <a:latin typeface="Arial"/>
                <a:cs typeface="Arial"/>
              </a:rPr>
              <a:t>or </a:t>
            </a:r>
            <a:r>
              <a:rPr sz="1500" spc="55" dirty="0">
                <a:solidFill>
                  <a:srgbClr val="A9CCED"/>
                </a:solidFill>
                <a:latin typeface="Arial"/>
                <a:cs typeface="Arial"/>
              </a:rPr>
              <a:t>prepositions </a:t>
            </a:r>
            <a:r>
              <a:rPr sz="1500" spc="175" dirty="0">
                <a:solidFill>
                  <a:srgbClr val="A9CCED"/>
                </a:solidFill>
                <a:latin typeface="Arial"/>
                <a:cs typeface="Arial"/>
              </a:rPr>
              <a:t>such </a:t>
            </a:r>
            <a:r>
              <a:rPr sz="1500" spc="130" dirty="0">
                <a:solidFill>
                  <a:srgbClr val="A9CCED"/>
                </a:solidFill>
                <a:latin typeface="Arial"/>
                <a:cs typeface="Arial"/>
              </a:rPr>
              <a:t>as: </a:t>
            </a:r>
            <a:r>
              <a:rPr sz="1500" spc="114" dirty="0">
                <a:solidFill>
                  <a:srgbClr val="A9CCED"/>
                </a:solidFill>
                <a:latin typeface="Arial"/>
                <a:cs typeface="Arial"/>
              </a:rPr>
              <a:t>"of," </a:t>
            </a:r>
            <a:r>
              <a:rPr sz="1500" spc="145" dirty="0">
                <a:solidFill>
                  <a:srgbClr val="A9CCED"/>
                </a:solidFill>
                <a:latin typeface="Arial"/>
                <a:cs typeface="Arial"/>
              </a:rPr>
              <a:t>"to," </a:t>
            </a:r>
            <a:r>
              <a:rPr sz="1500" spc="185" dirty="0">
                <a:solidFill>
                  <a:srgbClr val="A9CCED"/>
                </a:solidFill>
                <a:latin typeface="Arial"/>
                <a:cs typeface="Arial"/>
              </a:rPr>
              <a:t>or </a:t>
            </a:r>
            <a:r>
              <a:rPr sz="1500" spc="160" dirty="0">
                <a:solidFill>
                  <a:srgbClr val="A9CCED"/>
                </a:solidFill>
                <a:latin typeface="Arial"/>
                <a:cs typeface="Arial"/>
              </a:rPr>
              <a:t>"from"). </a:t>
            </a:r>
            <a:r>
              <a:rPr sz="1500" spc="180" dirty="0">
                <a:solidFill>
                  <a:srgbClr val="A9CCED"/>
                </a:solidFill>
                <a:latin typeface="Arial"/>
                <a:cs typeface="Arial"/>
              </a:rPr>
              <a:t>The  </a:t>
            </a:r>
            <a:r>
              <a:rPr sz="1500" spc="75" dirty="0">
                <a:solidFill>
                  <a:srgbClr val="A9CCED"/>
                </a:solidFill>
                <a:latin typeface="Arial"/>
                <a:cs typeface="Arial"/>
              </a:rPr>
              <a:t>combination </a:t>
            </a:r>
            <a:r>
              <a:rPr sz="1500" spc="105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500" spc="190" dirty="0">
                <a:solidFill>
                  <a:srgbClr val="A9CCED"/>
                </a:solidFill>
                <a:latin typeface="Arial"/>
                <a:cs typeface="Arial"/>
              </a:rPr>
              <a:t>upper </a:t>
            </a:r>
            <a:r>
              <a:rPr sz="1500" spc="25" dirty="0">
                <a:solidFill>
                  <a:srgbClr val="A9CCED"/>
                </a:solidFill>
                <a:latin typeface="Arial"/>
                <a:cs typeface="Arial"/>
              </a:rPr>
              <a:t>and </a:t>
            </a:r>
            <a:r>
              <a:rPr sz="1500" spc="145" dirty="0">
                <a:solidFill>
                  <a:srgbClr val="A9CCED"/>
                </a:solidFill>
                <a:latin typeface="Arial"/>
                <a:cs typeface="Arial"/>
              </a:rPr>
              <a:t>lower </a:t>
            </a:r>
            <a:r>
              <a:rPr sz="1500" spc="170" dirty="0">
                <a:solidFill>
                  <a:srgbClr val="A9CCED"/>
                </a:solidFill>
                <a:latin typeface="Arial"/>
                <a:cs typeface="Arial"/>
              </a:rPr>
              <a:t>case </a:t>
            </a:r>
            <a:r>
              <a:rPr sz="1500" spc="135" dirty="0">
                <a:solidFill>
                  <a:srgbClr val="A9CCED"/>
                </a:solidFill>
                <a:latin typeface="Arial"/>
                <a:cs typeface="Arial"/>
              </a:rPr>
              <a:t>makes </a:t>
            </a:r>
            <a:r>
              <a:rPr sz="1500" spc="45" dirty="0">
                <a:solidFill>
                  <a:srgbClr val="A9CCED"/>
                </a:solidFill>
                <a:latin typeface="Arial"/>
                <a:cs typeface="Arial"/>
              </a:rPr>
              <a:t>it </a:t>
            </a:r>
            <a:r>
              <a:rPr sz="1500" spc="175" dirty="0">
                <a:solidFill>
                  <a:srgbClr val="A9CCED"/>
                </a:solidFill>
                <a:latin typeface="Arial"/>
                <a:cs typeface="Arial"/>
              </a:rPr>
              <a:t>easier </a:t>
            </a:r>
            <a:r>
              <a:rPr sz="1500" spc="130" dirty="0">
                <a:solidFill>
                  <a:srgbClr val="A9CCED"/>
                </a:solidFill>
                <a:latin typeface="Arial"/>
                <a:cs typeface="Arial"/>
              </a:rPr>
              <a:t>to</a:t>
            </a:r>
            <a:r>
              <a:rPr sz="1500" spc="4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500" spc="100" dirty="0">
                <a:solidFill>
                  <a:srgbClr val="A9CCED"/>
                </a:solidFill>
                <a:latin typeface="Arial"/>
                <a:cs typeface="Arial"/>
              </a:rPr>
              <a:t>read.</a:t>
            </a:r>
            <a:endParaRPr sz="1500">
              <a:latin typeface="Arial"/>
              <a:cs typeface="Arial"/>
            </a:endParaRPr>
          </a:p>
          <a:p>
            <a:pPr marL="355600" marR="109220" indent="-342900">
              <a:lnSpc>
                <a:spcPct val="80000"/>
              </a:lnSpc>
              <a:spcBef>
                <a:spcPts val="1010"/>
              </a:spcBef>
              <a:buClr>
                <a:srgbClr val="4966AC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500" spc="100" dirty="0">
                <a:solidFill>
                  <a:srgbClr val="A9CCED"/>
                </a:solidFill>
                <a:latin typeface="Arial"/>
                <a:cs typeface="Arial"/>
              </a:rPr>
              <a:t>Complete </a:t>
            </a:r>
            <a:r>
              <a:rPr sz="1500" spc="125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500" spc="60" dirty="0">
                <a:solidFill>
                  <a:srgbClr val="A9CCED"/>
                </a:solidFill>
                <a:latin typeface="Arial"/>
                <a:cs typeface="Arial"/>
              </a:rPr>
              <a:t>paragraph </a:t>
            </a:r>
            <a:r>
              <a:rPr sz="1500" spc="150" dirty="0">
                <a:solidFill>
                  <a:srgbClr val="A9CCED"/>
                </a:solidFill>
                <a:latin typeface="Arial"/>
                <a:cs typeface="Arial"/>
              </a:rPr>
              <a:t>on one </a:t>
            </a:r>
            <a:r>
              <a:rPr sz="1500" spc="140" dirty="0">
                <a:solidFill>
                  <a:srgbClr val="A9CCED"/>
                </a:solidFill>
                <a:latin typeface="Arial"/>
                <a:cs typeface="Arial"/>
              </a:rPr>
              <a:t>page </a:t>
            </a:r>
            <a:r>
              <a:rPr sz="1500" spc="110" dirty="0">
                <a:solidFill>
                  <a:srgbClr val="A9CCED"/>
                </a:solidFill>
                <a:latin typeface="Arial"/>
                <a:cs typeface="Arial"/>
              </a:rPr>
              <a:t>instead </a:t>
            </a:r>
            <a:r>
              <a:rPr sz="1500" spc="275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500" spc="75" dirty="0">
                <a:solidFill>
                  <a:srgbClr val="A9CCED"/>
                </a:solidFill>
                <a:latin typeface="Arial"/>
                <a:cs typeface="Arial"/>
              </a:rPr>
              <a:t>carrying </a:t>
            </a:r>
            <a:r>
              <a:rPr sz="1500" spc="70" dirty="0">
                <a:solidFill>
                  <a:srgbClr val="A9CCED"/>
                </a:solidFill>
                <a:latin typeface="Arial"/>
                <a:cs typeface="Arial"/>
              </a:rPr>
              <a:t>it </a:t>
            </a:r>
            <a:r>
              <a:rPr sz="1500" spc="135" dirty="0">
                <a:solidFill>
                  <a:srgbClr val="A9CCED"/>
                </a:solidFill>
                <a:latin typeface="Arial"/>
                <a:cs typeface="Arial"/>
              </a:rPr>
              <a:t>over </a:t>
            </a:r>
            <a:r>
              <a:rPr sz="1500" spc="25" dirty="0">
                <a:solidFill>
                  <a:srgbClr val="A9CCED"/>
                </a:solidFill>
                <a:latin typeface="Arial"/>
                <a:cs typeface="Arial"/>
              </a:rPr>
              <a:t>onto </a:t>
            </a:r>
            <a:r>
              <a:rPr sz="1500" spc="190" dirty="0">
                <a:solidFill>
                  <a:srgbClr val="A9CCED"/>
                </a:solidFill>
                <a:latin typeface="Arial"/>
                <a:cs typeface="Arial"/>
              </a:rPr>
              <a:t>the next  </a:t>
            </a:r>
            <a:r>
              <a:rPr sz="1500" spc="20" dirty="0">
                <a:solidFill>
                  <a:srgbClr val="A9CCED"/>
                </a:solidFill>
                <a:latin typeface="Arial"/>
                <a:cs typeface="Arial"/>
              </a:rPr>
              <a:t>page.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35"/>
              </a:spcBef>
              <a:buClr>
                <a:srgbClr val="4966AC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500" spc="185" dirty="0">
                <a:solidFill>
                  <a:srgbClr val="A9CCED"/>
                </a:solidFill>
                <a:latin typeface="Arial"/>
                <a:cs typeface="Arial"/>
              </a:rPr>
              <a:t>Use </a:t>
            </a:r>
            <a:r>
              <a:rPr sz="1500" spc="25" dirty="0">
                <a:solidFill>
                  <a:srgbClr val="A9CCED"/>
                </a:solidFill>
                <a:latin typeface="Arial"/>
                <a:cs typeface="Arial"/>
              </a:rPr>
              <a:t>date </a:t>
            </a:r>
            <a:r>
              <a:rPr sz="1500" spc="434" dirty="0">
                <a:solidFill>
                  <a:srgbClr val="A9CCED"/>
                </a:solidFill>
                <a:latin typeface="Arial"/>
                <a:cs typeface="Arial"/>
              </a:rPr>
              <a:t>or </a:t>
            </a:r>
            <a:r>
              <a:rPr sz="1500" spc="95" dirty="0">
                <a:solidFill>
                  <a:srgbClr val="A9CCED"/>
                </a:solidFill>
                <a:latin typeface="Arial"/>
                <a:cs typeface="Arial"/>
              </a:rPr>
              <a:t>‘For </a:t>
            </a:r>
            <a:r>
              <a:rPr sz="1500" spc="125" dirty="0">
                <a:solidFill>
                  <a:srgbClr val="A9CCED"/>
                </a:solidFill>
                <a:latin typeface="Arial"/>
                <a:cs typeface="Arial"/>
              </a:rPr>
              <a:t>Immediate </a:t>
            </a:r>
            <a:r>
              <a:rPr sz="1500" spc="100" dirty="0">
                <a:solidFill>
                  <a:srgbClr val="A9CCED"/>
                </a:solidFill>
                <a:latin typeface="Arial"/>
                <a:cs typeface="Arial"/>
              </a:rPr>
              <a:t>Release’ </a:t>
            </a:r>
            <a:r>
              <a:rPr sz="1500" spc="175" dirty="0">
                <a:solidFill>
                  <a:srgbClr val="A9CCED"/>
                </a:solidFill>
                <a:latin typeface="Arial"/>
                <a:cs typeface="Arial"/>
              </a:rPr>
              <a:t>to </a:t>
            </a:r>
            <a:r>
              <a:rPr sz="1500" spc="90" dirty="0">
                <a:solidFill>
                  <a:srgbClr val="A9CCED"/>
                </a:solidFill>
                <a:latin typeface="Arial"/>
                <a:cs typeface="Arial"/>
              </a:rPr>
              <a:t>alert </a:t>
            </a:r>
            <a:r>
              <a:rPr sz="1500" spc="17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500" spc="150" dirty="0">
                <a:solidFill>
                  <a:srgbClr val="A9CCED"/>
                </a:solidFill>
                <a:latin typeface="Arial"/>
                <a:cs typeface="Arial"/>
              </a:rPr>
              <a:t>reporter </a:t>
            </a:r>
            <a:r>
              <a:rPr sz="1500" spc="75" dirty="0">
                <a:solidFill>
                  <a:srgbClr val="A9CCED"/>
                </a:solidFill>
                <a:latin typeface="Arial"/>
                <a:cs typeface="Arial"/>
              </a:rPr>
              <a:t>if </a:t>
            </a:r>
            <a:r>
              <a:rPr sz="1500" spc="235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500" spc="95" dirty="0">
                <a:solidFill>
                  <a:srgbClr val="A9CCED"/>
                </a:solidFill>
                <a:latin typeface="Arial"/>
                <a:cs typeface="Arial"/>
              </a:rPr>
              <a:t>information</a:t>
            </a:r>
            <a:r>
              <a:rPr sz="1500" spc="-19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500" spc="250" dirty="0">
                <a:solidFill>
                  <a:srgbClr val="A9CCED"/>
                </a:solidFill>
                <a:latin typeface="Arial"/>
                <a:cs typeface="Arial"/>
              </a:rPr>
              <a:t>can 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9210" y="4195064"/>
            <a:ext cx="819213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300" dirty="0">
                <a:solidFill>
                  <a:srgbClr val="A9CCED"/>
                </a:solidFill>
                <a:latin typeface="Arial"/>
                <a:cs typeface="Arial"/>
              </a:rPr>
              <a:t>be </a:t>
            </a:r>
            <a:r>
              <a:rPr sz="1500" spc="180" dirty="0">
                <a:solidFill>
                  <a:srgbClr val="A9CCED"/>
                </a:solidFill>
                <a:latin typeface="Arial"/>
                <a:cs typeface="Arial"/>
              </a:rPr>
              <a:t>used </a:t>
            </a:r>
            <a:r>
              <a:rPr sz="1500" spc="65" dirty="0">
                <a:solidFill>
                  <a:srgbClr val="A9CCED"/>
                </a:solidFill>
                <a:latin typeface="Arial"/>
                <a:cs typeface="Arial"/>
              </a:rPr>
              <a:t>immediately. </a:t>
            </a:r>
            <a:r>
              <a:rPr sz="1500" spc="240" dirty="0">
                <a:solidFill>
                  <a:srgbClr val="A9CCED"/>
                </a:solidFill>
                <a:latin typeface="Arial"/>
                <a:cs typeface="Arial"/>
              </a:rPr>
              <a:t>If </a:t>
            </a:r>
            <a:r>
              <a:rPr sz="1500" spc="19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500" spc="75" dirty="0">
                <a:solidFill>
                  <a:srgbClr val="A9CCED"/>
                </a:solidFill>
                <a:latin typeface="Arial"/>
                <a:cs typeface="Arial"/>
              </a:rPr>
              <a:t>information </a:t>
            </a:r>
            <a:r>
              <a:rPr sz="1500" spc="95" dirty="0">
                <a:solidFill>
                  <a:srgbClr val="A9CCED"/>
                </a:solidFill>
                <a:latin typeface="Arial"/>
                <a:cs typeface="Arial"/>
              </a:rPr>
              <a:t>should </a:t>
            </a:r>
            <a:r>
              <a:rPr sz="1500" spc="229" dirty="0">
                <a:solidFill>
                  <a:srgbClr val="A9CCED"/>
                </a:solidFill>
                <a:latin typeface="Arial"/>
                <a:cs typeface="Arial"/>
              </a:rPr>
              <a:t>not </a:t>
            </a:r>
            <a:r>
              <a:rPr sz="1500" spc="275" dirty="0">
                <a:solidFill>
                  <a:srgbClr val="A9CCED"/>
                </a:solidFill>
                <a:latin typeface="Arial"/>
                <a:cs typeface="Arial"/>
              </a:rPr>
              <a:t>be </a:t>
            </a:r>
            <a:r>
              <a:rPr sz="1500" spc="180" dirty="0">
                <a:solidFill>
                  <a:srgbClr val="A9CCED"/>
                </a:solidFill>
                <a:latin typeface="Arial"/>
                <a:cs typeface="Arial"/>
              </a:rPr>
              <a:t>used </a:t>
            </a:r>
            <a:r>
              <a:rPr sz="1500" spc="15" dirty="0">
                <a:solidFill>
                  <a:srgbClr val="A9CCED"/>
                </a:solidFill>
                <a:latin typeface="Arial"/>
                <a:cs typeface="Arial"/>
              </a:rPr>
              <a:t>until </a:t>
            </a:r>
            <a:r>
              <a:rPr sz="1500" spc="484" dirty="0">
                <a:solidFill>
                  <a:srgbClr val="A9CCED"/>
                </a:solidFill>
                <a:latin typeface="Arial"/>
                <a:cs typeface="Arial"/>
              </a:rPr>
              <a:t>a </a:t>
            </a:r>
            <a:r>
              <a:rPr sz="1500" spc="70" dirty="0">
                <a:solidFill>
                  <a:srgbClr val="A9CCED"/>
                </a:solidFill>
                <a:latin typeface="Arial"/>
                <a:cs typeface="Arial"/>
              </a:rPr>
              <a:t>specific</a:t>
            </a:r>
            <a:r>
              <a:rPr sz="1500" spc="-2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500" spc="90" dirty="0">
                <a:solidFill>
                  <a:srgbClr val="A9CCED"/>
                </a:solidFill>
                <a:latin typeface="Arial"/>
                <a:cs typeface="Arial"/>
              </a:rPr>
              <a:t>date, 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6310" y="4295394"/>
            <a:ext cx="8276590" cy="9575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750"/>
              </a:spcBef>
            </a:pPr>
            <a:r>
              <a:rPr sz="1500" spc="20" dirty="0">
                <a:solidFill>
                  <a:srgbClr val="A9CCED"/>
                </a:solidFill>
                <a:latin typeface="Arial"/>
                <a:cs typeface="Arial"/>
              </a:rPr>
              <a:t>include </a:t>
            </a:r>
            <a:r>
              <a:rPr sz="1500" spc="25" dirty="0">
                <a:solidFill>
                  <a:srgbClr val="A9CCED"/>
                </a:solidFill>
                <a:latin typeface="Arial"/>
                <a:cs typeface="Arial"/>
              </a:rPr>
              <a:t>‘Embargoed </a:t>
            </a:r>
            <a:r>
              <a:rPr sz="1500" spc="20" dirty="0">
                <a:solidFill>
                  <a:srgbClr val="A9CCED"/>
                </a:solidFill>
                <a:latin typeface="Arial"/>
                <a:cs typeface="Arial"/>
              </a:rPr>
              <a:t>Until</a:t>
            </a:r>
            <a:r>
              <a:rPr sz="1500" spc="8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500" spc="100" dirty="0">
                <a:solidFill>
                  <a:srgbClr val="A9CCED"/>
                </a:solidFill>
                <a:latin typeface="Arial"/>
                <a:cs typeface="Arial"/>
              </a:rPr>
              <a:t>[date]’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0"/>
              </a:spcBef>
              <a:buClr>
                <a:srgbClr val="4966AC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500" spc="185" dirty="0">
                <a:solidFill>
                  <a:srgbClr val="A9CCED"/>
                </a:solidFill>
                <a:latin typeface="Arial"/>
                <a:cs typeface="Arial"/>
              </a:rPr>
              <a:t>Use </a:t>
            </a:r>
            <a:r>
              <a:rPr sz="1500" spc="130" dirty="0">
                <a:solidFill>
                  <a:srgbClr val="A9CCED"/>
                </a:solidFill>
                <a:latin typeface="Arial"/>
                <a:cs typeface="Arial"/>
              </a:rPr>
              <a:t>only </a:t>
            </a:r>
            <a:r>
              <a:rPr sz="1500" spc="25" dirty="0">
                <a:solidFill>
                  <a:srgbClr val="A9CCED"/>
                </a:solidFill>
                <a:latin typeface="Arial"/>
                <a:cs typeface="Arial"/>
              </a:rPr>
              <a:t>one </a:t>
            </a:r>
            <a:r>
              <a:rPr sz="1500" spc="85" dirty="0">
                <a:solidFill>
                  <a:srgbClr val="A9CCED"/>
                </a:solidFill>
                <a:latin typeface="Arial"/>
                <a:cs typeface="Arial"/>
              </a:rPr>
              <a:t>side </a:t>
            </a:r>
            <a:r>
              <a:rPr sz="1500" spc="215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500" spc="280" dirty="0">
                <a:solidFill>
                  <a:srgbClr val="A9CCED"/>
                </a:solidFill>
                <a:latin typeface="Arial"/>
                <a:cs typeface="Arial"/>
              </a:rPr>
              <a:t>each </a:t>
            </a:r>
            <a:r>
              <a:rPr sz="1500" spc="140" dirty="0">
                <a:solidFill>
                  <a:srgbClr val="A9CCED"/>
                </a:solidFill>
                <a:latin typeface="Arial"/>
                <a:cs typeface="Arial"/>
              </a:rPr>
              <a:t>sheet </a:t>
            </a:r>
            <a:r>
              <a:rPr sz="1500" spc="105" dirty="0">
                <a:solidFill>
                  <a:srgbClr val="A9CCED"/>
                </a:solidFill>
                <a:latin typeface="Arial"/>
                <a:cs typeface="Arial"/>
              </a:rPr>
              <a:t>of</a:t>
            </a:r>
            <a:r>
              <a:rPr sz="1500" spc="-21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500" spc="100" dirty="0">
                <a:solidFill>
                  <a:srgbClr val="A9CCED"/>
                </a:solidFill>
                <a:latin typeface="Arial"/>
                <a:cs typeface="Arial"/>
              </a:rPr>
              <a:t>paper.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35"/>
              </a:spcBef>
              <a:buClr>
                <a:srgbClr val="4966AC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500" spc="185" dirty="0">
                <a:solidFill>
                  <a:srgbClr val="A9CCED"/>
                </a:solidFill>
                <a:latin typeface="Arial"/>
                <a:cs typeface="Arial"/>
              </a:rPr>
              <a:t>Use </a:t>
            </a:r>
            <a:r>
              <a:rPr sz="1500" spc="175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500" spc="204" dirty="0">
                <a:solidFill>
                  <a:srgbClr val="A9CCED"/>
                </a:solidFill>
                <a:latin typeface="Arial"/>
                <a:cs typeface="Arial"/>
              </a:rPr>
              <a:t>word </a:t>
            </a:r>
            <a:r>
              <a:rPr sz="1500" spc="125" dirty="0">
                <a:solidFill>
                  <a:srgbClr val="A9CCED"/>
                </a:solidFill>
                <a:latin typeface="Arial"/>
                <a:cs typeface="Arial"/>
              </a:rPr>
              <a:t>"more" </a:t>
            </a:r>
            <a:r>
              <a:rPr sz="1500" spc="120" dirty="0">
                <a:solidFill>
                  <a:srgbClr val="A9CCED"/>
                </a:solidFill>
                <a:latin typeface="Arial"/>
                <a:cs typeface="Arial"/>
              </a:rPr>
              <a:t>between </a:t>
            </a:r>
            <a:r>
              <a:rPr sz="1500" spc="85" dirty="0">
                <a:solidFill>
                  <a:srgbClr val="A9CCED"/>
                </a:solidFill>
                <a:latin typeface="Arial"/>
                <a:cs typeface="Arial"/>
              </a:rPr>
              <a:t>two </a:t>
            </a:r>
            <a:r>
              <a:rPr sz="1500" spc="195" dirty="0">
                <a:solidFill>
                  <a:srgbClr val="A9CCED"/>
                </a:solidFill>
                <a:latin typeface="Arial"/>
                <a:cs typeface="Arial"/>
              </a:rPr>
              <a:t>dashes </a:t>
            </a:r>
            <a:r>
              <a:rPr sz="1500" spc="25" dirty="0">
                <a:solidFill>
                  <a:srgbClr val="A9CCED"/>
                </a:solidFill>
                <a:latin typeface="Arial"/>
                <a:cs typeface="Arial"/>
              </a:rPr>
              <a:t>and </a:t>
            </a:r>
            <a:r>
              <a:rPr sz="1500" spc="155" dirty="0">
                <a:solidFill>
                  <a:srgbClr val="A9CCED"/>
                </a:solidFill>
                <a:latin typeface="Arial"/>
                <a:cs typeface="Arial"/>
              </a:rPr>
              <a:t>center </a:t>
            </a:r>
            <a:r>
              <a:rPr sz="1500" spc="125" dirty="0">
                <a:solidFill>
                  <a:srgbClr val="A9CCED"/>
                </a:solidFill>
                <a:latin typeface="Arial"/>
                <a:cs typeface="Arial"/>
              </a:rPr>
              <a:t>it </a:t>
            </a:r>
            <a:r>
              <a:rPr sz="1500" spc="360" dirty="0">
                <a:solidFill>
                  <a:srgbClr val="A9CCED"/>
                </a:solidFill>
                <a:latin typeface="Arial"/>
                <a:cs typeface="Arial"/>
              </a:rPr>
              <a:t>at </a:t>
            </a:r>
            <a:r>
              <a:rPr sz="1500" spc="105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500" spc="175" dirty="0">
                <a:solidFill>
                  <a:srgbClr val="A9CCED"/>
                </a:solidFill>
                <a:latin typeface="Arial"/>
                <a:cs typeface="Arial"/>
              </a:rPr>
              <a:t>bottom </a:t>
            </a:r>
            <a:r>
              <a:rPr sz="1500" spc="225" dirty="0">
                <a:solidFill>
                  <a:srgbClr val="A9CCED"/>
                </a:solidFill>
                <a:latin typeface="Arial"/>
                <a:cs typeface="Arial"/>
              </a:rPr>
              <a:t>of</a:t>
            </a:r>
            <a:r>
              <a:rPr sz="1500" spc="16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500" spc="25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6310" y="5100523"/>
            <a:ext cx="8260715" cy="64452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735"/>
              </a:spcBef>
              <a:tabLst>
                <a:tab pos="5991860" algn="l"/>
              </a:tabLst>
            </a:pPr>
            <a:r>
              <a:rPr sz="1500" spc="140" dirty="0">
                <a:solidFill>
                  <a:srgbClr val="A9CCED"/>
                </a:solidFill>
                <a:latin typeface="Arial"/>
                <a:cs typeface="Arial"/>
              </a:rPr>
              <a:t>page </a:t>
            </a:r>
            <a:r>
              <a:rPr sz="1500" spc="175" dirty="0">
                <a:solidFill>
                  <a:srgbClr val="A9CCED"/>
                </a:solidFill>
                <a:latin typeface="Arial"/>
                <a:cs typeface="Arial"/>
              </a:rPr>
              <a:t>to </a:t>
            </a:r>
            <a:r>
              <a:rPr sz="1500" spc="135" dirty="0">
                <a:solidFill>
                  <a:srgbClr val="A9CCED"/>
                </a:solidFill>
                <a:latin typeface="Arial"/>
                <a:cs typeface="Arial"/>
              </a:rPr>
              <a:t>let reporters </a:t>
            </a:r>
            <a:r>
              <a:rPr sz="1500" spc="175" dirty="0">
                <a:solidFill>
                  <a:srgbClr val="A9CCED"/>
                </a:solidFill>
                <a:latin typeface="Arial"/>
                <a:cs typeface="Arial"/>
              </a:rPr>
              <a:t>know </a:t>
            </a:r>
            <a:r>
              <a:rPr sz="1500" spc="100" dirty="0">
                <a:solidFill>
                  <a:srgbClr val="A9CCED"/>
                </a:solidFill>
                <a:latin typeface="Arial"/>
                <a:cs typeface="Arial"/>
              </a:rPr>
              <a:t>that </a:t>
            </a:r>
            <a:r>
              <a:rPr sz="1500" spc="65" dirty="0">
                <a:solidFill>
                  <a:srgbClr val="A9CCED"/>
                </a:solidFill>
                <a:latin typeface="Arial"/>
                <a:cs typeface="Arial"/>
              </a:rPr>
              <a:t>another  </a:t>
            </a:r>
            <a:r>
              <a:rPr sz="1500" spc="140" dirty="0">
                <a:solidFill>
                  <a:srgbClr val="A9CCED"/>
                </a:solidFill>
                <a:latin typeface="Arial"/>
                <a:cs typeface="Arial"/>
              </a:rPr>
              <a:t>page</a:t>
            </a:r>
            <a:r>
              <a:rPr sz="1500" spc="37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500" spc="65" dirty="0">
                <a:solidFill>
                  <a:srgbClr val="A9CCED"/>
                </a:solidFill>
                <a:latin typeface="Arial"/>
                <a:cs typeface="Arial"/>
              </a:rPr>
              <a:t>follows:</a:t>
            </a:r>
            <a:r>
              <a:rPr sz="1500" spc="38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A9CCED"/>
                </a:solidFill>
                <a:latin typeface="Arial"/>
                <a:cs typeface="Arial"/>
              </a:rPr>
              <a:t>-	</a:t>
            </a:r>
            <a:r>
              <a:rPr sz="1500" spc="175" dirty="0">
                <a:solidFill>
                  <a:srgbClr val="A9CCED"/>
                </a:solidFill>
                <a:latin typeface="Arial"/>
                <a:cs typeface="Arial"/>
              </a:rPr>
              <a:t>more</a:t>
            </a:r>
            <a:r>
              <a:rPr sz="1500" spc="6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500" spc="15" dirty="0">
                <a:solidFill>
                  <a:srgbClr val="A9CCED"/>
                </a:solidFill>
                <a:latin typeface="Arial"/>
                <a:cs typeface="Arial"/>
              </a:rPr>
              <a:t>-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35"/>
              </a:spcBef>
              <a:buClr>
                <a:srgbClr val="4966AC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  <a:tab pos="7622540" algn="l"/>
              </a:tabLst>
            </a:pPr>
            <a:r>
              <a:rPr sz="1500" spc="105" dirty="0">
                <a:solidFill>
                  <a:srgbClr val="A9CCED"/>
                </a:solidFill>
                <a:latin typeface="Arial"/>
                <a:cs typeface="Arial"/>
              </a:rPr>
              <a:t>End </a:t>
            </a:r>
            <a:r>
              <a:rPr sz="1500" spc="240" dirty="0">
                <a:solidFill>
                  <a:srgbClr val="A9CCED"/>
                </a:solidFill>
                <a:latin typeface="Arial"/>
                <a:cs typeface="Arial"/>
              </a:rPr>
              <a:t>your </a:t>
            </a:r>
            <a:r>
              <a:rPr sz="1500" spc="140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r>
              <a:rPr sz="1500" spc="110" dirty="0">
                <a:solidFill>
                  <a:srgbClr val="A9CCED"/>
                </a:solidFill>
                <a:latin typeface="Arial"/>
                <a:cs typeface="Arial"/>
              </a:rPr>
              <a:t>release </a:t>
            </a:r>
            <a:r>
              <a:rPr sz="1500" spc="130" dirty="0">
                <a:solidFill>
                  <a:srgbClr val="A9CCED"/>
                </a:solidFill>
                <a:latin typeface="Arial"/>
                <a:cs typeface="Arial"/>
              </a:rPr>
              <a:t>with </a:t>
            </a:r>
            <a:r>
              <a:rPr sz="1500" spc="50" dirty="0">
                <a:solidFill>
                  <a:srgbClr val="A9CCED"/>
                </a:solidFill>
                <a:latin typeface="Arial"/>
                <a:cs typeface="Arial"/>
              </a:rPr>
              <a:t>either</a:t>
            </a:r>
            <a:r>
              <a:rPr sz="1500" spc="51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500" spc="100" dirty="0">
                <a:solidFill>
                  <a:srgbClr val="A9CCED"/>
                </a:solidFill>
                <a:latin typeface="Arial"/>
                <a:cs typeface="Arial"/>
              </a:rPr>
              <a:t>three </a:t>
            </a:r>
            <a:r>
              <a:rPr sz="1500" spc="220" dirty="0">
                <a:solidFill>
                  <a:srgbClr val="A9CCED"/>
                </a:solidFill>
                <a:latin typeface="Arial"/>
                <a:cs typeface="Arial"/>
              </a:rPr>
              <a:t>hash </a:t>
            </a:r>
            <a:r>
              <a:rPr sz="1500" spc="85" dirty="0">
                <a:solidFill>
                  <a:srgbClr val="A9CCED"/>
                </a:solidFill>
                <a:latin typeface="Arial"/>
                <a:cs typeface="Arial"/>
              </a:rPr>
              <a:t>symbols </a:t>
            </a:r>
            <a:r>
              <a:rPr sz="1500" spc="20" dirty="0">
                <a:solidFill>
                  <a:srgbClr val="A9CCED"/>
                </a:solidFill>
                <a:latin typeface="Arial"/>
                <a:cs typeface="Arial"/>
              </a:rPr>
              <a:t>(#  </a:t>
            </a:r>
            <a:r>
              <a:rPr sz="1500" spc="705" dirty="0">
                <a:solidFill>
                  <a:srgbClr val="A9CCED"/>
                </a:solidFill>
                <a:latin typeface="Arial"/>
                <a:cs typeface="Arial"/>
              </a:rPr>
              <a:t># </a:t>
            </a:r>
            <a:r>
              <a:rPr sz="1500" spc="20" dirty="0">
                <a:solidFill>
                  <a:srgbClr val="A9CCED"/>
                </a:solidFill>
                <a:latin typeface="Arial"/>
                <a:cs typeface="Arial"/>
              </a:rPr>
              <a:t>#)</a:t>
            </a:r>
            <a:r>
              <a:rPr sz="1500" spc="-6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500" spc="434" dirty="0">
                <a:solidFill>
                  <a:srgbClr val="A9CCED"/>
                </a:solidFill>
                <a:latin typeface="Arial"/>
                <a:cs typeface="Arial"/>
              </a:rPr>
              <a:t>or</a:t>
            </a:r>
            <a:r>
              <a:rPr sz="1500" spc="27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A9CCED"/>
                </a:solidFill>
                <a:latin typeface="Arial"/>
                <a:cs typeface="Arial"/>
              </a:rPr>
              <a:t>-30-	</a:t>
            </a:r>
            <a:r>
              <a:rPr sz="1500" spc="145" dirty="0">
                <a:solidFill>
                  <a:srgbClr val="A9CCED"/>
                </a:solidFill>
                <a:latin typeface="Arial"/>
                <a:cs typeface="Arial"/>
              </a:rPr>
              <a:t>typed 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6310" y="5591788"/>
            <a:ext cx="8361680" cy="64706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745"/>
              </a:spcBef>
            </a:pPr>
            <a:r>
              <a:rPr sz="1500" spc="130" dirty="0">
                <a:solidFill>
                  <a:srgbClr val="A9CCED"/>
                </a:solidFill>
                <a:latin typeface="Arial"/>
                <a:cs typeface="Arial"/>
              </a:rPr>
              <a:t>across </a:t>
            </a:r>
            <a:r>
              <a:rPr sz="1500" spc="95" dirty="0">
                <a:solidFill>
                  <a:srgbClr val="A9CCED"/>
                </a:solidFill>
                <a:latin typeface="Arial"/>
                <a:cs typeface="Arial"/>
              </a:rPr>
              <a:t>the center </a:t>
            </a:r>
            <a:r>
              <a:rPr sz="1500" spc="135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500" spc="15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500" spc="180" dirty="0">
                <a:solidFill>
                  <a:srgbClr val="A9CCED"/>
                </a:solidFill>
                <a:latin typeface="Arial"/>
                <a:cs typeface="Arial"/>
              </a:rPr>
              <a:t>page </a:t>
            </a:r>
            <a:r>
              <a:rPr sz="1500" spc="145" dirty="0">
                <a:solidFill>
                  <a:srgbClr val="A9CCED"/>
                </a:solidFill>
                <a:latin typeface="Arial"/>
                <a:cs typeface="Arial"/>
              </a:rPr>
              <a:t>a </a:t>
            </a:r>
            <a:r>
              <a:rPr sz="1500" spc="185" dirty="0">
                <a:solidFill>
                  <a:srgbClr val="A9CCED"/>
                </a:solidFill>
                <a:latin typeface="Arial"/>
                <a:cs typeface="Arial"/>
              </a:rPr>
              <a:t>couple </a:t>
            </a:r>
            <a:r>
              <a:rPr sz="1500" spc="135" dirty="0">
                <a:solidFill>
                  <a:srgbClr val="A9CCED"/>
                </a:solidFill>
                <a:latin typeface="Arial"/>
                <a:cs typeface="Arial"/>
              </a:rPr>
              <a:t>lines </a:t>
            </a:r>
            <a:r>
              <a:rPr sz="1500" spc="140" dirty="0">
                <a:solidFill>
                  <a:srgbClr val="A9CCED"/>
                </a:solidFill>
                <a:latin typeface="Arial"/>
                <a:cs typeface="Arial"/>
              </a:rPr>
              <a:t>below </a:t>
            </a:r>
            <a:r>
              <a:rPr sz="1500" spc="12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500" spc="140" dirty="0">
                <a:solidFill>
                  <a:srgbClr val="A9CCED"/>
                </a:solidFill>
                <a:latin typeface="Arial"/>
                <a:cs typeface="Arial"/>
              </a:rPr>
              <a:t>end </a:t>
            </a:r>
            <a:r>
              <a:rPr sz="1500" spc="425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500" spc="170" dirty="0">
                <a:solidFill>
                  <a:srgbClr val="A9CCED"/>
                </a:solidFill>
                <a:latin typeface="Arial"/>
                <a:cs typeface="Arial"/>
              </a:rPr>
              <a:t>your</a:t>
            </a:r>
            <a:r>
              <a:rPr sz="1500" spc="31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500" spc="20" dirty="0">
                <a:solidFill>
                  <a:srgbClr val="A9CCED"/>
                </a:solidFill>
                <a:latin typeface="Arial"/>
                <a:cs typeface="Arial"/>
              </a:rPr>
              <a:t>text.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Clr>
                <a:srgbClr val="4966AC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500" spc="85" dirty="0">
                <a:solidFill>
                  <a:srgbClr val="A9CCED"/>
                </a:solidFill>
                <a:latin typeface="Arial"/>
                <a:cs typeface="Arial"/>
              </a:rPr>
              <a:t>Include </a:t>
            </a:r>
            <a:r>
              <a:rPr sz="1500" spc="275" dirty="0">
                <a:solidFill>
                  <a:srgbClr val="A9CCED"/>
                </a:solidFill>
                <a:latin typeface="Arial"/>
                <a:cs typeface="Arial"/>
              </a:rPr>
              <a:t>a </a:t>
            </a:r>
            <a:r>
              <a:rPr sz="1500" spc="220" dirty="0">
                <a:solidFill>
                  <a:srgbClr val="A9CCED"/>
                </a:solidFill>
                <a:latin typeface="Arial"/>
                <a:cs typeface="Arial"/>
              </a:rPr>
              <a:t>city </a:t>
            </a:r>
            <a:r>
              <a:rPr sz="1500" spc="70" dirty="0">
                <a:solidFill>
                  <a:srgbClr val="A9CCED"/>
                </a:solidFill>
                <a:latin typeface="Arial"/>
                <a:cs typeface="Arial"/>
              </a:rPr>
              <a:t>and </a:t>
            </a:r>
            <a:r>
              <a:rPr sz="1500" spc="120" dirty="0">
                <a:solidFill>
                  <a:srgbClr val="A9CCED"/>
                </a:solidFill>
                <a:latin typeface="Arial"/>
                <a:cs typeface="Arial"/>
              </a:rPr>
              <a:t>state </a:t>
            </a:r>
            <a:r>
              <a:rPr sz="1500" spc="265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500" spc="185" dirty="0">
                <a:solidFill>
                  <a:srgbClr val="A9CCED"/>
                </a:solidFill>
                <a:latin typeface="Arial"/>
                <a:cs typeface="Arial"/>
              </a:rPr>
              <a:t>origin </a:t>
            </a:r>
            <a:r>
              <a:rPr sz="1500" spc="135" dirty="0">
                <a:solidFill>
                  <a:srgbClr val="A9CCED"/>
                </a:solidFill>
                <a:latin typeface="Arial"/>
                <a:cs typeface="Arial"/>
              </a:rPr>
              <a:t>in </a:t>
            </a:r>
            <a:r>
              <a:rPr sz="1500" spc="225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500" spc="55" dirty="0">
                <a:solidFill>
                  <a:srgbClr val="A9CCED"/>
                </a:solidFill>
                <a:latin typeface="Arial"/>
                <a:cs typeface="Arial"/>
              </a:rPr>
              <a:t>dateline </a:t>
            </a:r>
            <a:r>
              <a:rPr sz="1500" spc="270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500" spc="28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500" spc="180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r>
              <a:rPr sz="1500" spc="90" dirty="0">
                <a:solidFill>
                  <a:srgbClr val="A9CCED"/>
                </a:solidFill>
                <a:latin typeface="Arial"/>
                <a:cs typeface="Arial"/>
              </a:rPr>
              <a:t>release.</a:t>
            </a:r>
            <a:r>
              <a:rPr sz="1500" spc="-4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500" spc="25" dirty="0">
                <a:solidFill>
                  <a:srgbClr val="A9CCED"/>
                </a:solidFill>
                <a:latin typeface="Arial"/>
                <a:cs typeface="Arial"/>
              </a:rPr>
              <a:t>Nothing</a:t>
            </a:r>
            <a:r>
              <a:rPr sz="1500" spc="69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9210" y="6167729"/>
            <a:ext cx="8007984" cy="43688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445"/>
              </a:spcBef>
            </a:pPr>
            <a:r>
              <a:rPr sz="1500" spc="25" dirty="0">
                <a:solidFill>
                  <a:srgbClr val="A9CCED"/>
                </a:solidFill>
                <a:latin typeface="Arial"/>
                <a:cs typeface="Arial"/>
              </a:rPr>
              <a:t>screams amateur </a:t>
            </a:r>
            <a:r>
              <a:rPr sz="1500" spc="175" dirty="0">
                <a:solidFill>
                  <a:srgbClr val="A9CCED"/>
                </a:solidFill>
                <a:latin typeface="Arial"/>
                <a:cs typeface="Arial"/>
              </a:rPr>
              <a:t>more </a:t>
            </a:r>
            <a:r>
              <a:rPr sz="1500" spc="25" dirty="0">
                <a:solidFill>
                  <a:srgbClr val="A9CCED"/>
                </a:solidFill>
                <a:latin typeface="Arial"/>
                <a:cs typeface="Arial"/>
              </a:rPr>
              <a:t>than </a:t>
            </a:r>
            <a:r>
              <a:rPr sz="1500" spc="705" dirty="0">
                <a:solidFill>
                  <a:srgbClr val="A9CCED"/>
                </a:solidFill>
                <a:latin typeface="Arial"/>
                <a:cs typeface="Arial"/>
              </a:rPr>
              <a:t>a </a:t>
            </a:r>
            <a:r>
              <a:rPr sz="1500" spc="140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r>
              <a:rPr sz="1500" spc="110" dirty="0">
                <a:solidFill>
                  <a:srgbClr val="A9CCED"/>
                </a:solidFill>
                <a:latin typeface="Arial"/>
                <a:cs typeface="Arial"/>
              </a:rPr>
              <a:t>release </a:t>
            </a:r>
            <a:r>
              <a:rPr sz="1500" spc="90" dirty="0">
                <a:solidFill>
                  <a:srgbClr val="A9CCED"/>
                </a:solidFill>
                <a:latin typeface="Arial"/>
                <a:cs typeface="Arial"/>
              </a:rPr>
              <a:t>that </a:t>
            </a:r>
            <a:r>
              <a:rPr sz="1500" spc="155" dirty="0">
                <a:solidFill>
                  <a:srgbClr val="A9CCED"/>
                </a:solidFill>
                <a:latin typeface="Arial"/>
                <a:cs typeface="Arial"/>
              </a:rPr>
              <a:t>simply </a:t>
            </a:r>
            <a:r>
              <a:rPr sz="1500" spc="140" dirty="0">
                <a:solidFill>
                  <a:srgbClr val="A9CCED"/>
                </a:solidFill>
                <a:latin typeface="Arial"/>
                <a:cs typeface="Arial"/>
              </a:rPr>
              <a:t>reads </a:t>
            </a:r>
            <a:r>
              <a:rPr sz="1500" spc="204" dirty="0">
                <a:solidFill>
                  <a:srgbClr val="A9CCED"/>
                </a:solidFill>
                <a:latin typeface="Arial"/>
                <a:cs typeface="Arial"/>
              </a:rPr>
              <a:t>USA </a:t>
            </a:r>
            <a:r>
              <a:rPr sz="1500" spc="135" dirty="0">
                <a:solidFill>
                  <a:srgbClr val="A9CCED"/>
                </a:solidFill>
                <a:latin typeface="Arial"/>
                <a:cs typeface="Arial"/>
              </a:rPr>
              <a:t>or </a:t>
            </a:r>
            <a:r>
              <a:rPr sz="1500" spc="170" dirty="0">
                <a:solidFill>
                  <a:srgbClr val="A9CCED"/>
                </a:solidFill>
                <a:latin typeface="Arial"/>
                <a:cs typeface="Arial"/>
              </a:rPr>
              <a:t>nothing  </a:t>
            </a:r>
            <a:r>
              <a:rPr sz="1500" spc="175" dirty="0">
                <a:solidFill>
                  <a:srgbClr val="A9CCED"/>
                </a:solidFill>
                <a:latin typeface="Arial"/>
                <a:cs typeface="Arial"/>
              </a:rPr>
              <a:t>at</a:t>
            </a:r>
            <a:r>
              <a:rPr sz="1500" spc="114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500" spc="85" dirty="0">
                <a:solidFill>
                  <a:srgbClr val="A9CCED"/>
                </a:solidFill>
                <a:latin typeface="Arial"/>
                <a:cs typeface="Arial"/>
              </a:rPr>
              <a:t>all.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9423" y="717804"/>
            <a:ext cx="5289804" cy="676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88847" y="1710309"/>
            <a:ext cx="29502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solidFill>
                  <a:srgbClr val="D3E4F7"/>
                </a:solidFill>
                <a:latin typeface="Arial"/>
                <a:cs typeface="Arial"/>
              </a:rPr>
              <a:t>Here </a:t>
            </a:r>
            <a:r>
              <a:rPr sz="1800" spc="-80" dirty="0">
                <a:solidFill>
                  <a:srgbClr val="D3E4F7"/>
                </a:solidFill>
                <a:latin typeface="Arial"/>
                <a:cs typeface="Arial"/>
              </a:rPr>
              <a:t>is </a:t>
            </a:r>
            <a:r>
              <a:rPr sz="1800" spc="-165" dirty="0">
                <a:solidFill>
                  <a:srgbClr val="D3E4F7"/>
                </a:solidFill>
                <a:latin typeface="Arial"/>
                <a:cs typeface="Arial"/>
              </a:rPr>
              <a:t>some </a:t>
            </a:r>
            <a:r>
              <a:rPr sz="1800" spc="-105" dirty="0">
                <a:solidFill>
                  <a:srgbClr val="D3E4F7"/>
                </a:solidFill>
                <a:latin typeface="Arial"/>
                <a:cs typeface="Arial"/>
              </a:rPr>
              <a:t>sample</a:t>
            </a:r>
            <a:r>
              <a:rPr sz="1800" spc="-265" dirty="0">
                <a:solidFill>
                  <a:srgbClr val="D3E4F7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D3E4F7"/>
                </a:solidFill>
                <a:latin typeface="Arial"/>
                <a:cs typeface="Arial"/>
              </a:rPr>
              <a:t>completed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10" dirty="0">
                <a:solidFill>
                  <a:srgbClr val="D3E4F7"/>
                </a:solidFill>
                <a:latin typeface="Times New Roman"/>
                <a:cs typeface="Times New Roman"/>
              </a:rPr>
              <a:t>press </a:t>
            </a:r>
            <a:r>
              <a:rPr sz="1800" spc="-20" dirty="0">
                <a:solidFill>
                  <a:srgbClr val="D3E4F7"/>
                </a:solidFill>
                <a:latin typeface="Times New Roman"/>
                <a:cs typeface="Times New Roman"/>
              </a:rPr>
              <a:t>release’s</a:t>
            </a:r>
            <a:r>
              <a:rPr sz="1800" spc="-30" dirty="0">
                <a:solidFill>
                  <a:srgbClr val="D3E4F7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D3E4F7"/>
                </a:solidFill>
                <a:latin typeface="Times New Roman"/>
                <a:cs typeface="Times New Roman"/>
              </a:rPr>
              <a:t>sample’s.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05884" y="1691639"/>
            <a:ext cx="4314444" cy="4920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4144" y="758951"/>
            <a:ext cx="5934456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41932" y="1508760"/>
            <a:ext cx="6847332" cy="4206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310" y="1201928"/>
            <a:ext cx="4114165" cy="329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12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4966AC"/>
                </a:solidFill>
                <a:latin typeface="Arial"/>
                <a:cs typeface="Arial"/>
              </a:rPr>
              <a:t>	</a:t>
            </a:r>
            <a:r>
              <a:rPr sz="1800" spc="145" dirty="0">
                <a:solidFill>
                  <a:srgbClr val="A9CCED"/>
                </a:solidFill>
                <a:latin typeface="Arial"/>
                <a:cs typeface="Arial"/>
              </a:rPr>
              <a:t>Leave </a:t>
            </a:r>
            <a:r>
              <a:rPr sz="1800" spc="220" dirty="0">
                <a:solidFill>
                  <a:srgbClr val="A9CCED"/>
                </a:solidFill>
                <a:latin typeface="Arial"/>
                <a:cs typeface="Arial"/>
              </a:rPr>
              <a:t>one and one </a:t>
            </a:r>
            <a:r>
              <a:rPr sz="1800" spc="25" dirty="0">
                <a:solidFill>
                  <a:srgbClr val="A9CCED"/>
                </a:solidFill>
                <a:latin typeface="Arial"/>
                <a:cs typeface="Arial"/>
              </a:rPr>
              <a:t>half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inch  </a:t>
            </a:r>
            <a:r>
              <a:rPr sz="1800" spc="135" dirty="0">
                <a:solidFill>
                  <a:srgbClr val="A9CCED"/>
                </a:solidFill>
                <a:latin typeface="Arial"/>
                <a:cs typeface="Arial"/>
              </a:rPr>
              <a:t>margins </a:t>
            </a:r>
            <a:r>
              <a:rPr sz="1800" spc="345" dirty="0">
                <a:solidFill>
                  <a:srgbClr val="A9CCED"/>
                </a:solidFill>
                <a:latin typeface="Arial"/>
                <a:cs typeface="Arial"/>
              </a:rPr>
              <a:t>on </a:t>
            </a:r>
            <a:r>
              <a:rPr sz="1800" spc="25" dirty="0">
                <a:solidFill>
                  <a:srgbClr val="A9CCED"/>
                </a:solidFill>
                <a:latin typeface="Arial"/>
                <a:cs typeface="Arial"/>
              </a:rPr>
              <a:t>all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sides </a:t>
            </a:r>
            <a:r>
              <a:rPr sz="1800" spc="509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800" spc="185" dirty="0">
                <a:solidFill>
                  <a:srgbClr val="A9CCED"/>
                </a:solidFill>
                <a:latin typeface="Arial"/>
                <a:cs typeface="Arial"/>
              </a:rPr>
              <a:t>your  </a:t>
            </a:r>
            <a:r>
              <a:rPr sz="1800" spc="80" dirty="0">
                <a:solidFill>
                  <a:srgbClr val="A9CCED"/>
                </a:solidFill>
                <a:latin typeface="Arial"/>
                <a:cs typeface="Arial"/>
              </a:rPr>
              <a:t>press</a:t>
            </a:r>
            <a:r>
              <a:rPr sz="1800" spc="14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85" dirty="0">
                <a:solidFill>
                  <a:srgbClr val="A9CCED"/>
                </a:solidFill>
                <a:latin typeface="Arial"/>
                <a:cs typeface="Arial"/>
              </a:rPr>
              <a:t>release.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4966AC"/>
                </a:solidFill>
                <a:latin typeface="Arial"/>
                <a:cs typeface="Arial"/>
              </a:rPr>
              <a:t>	</a:t>
            </a:r>
            <a:r>
              <a:rPr sz="1800" spc="290" dirty="0">
                <a:solidFill>
                  <a:srgbClr val="A9CCED"/>
                </a:solidFill>
                <a:latin typeface="Arial"/>
                <a:cs typeface="Arial"/>
              </a:rPr>
              <a:t>If </a:t>
            </a:r>
            <a:r>
              <a:rPr sz="1800" spc="80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r>
              <a:rPr sz="1800" spc="90" dirty="0">
                <a:solidFill>
                  <a:srgbClr val="A9CCED"/>
                </a:solidFill>
                <a:latin typeface="Arial"/>
                <a:cs typeface="Arial"/>
              </a:rPr>
              <a:t>release </a:t>
            </a:r>
            <a:r>
              <a:rPr sz="1800" spc="120" dirty="0">
                <a:solidFill>
                  <a:srgbClr val="A9CCED"/>
                </a:solidFill>
                <a:latin typeface="Arial"/>
                <a:cs typeface="Arial"/>
              </a:rPr>
              <a:t>cover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more  </a:t>
            </a:r>
            <a:r>
              <a:rPr sz="1800" spc="165" dirty="0">
                <a:solidFill>
                  <a:srgbClr val="A9CCED"/>
                </a:solidFill>
                <a:latin typeface="Arial"/>
                <a:cs typeface="Arial"/>
              </a:rPr>
              <a:t>than </a:t>
            </a:r>
            <a:r>
              <a:rPr sz="1800" spc="220" dirty="0">
                <a:solidFill>
                  <a:srgbClr val="A9CCED"/>
                </a:solidFill>
                <a:latin typeface="Arial"/>
                <a:cs typeface="Arial"/>
              </a:rPr>
              <a:t>one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page  </a:t>
            </a:r>
            <a:r>
              <a:rPr sz="1800" spc="80" dirty="0">
                <a:solidFill>
                  <a:srgbClr val="A9CCED"/>
                </a:solidFill>
                <a:latin typeface="Arial"/>
                <a:cs typeface="Arial"/>
              </a:rPr>
              <a:t>write </a:t>
            </a:r>
            <a:r>
              <a:rPr sz="1800" spc="18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word  more </a:t>
            </a:r>
            <a:r>
              <a:rPr sz="1800" spc="509" dirty="0">
                <a:solidFill>
                  <a:srgbClr val="A9CCED"/>
                </a:solidFill>
                <a:latin typeface="Arial"/>
                <a:cs typeface="Arial"/>
              </a:rPr>
              <a:t>at </a:t>
            </a:r>
            <a:r>
              <a:rPr sz="1800" spc="254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145" dirty="0">
                <a:solidFill>
                  <a:srgbClr val="A9CCED"/>
                </a:solidFill>
                <a:latin typeface="Arial"/>
                <a:cs typeface="Arial"/>
              </a:rPr>
              <a:t>bottom </a:t>
            </a:r>
            <a:r>
              <a:rPr sz="1800" spc="335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800" spc="25" dirty="0">
                <a:solidFill>
                  <a:srgbClr val="A9CCED"/>
                </a:solidFill>
                <a:latin typeface="Arial"/>
                <a:cs typeface="Arial"/>
              </a:rPr>
              <a:t>all  </a:t>
            </a:r>
            <a:r>
              <a:rPr sz="1800" spc="140" dirty="0">
                <a:solidFill>
                  <a:srgbClr val="A9CCED"/>
                </a:solidFill>
                <a:latin typeface="Arial"/>
                <a:cs typeface="Arial"/>
              </a:rPr>
              <a:t>pages </a:t>
            </a:r>
            <a:r>
              <a:rPr sz="1800" spc="135" dirty="0">
                <a:solidFill>
                  <a:srgbClr val="A9CCED"/>
                </a:solidFill>
                <a:latin typeface="Arial"/>
                <a:cs typeface="Arial"/>
              </a:rPr>
              <a:t>except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130" dirty="0">
                <a:solidFill>
                  <a:srgbClr val="A9CCED"/>
                </a:solidFill>
                <a:latin typeface="Arial"/>
                <a:cs typeface="Arial"/>
              </a:rPr>
              <a:t>last</a:t>
            </a:r>
            <a:r>
              <a:rPr sz="1800" spc="1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110" dirty="0">
                <a:solidFill>
                  <a:srgbClr val="A9CCED"/>
                </a:solidFill>
                <a:latin typeface="Arial"/>
                <a:cs typeface="Arial"/>
              </a:rPr>
              <a:t>one.</a:t>
            </a:r>
            <a:endParaRPr sz="1800">
              <a:latin typeface="Arial"/>
              <a:cs typeface="Arial"/>
            </a:endParaRPr>
          </a:p>
          <a:p>
            <a:pPr marL="355600" marR="91440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4966AC"/>
                </a:solidFill>
                <a:latin typeface="Arial"/>
                <a:cs typeface="Arial"/>
              </a:rPr>
              <a:t>	</a:t>
            </a:r>
            <a:r>
              <a:rPr sz="1800" spc="170" dirty="0">
                <a:solidFill>
                  <a:srgbClr val="A9CCED"/>
                </a:solidFill>
                <a:latin typeface="Arial"/>
                <a:cs typeface="Arial"/>
              </a:rPr>
              <a:t>Type </a:t>
            </a:r>
            <a:r>
              <a:rPr sz="1800" spc="95" dirty="0">
                <a:solidFill>
                  <a:srgbClr val="A9CCED"/>
                </a:solidFill>
                <a:latin typeface="Arial"/>
                <a:cs typeface="Arial"/>
              </a:rPr>
              <a:t>‘END’, </a:t>
            </a:r>
            <a:r>
              <a:rPr sz="1800" spc="40" dirty="0">
                <a:solidFill>
                  <a:srgbClr val="A9CCED"/>
                </a:solidFill>
                <a:latin typeface="Arial"/>
                <a:cs typeface="Arial"/>
              </a:rPr>
              <a:t>XXX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or </a:t>
            </a:r>
            <a:r>
              <a:rPr sz="1800" spc="434" dirty="0">
                <a:solidFill>
                  <a:srgbClr val="A9CCED"/>
                </a:solidFill>
                <a:latin typeface="Arial"/>
                <a:cs typeface="Arial"/>
              </a:rPr>
              <a:t>### </a:t>
            </a:r>
            <a:r>
              <a:rPr sz="1800" spc="330" dirty="0">
                <a:solidFill>
                  <a:srgbClr val="A9CCED"/>
                </a:solidFill>
                <a:latin typeface="Arial"/>
                <a:cs typeface="Arial"/>
              </a:rPr>
              <a:t>at 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150" dirty="0">
                <a:solidFill>
                  <a:srgbClr val="A9CCED"/>
                </a:solidFill>
                <a:latin typeface="Arial"/>
                <a:cs typeface="Arial"/>
              </a:rPr>
              <a:t>bottom </a:t>
            </a:r>
            <a:r>
              <a:rPr sz="1800" spc="160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800" spc="18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130" dirty="0">
                <a:solidFill>
                  <a:srgbClr val="A9CCED"/>
                </a:solidFill>
                <a:latin typeface="Arial"/>
                <a:cs typeface="Arial"/>
              </a:rPr>
              <a:t>last </a:t>
            </a:r>
            <a:r>
              <a:rPr sz="1800" spc="114" dirty="0">
                <a:solidFill>
                  <a:srgbClr val="A9CCED"/>
                </a:solidFill>
                <a:latin typeface="Arial"/>
                <a:cs typeface="Arial"/>
              </a:rPr>
              <a:t>page  </a:t>
            </a:r>
            <a:r>
              <a:rPr sz="1800" spc="120" dirty="0">
                <a:solidFill>
                  <a:srgbClr val="A9CCED"/>
                </a:solidFill>
                <a:latin typeface="Arial"/>
                <a:cs typeface="Arial"/>
              </a:rPr>
              <a:t>to </a:t>
            </a:r>
            <a:r>
              <a:rPr sz="1800" spc="175" dirty="0">
                <a:solidFill>
                  <a:srgbClr val="A9CCED"/>
                </a:solidFill>
                <a:latin typeface="Arial"/>
                <a:cs typeface="Arial"/>
              </a:rPr>
              <a:t>indicate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220" dirty="0">
                <a:solidFill>
                  <a:srgbClr val="A9CCED"/>
                </a:solidFill>
                <a:latin typeface="Arial"/>
                <a:cs typeface="Arial"/>
              </a:rPr>
              <a:t>end </a:t>
            </a:r>
            <a:r>
              <a:rPr sz="1800" spc="330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the  </a:t>
            </a:r>
            <a:r>
              <a:rPr sz="1800" spc="80" dirty="0">
                <a:solidFill>
                  <a:srgbClr val="A9CCED"/>
                </a:solidFill>
                <a:latin typeface="Arial"/>
                <a:cs typeface="Arial"/>
              </a:rPr>
              <a:t>press</a:t>
            </a:r>
            <a:r>
              <a:rPr sz="1800" spc="7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100" dirty="0">
                <a:solidFill>
                  <a:srgbClr val="A9CCED"/>
                </a:solidFill>
                <a:latin typeface="Arial"/>
                <a:cs typeface="Arial"/>
              </a:rPr>
              <a:t>release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61559" y="1098803"/>
            <a:ext cx="6696456" cy="354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32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420356" y="0"/>
            <a:ext cx="4772660" cy="6868159"/>
            <a:chOff x="7420356" y="0"/>
            <a:chExt cx="4772660" cy="6868159"/>
          </a:xfrm>
        </p:grpSpPr>
        <p:sp>
          <p:nvSpPr>
            <p:cNvPr id="4" name="object 4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4966AC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4966A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619DD1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477B1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90A1CF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4966AC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4966A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4966AC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598675" y="3348228"/>
            <a:ext cx="7588250" cy="2042160"/>
            <a:chOff x="1598675" y="3348228"/>
            <a:chExt cx="7588250" cy="2042160"/>
          </a:xfrm>
        </p:grpSpPr>
        <p:sp>
          <p:nvSpPr>
            <p:cNvPr id="15" name="object 15"/>
            <p:cNvSpPr/>
            <p:nvPr/>
          </p:nvSpPr>
          <p:spPr>
            <a:xfrm>
              <a:off x="2211323" y="4280916"/>
              <a:ext cx="6368796" cy="11094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98675" y="3348228"/>
              <a:ext cx="7587996" cy="9966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4910" y="2154428"/>
            <a:ext cx="4090670" cy="2072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4966AC"/>
                </a:solidFill>
                <a:latin typeface="Arial"/>
                <a:cs typeface="Arial"/>
              </a:rPr>
              <a:t>	</a:t>
            </a:r>
            <a:r>
              <a:rPr sz="1800" spc="45" dirty="0">
                <a:solidFill>
                  <a:srgbClr val="A9CCED"/>
                </a:solidFill>
                <a:latin typeface="Arial"/>
                <a:cs typeface="Arial"/>
              </a:rPr>
              <a:t>When </a:t>
            </a:r>
            <a:r>
              <a:rPr sz="1800" spc="40" dirty="0">
                <a:solidFill>
                  <a:srgbClr val="A9CCED"/>
                </a:solidFill>
                <a:latin typeface="Arial"/>
                <a:cs typeface="Arial"/>
              </a:rPr>
              <a:t>A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r>
              <a:rPr sz="1800" spc="195" dirty="0">
                <a:solidFill>
                  <a:srgbClr val="A9CCED"/>
                </a:solidFill>
                <a:latin typeface="Arial"/>
                <a:cs typeface="Arial"/>
              </a:rPr>
              <a:t>Release 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published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by </a:t>
            </a:r>
            <a:r>
              <a:rPr sz="1800" spc="75" dirty="0">
                <a:solidFill>
                  <a:srgbClr val="A9CCED"/>
                </a:solidFill>
                <a:latin typeface="Arial"/>
                <a:cs typeface="Arial"/>
              </a:rPr>
              <a:t>following inverted  </a:t>
            </a:r>
            <a:r>
              <a:rPr sz="1800" spc="70" dirty="0">
                <a:solidFill>
                  <a:srgbClr val="A9CCED"/>
                </a:solidFill>
                <a:latin typeface="Arial"/>
                <a:cs typeface="Arial"/>
              </a:rPr>
              <a:t>‘pyramid’ </a:t>
            </a:r>
            <a:r>
              <a:rPr sz="1800" spc="225" dirty="0">
                <a:solidFill>
                  <a:srgbClr val="A9CCED"/>
                </a:solidFill>
                <a:latin typeface="Arial"/>
                <a:cs typeface="Arial"/>
              </a:rPr>
              <a:t>style </a:t>
            </a:r>
            <a:r>
              <a:rPr sz="1800" spc="130" dirty="0">
                <a:solidFill>
                  <a:srgbClr val="A9CCED"/>
                </a:solidFill>
                <a:latin typeface="Arial"/>
                <a:cs typeface="Arial"/>
              </a:rPr>
              <a:t>that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means </a:t>
            </a:r>
            <a:r>
              <a:rPr sz="1800" spc="165" dirty="0">
                <a:solidFill>
                  <a:srgbClr val="A9CCED"/>
                </a:solidFill>
                <a:latin typeface="Arial"/>
                <a:cs typeface="Arial"/>
              </a:rPr>
              <a:t>the  </a:t>
            </a:r>
            <a:r>
              <a:rPr sz="1800" spc="80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r>
              <a:rPr sz="1800" spc="90" dirty="0">
                <a:solidFill>
                  <a:srgbClr val="A9CCED"/>
                </a:solidFill>
                <a:latin typeface="Arial"/>
                <a:cs typeface="Arial"/>
              </a:rPr>
              <a:t>release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containing </a:t>
            </a:r>
            <a:r>
              <a:rPr sz="1800" spc="180" dirty="0">
                <a:solidFill>
                  <a:srgbClr val="A9CCED"/>
                </a:solidFill>
                <a:latin typeface="Arial"/>
                <a:cs typeface="Arial"/>
              </a:rPr>
              <a:t>very  </a:t>
            </a:r>
            <a:r>
              <a:rPr sz="1800" spc="75" dirty="0">
                <a:solidFill>
                  <a:srgbClr val="A9CCED"/>
                </a:solidFill>
                <a:latin typeface="Arial"/>
                <a:cs typeface="Arial"/>
              </a:rPr>
              <a:t>important</a:t>
            </a:r>
            <a:r>
              <a:rPr sz="1800" spc="39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A9CCED"/>
                </a:solidFill>
                <a:latin typeface="Arial"/>
                <a:cs typeface="Arial"/>
              </a:rPr>
              <a:t>facts.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4966AC"/>
                </a:solidFill>
                <a:latin typeface="Arial"/>
                <a:cs typeface="Arial"/>
              </a:rPr>
              <a:t>	</a:t>
            </a:r>
            <a:r>
              <a:rPr sz="1800" spc="215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130" dirty="0">
                <a:solidFill>
                  <a:srgbClr val="A9CCED"/>
                </a:solidFill>
                <a:latin typeface="Arial"/>
                <a:cs typeface="Arial"/>
              </a:rPr>
              <a:t>most </a:t>
            </a:r>
            <a:r>
              <a:rPr sz="1800" spc="75" dirty="0">
                <a:solidFill>
                  <a:srgbClr val="A9CCED"/>
                </a:solidFill>
                <a:latin typeface="Arial"/>
                <a:cs typeface="Arial"/>
              </a:rPr>
              <a:t>important </a:t>
            </a:r>
            <a:r>
              <a:rPr sz="1800" spc="105" dirty="0">
                <a:solidFill>
                  <a:srgbClr val="A9CCED"/>
                </a:solidFill>
                <a:latin typeface="Arial"/>
                <a:cs typeface="Arial"/>
              </a:rPr>
              <a:t>part</a:t>
            </a:r>
            <a:r>
              <a:rPr sz="1800" spc="23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204" dirty="0">
                <a:solidFill>
                  <a:srgbClr val="A9CCED"/>
                </a:solidFill>
                <a:latin typeface="Arial"/>
                <a:cs typeface="Arial"/>
              </a:rPr>
              <a:t>will </a:t>
            </a:r>
            <a:endParaRPr sz="18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1800" spc="40" dirty="0">
                <a:solidFill>
                  <a:srgbClr val="A9CCED"/>
                </a:solidFill>
                <a:latin typeface="Arial"/>
                <a:cs typeface="Arial"/>
              </a:rPr>
              <a:t>be </a:t>
            </a:r>
            <a:r>
              <a:rPr sz="1800" spc="105" dirty="0">
                <a:solidFill>
                  <a:srgbClr val="A9CCED"/>
                </a:solidFill>
                <a:latin typeface="Arial"/>
                <a:cs typeface="Arial"/>
              </a:rPr>
              <a:t>appeared </a:t>
            </a:r>
            <a:r>
              <a:rPr sz="1800" spc="270" dirty="0">
                <a:solidFill>
                  <a:srgbClr val="A9CCED"/>
                </a:solidFill>
                <a:latin typeface="Arial"/>
                <a:cs typeface="Arial"/>
              </a:rPr>
              <a:t>to </a:t>
            </a:r>
            <a:r>
              <a:rPr sz="1800" spc="80" dirty="0">
                <a:solidFill>
                  <a:srgbClr val="A9CCED"/>
                </a:solidFill>
                <a:latin typeface="Arial"/>
                <a:cs typeface="Arial"/>
              </a:rPr>
              <a:t>the</a:t>
            </a:r>
            <a:r>
              <a:rPr sz="1800" spc="55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A9CCED"/>
                </a:solidFill>
                <a:latin typeface="Arial"/>
                <a:cs typeface="Arial"/>
              </a:rPr>
              <a:t>top.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90159" y="2161032"/>
            <a:ext cx="4183380" cy="3334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STEPS OF ACCURACY OF PRESS</a:t>
            </a:r>
            <a:r>
              <a:rPr spc="-325" dirty="0"/>
              <a:t> </a:t>
            </a:r>
            <a:r>
              <a:rPr spc="-5" dirty="0"/>
              <a:t>RELEASE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76065" y="1155573"/>
            <a:ext cx="3916045" cy="391414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1800" b="1" u="sng" spc="-240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STEPS </a:t>
            </a:r>
            <a:r>
              <a:rPr sz="1800" b="1" u="sng" spc="-275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THREE:</a:t>
            </a:r>
            <a:r>
              <a:rPr sz="1800" b="1" u="sng" spc="-240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spc="-45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Receiving</a:t>
            </a: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925"/>
              </a:spcBef>
              <a:buClr>
                <a:srgbClr val="4966AC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5" dirty="0">
                <a:solidFill>
                  <a:srgbClr val="A9CCED"/>
                </a:solidFill>
                <a:latin typeface="Arial"/>
                <a:cs typeface="Arial"/>
              </a:rPr>
              <a:t>During </a:t>
            </a:r>
            <a:r>
              <a:rPr sz="1800" spc="-45" dirty="0">
                <a:solidFill>
                  <a:srgbClr val="A9CCED"/>
                </a:solidFill>
                <a:latin typeface="Arial"/>
                <a:cs typeface="Arial"/>
              </a:rPr>
              <a:t>receiving </a:t>
            </a:r>
            <a:r>
              <a:rPr sz="1800" spc="-7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-130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r>
              <a:rPr sz="1800" spc="-120" dirty="0">
                <a:solidFill>
                  <a:srgbClr val="A9CCED"/>
                </a:solidFill>
                <a:latin typeface="Arial"/>
                <a:cs typeface="Arial"/>
              </a:rPr>
              <a:t>release </a:t>
            </a:r>
            <a:r>
              <a:rPr sz="1800" spc="-140" dirty="0">
                <a:solidFill>
                  <a:srgbClr val="A9CCED"/>
                </a:solidFill>
                <a:latin typeface="Arial"/>
                <a:cs typeface="Arial"/>
              </a:rPr>
              <a:t>ask  </a:t>
            </a:r>
            <a:r>
              <a:rPr sz="1800" spc="-120" dirty="0">
                <a:solidFill>
                  <a:srgbClr val="A9CCED"/>
                </a:solidFill>
                <a:latin typeface="Arial"/>
                <a:cs typeface="Arial"/>
              </a:rPr>
              <a:t>release </a:t>
            </a:r>
            <a:r>
              <a:rPr sz="1800" spc="-140" dirty="0">
                <a:solidFill>
                  <a:srgbClr val="A9CCED"/>
                </a:solidFill>
                <a:latin typeface="Arial"/>
                <a:cs typeface="Arial"/>
              </a:rPr>
              <a:t>ask </a:t>
            </a:r>
            <a:r>
              <a:rPr sz="1800" spc="-55" dirty="0">
                <a:solidFill>
                  <a:srgbClr val="A9CCED"/>
                </a:solidFill>
                <a:latin typeface="Arial"/>
                <a:cs typeface="Arial"/>
              </a:rPr>
              <a:t>yourself </a:t>
            </a:r>
            <a:r>
              <a:rPr sz="1800" dirty="0">
                <a:solidFill>
                  <a:srgbClr val="A9CCED"/>
                </a:solidFill>
                <a:latin typeface="Arial"/>
                <a:cs typeface="Arial"/>
              </a:rPr>
              <a:t>following  </a:t>
            </a:r>
            <a:r>
              <a:rPr sz="1800" spc="-55" dirty="0">
                <a:solidFill>
                  <a:srgbClr val="A9CCED"/>
                </a:solidFill>
                <a:latin typeface="Arial"/>
                <a:cs typeface="Arial"/>
              </a:rPr>
              <a:t>questions-</a:t>
            </a:r>
            <a:endParaRPr sz="1800">
              <a:latin typeface="Arial"/>
              <a:cs typeface="Arial"/>
            </a:endParaRPr>
          </a:p>
          <a:p>
            <a:pPr marL="355600" marR="560070" indent="-342900">
              <a:lnSpc>
                <a:spcPct val="100000"/>
              </a:lnSpc>
              <a:spcBef>
                <a:spcPts val="1010"/>
              </a:spcBef>
              <a:buClr>
                <a:srgbClr val="4966AC"/>
              </a:buClr>
              <a:buSzPct val="80555"/>
              <a:buFont typeface="Arial"/>
              <a:buAutoNum type="arabicPeriod"/>
              <a:tabLst>
                <a:tab pos="354965" algn="l"/>
                <a:tab pos="355600" algn="l"/>
              </a:tabLst>
            </a:pPr>
            <a:r>
              <a:rPr sz="1800" spc="-20" dirty="0">
                <a:solidFill>
                  <a:srgbClr val="A9CCED"/>
                </a:solidFill>
                <a:latin typeface="Times New Roman"/>
                <a:cs typeface="Times New Roman"/>
              </a:rPr>
              <a:t>Have </a:t>
            </a:r>
            <a:r>
              <a:rPr sz="1800" spc="-60" dirty="0">
                <a:solidFill>
                  <a:srgbClr val="A9CCED"/>
                </a:solidFill>
                <a:latin typeface="Times New Roman"/>
                <a:cs typeface="Times New Roman"/>
              </a:rPr>
              <a:t>I </a:t>
            </a:r>
            <a:r>
              <a:rPr sz="1800" spc="30" dirty="0">
                <a:solidFill>
                  <a:srgbClr val="A9CCED"/>
                </a:solidFill>
                <a:latin typeface="Times New Roman"/>
                <a:cs typeface="Times New Roman"/>
              </a:rPr>
              <a:t>answered </a:t>
            </a:r>
            <a:r>
              <a:rPr sz="1800" spc="35" dirty="0">
                <a:solidFill>
                  <a:srgbClr val="A9CCED"/>
                </a:solidFill>
                <a:latin typeface="Times New Roman"/>
                <a:cs typeface="Times New Roman"/>
              </a:rPr>
              <a:t>the </a:t>
            </a:r>
            <a:r>
              <a:rPr sz="1800" spc="5" dirty="0">
                <a:solidFill>
                  <a:srgbClr val="A9CCED"/>
                </a:solidFill>
                <a:latin typeface="Times New Roman"/>
                <a:cs typeface="Times New Roman"/>
              </a:rPr>
              <a:t>first </a:t>
            </a:r>
            <a:r>
              <a:rPr sz="1800" spc="-60" dirty="0">
                <a:solidFill>
                  <a:srgbClr val="A9CCED"/>
                </a:solidFill>
                <a:latin typeface="Times New Roman"/>
                <a:cs typeface="Times New Roman"/>
              </a:rPr>
              <a:t>W’s </a:t>
            </a:r>
            <a:r>
              <a:rPr sz="1800" spc="-35" dirty="0">
                <a:solidFill>
                  <a:srgbClr val="A9CCED"/>
                </a:solidFill>
                <a:latin typeface="Times New Roman"/>
                <a:cs typeface="Times New Roman"/>
              </a:rPr>
              <a:t>of  </a:t>
            </a:r>
            <a:r>
              <a:rPr sz="1800" spc="-35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800" spc="-30" dirty="0">
                <a:solidFill>
                  <a:srgbClr val="A9CCED"/>
                </a:solidFill>
                <a:latin typeface="Arial"/>
                <a:cs typeface="Arial"/>
              </a:rPr>
              <a:t>journalism</a:t>
            </a:r>
            <a:r>
              <a:rPr sz="1800" spc="-7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-200" dirty="0">
                <a:solidFill>
                  <a:srgbClr val="A9CCED"/>
                </a:solidFill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4966AC"/>
              </a:buClr>
              <a:buSzPct val="80555"/>
              <a:buAutoNum type="arabicPeriod"/>
              <a:tabLst>
                <a:tab pos="354965" algn="l"/>
                <a:tab pos="355600" algn="l"/>
              </a:tabLst>
            </a:pPr>
            <a:r>
              <a:rPr sz="1800" spc="-105" dirty="0">
                <a:solidFill>
                  <a:srgbClr val="A9CCED"/>
                </a:solidFill>
                <a:latin typeface="Arial"/>
                <a:cs typeface="Arial"/>
              </a:rPr>
              <a:t>Is </a:t>
            </a:r>
            <a:r>
              <a:rPr sz="1800" spc="-7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-114" dirty="0">
                <a:solidFill>
                  <a:srgbClr val="A9CCED"/>
                </a:solidFill>
                <a:latin typeface="Arial"/>
                <a:cs typeface="Arial"/>
              </a:rPr>
              <a:t>Language</a:t>
            </a:r>
            <a:r>
              <a:rPr sz="1800" spc="1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A9CCED"/>
                </a:solidFill>
                <a:latin typeface="Arial"/>
                <a:cs typeface="Arial"/>
              </a:rPr>
              <a:t>ok?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4966AC"/>
              </a:buClr>
              <a:buSzPct val="80555"/>
              <a:buAutoNum type="arabicPeriod"/>
              <a:tabLst>
                <a:tab pos="354965" algn="l"/>
                <a:tab pos="355600" algn="l"/>
              </a:tabLst>
            </a:pPr>
            <a:r>
              <a:rPr sz="1800" spc="-120" dirty="0">
                <a:solidFill>
                  <a:srgbClr val="A9CCED"/>
                </a:solidFill>
                <a:latin typeface="Arial"/>
                <a:cs typeface="Arial"/>
              </a:rPr>
              <a:t>Have </a:t>
            </a:r>
            <a:r>
              <a:rPr sz="1800" spc="40" dirty="0">
                <a:solidFill>
                  <a:srgbClr val="A9CCED"/>
                </a:solidFill>
                <a:latin typeface="Arial"/>
                <a:cs typeface="Arial"/>
              </a:rPr>
              <a:t>I </a:t>
            </a:r>
            <a:r>
              <a:rPr sz="1800" spc="-65" dirty="0">
                <a:solidFill>
                  <a:srgbClr val="A9CCED"/>
                </a:solidFill>
                <a:latin typeface="Arial"/>
                <a:cs typeface="Arial"/>
              </a:rPr>
              <a:t>mentioned </a:t>
            </a:r>
            <a:r>
              <a:rPr sz="1800" spc="-20" dirty="0">
                <a:solidFill>
                  <a:srgbClr val="A9CCED"/>
                </a:solidFill>
                <a:latin typeface="Arial"/>
                <a:cs typeface="Arial"/>
              </a:rPr>
              <a:t>important</a:t>
            </a:r>
            <a:r>
              <a:rPr sz="1800" spc="-8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A9CCED"/>
                </a:solidFill>
                <a:latin typeface="Arial"/>
                <a:cs typeface="Arial"/>
              </a:rPr>
              <a:t>facts?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800" spc="-105" dirty="0">
                <a:solidFill>
                  <a:srgbClr val="A9CCED"/>
                </a:solidFill>
                <a:latin typeface="Arial"/>
                <a:cs typeface="Arial"/>
              </a:rPr>
              <a:t>facts?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4966AC"/>
              </a:buClr>
              <a:buSzPct val="80555"/>
              <a:buAutoNum type="arabicPeriod" startAt="4"/>
              <a:tabLst>
                <a:tab pos="354965" algn="l"/>
                <a:tab pos="355600" algn="l"/>
              </a:tabLst>
            </a:pPr>
            <a:r>
              <a:rPr sz="1800" spc="-75" dirty="0">
                <a:solidFill>
                  <a:srgbClr val="A9CCED"/>
                </a:solidFill>
                <a:latin typeface="Arial"/>
                <a:cs typeface="Arial"/>
              </a:rPr>
              <a:t>Are </a:t>
            </a:r>
            <a:r>
              <a:rPr sz="1800" spc="-90" dirty="0">
                <a:solidFill>
                  <a:srgbClr val="A9CCED"/>
                </a:solidFill>
                <a:latin typeface="Arial"/>
                <a:cs typeface="Arial"/>
              </a:rPr>
              <a:t>Paragraph</a:t>
            </a:r>
            <a:r>
              <a:rPr sz="1800" spc="-1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-114" dirty="0">
                <a:solidFill>
                  <a:srgbClr val="A9CCED"/>
                </a:solidFill>
                <a:latin typeface="Arial"/>
                <a:cs typeface="Arial"/>
              </a:rPr>
              <a:t>concise?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4966AC"/>
              </a:buClr>
              <a:buSzPct val="80555"/>
              <a:buAutoNum type="arabicPeriod" startAt="4"/>
              <a:tabLst>
                <a:tab pos="354965" algn="l"/>
                <a:tab pos="355600" algn="l"/>
              </a:tabLst>
            </a:pPr>
            <a:r>
              <a:rPr sz="1800" spc="-105" dirty="0">
                <a:solidFill>
                  <a:srgbClr val="A9CCED"/>
                </a:solidFill>
                <a:latin typeface="Arial"/>
                <a:cs typeface="Arial"/>
              </a:rPr>
              <a:t>Is </a:t>
            </a:r>
            <a:r>
              <a:rPr sz="1800" spc="-50" dirty="0">
                <a:solidFill>
                  <a:srgbClr val="A9CCED"/>
                </a:solidFill>
                <a:latin typeface="Arial"/>
                <a:cs typeface="Arial"/>
              </a:rPr>
              <a:t>grammar </a:t>
            </a:r>
            <a:r>
              <a:rPr sz="1800" spc="-60" dirty="0">
                <a:solidFill>
                  <a:srgbClr val="A9CCED"/>
                </a:solidFill>
                <a:latin typeface="Arial"/>
                <a:cs typeface="Arial"/>
              </a:rPr>
              <a:t>&amp; </a:t>
            </a:r>
            <a:r>
              <a:rPr sz="1800" spc="-45" dirty="0">
                <a:solidFill>
                  <a:srgbClr val="A9CCED"/>
                </a:solidFill>
                <a:latin typeface="Arial"/>
                <a:cs typeface="Arial"/>
              </a:rPr>
              <a:t>spelling </a:t>
            </a:r>
            <a:r>
              <a:rPr sz="1800" spc="-80" dirty="0">
                <a:solidFill>
                  <a:srgbClr val="A9CCED"/>
                </a:solidFill>
                <a:latin typeface="Arial"/>
                <a:cs typeface="Arial"/>
              </a:rPr>
              <a:t>is </a:t>
            </a:r>
            <a:r>
              <a:rPr sz="1800" spc="-65" dirty="0">
                <a:solidFill>
                  <a:srgbClr val="A9CCED"/>
                </a:solidFill>
                <a:latin typeface="Arial"/>
                <a:cs typeface="Arial"/>
              </a:rPr>
              <a:t>ok </a:t>
            </a:r>
            <a:r>
              <a:rPr sz="1800" spc="-200" dirty="0">
                <a:solidFill>
                  <a:srgbClr val="A9CCED"/>
                </a:solidFill>
                <a:latin typeface="Arial"/>
                <a:cs typeface="Arial"/>
              </a:rPr>
              <a:t>?</a:t>
            </a:r>
            <a:r>
              <a:rPr sz="1800" spc="-3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-140" dirty="0">
                <a:solidFill>
                  <a:srgbClr val="A9CCED"/>
                </a:solidFill>
                <a:latin typeface="Arial"/>
                <a:cs typeface="Arial"/>
              </a:rPr>
              <a:t>Etc.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5870" y="563626"/>
            <a:ext cx="8202930" cy="1141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325" dirty="0">
                <a:latin typeface="Arial"/>
                <a:cs typeface="Arial"/>
              </a:rPr>
              <a:t>IMPORTANT </a:t>
            </a:r>
            <a:r>
              <a:rPr spc="310" dirty="0">
                <a:latin typeface="Arial"/>
                <a:cs typeface="Arial"/>
              </a:rPr>
              <a:t>POINTS </a:t>
            </a:r>
            <a:r>
              <a:rPr spc="345" dirty="0">
                <a:latin typeface="Arial"/>
                <a:cs typeface="Arial"/>
              </a:rPr>
              <a:t>OF</a:t>
            </a:r>
            <a:r>
              <a:rPr spc="-270" dirty="0">
                <a:latin typeface="Arial"/>
                <a:cs typeface="Arial"/>
              </a:rPr>
              <a:t> </a:t>
            </a:r>
            <a:r>
              <a:rPr spc="475" dirty="0">
                <a:latin typeface="Arial"/>
                <a:cs typeface="Arial"/>
              </a:rPr>
              <a:t>PRESS </a:t>
            </a:r>
          </a:p>
          <a:p>
            <a:pPr marR="334010" algn="ctr">
              <a:lnSpc>
                <a:spcPct val="100000"/>
              </a:lnSpc>
              <a:spcBef>
                <a:spcPts val="140"/>
              </a:spcBef>
            </a:pPr>
            <a:r>
              <a:rPr spc="75" dirty="0">
                <a:latin typeface="Arial"/>
                <a:cs typeface="Arial"/>
              </a:rPr>
              <a:t>PELEASE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035991"/>
            <a:ext cx="4101465" cy="486473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800" b="1" u="sng" spc="-10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Arial"/>
                <a:cs typeface="Arial"/>
              </a:rPr>
              <a:t>Informational</a:t>
            </a:r>
            <a:r>
              <a:rPr sz="1800" b="1" u="sng" spc="-25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10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Arial"/>
                <a:cs typeface="Arial"/>
              </a:rPr>
              <a:t>Method</a:t>
            </a:r>
            <a:endParaRPr sz="1800">
              <a:latin typeface="Arial"/>
              <a:cs typeface="Arial"/>
            </a:endParaRPr>
          </a:p>
          <a:p>
            <a:pPr marL="355600" marR="396240" indent="-342900">
              <a:lnSpc>
                <a:spcPct val="90000"/>
              </a:lnSpc>
              <a:spcBef>
                <a:spcPts val="994"/>
              </a:spcBef>
              <a:buClr>
                <a:srgbClr val="4966AC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180" dirty="0">
                <a:solidFill>
                  <a:srgbClr val="A9CCED"/>
                </a:solidFill>
                <a:latin typeface="Arial"/>
                <a:cs typeface="Arial"/>
              </a:rPr>
              <a:t>When </a:t>
            </a:r>
            <a:r>
              <a:rPr sz="1800" spc="254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110" dirty="0">
                <a:solidFill>
                  <a:srgbClr val="A9CCED"/>
                </a:solidFill>
                <a:latin typeface="Arial"/>
                <a:cs typeface="Arial"/>
              </a:rPr>
              <a:t>writing </a:t>
            </a:r>
            <a:r>
              <a:rPr sz="1800" spc="7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150" dirty="0">
                <a:solidFill>
                  <a:srgbClr val="A9CCED"/>
                </a:solidFill>
                <a:latin typeface="Arial"/>
                <a:cs typeface="Arial"/>
              </a:rPr>
              <a:t>first  </a:t>
            </a:r>
            <a:r>
              <a:rPr sz="1800" spc="155" dirty="0">
                <a:solidFill>
                  <a:srgbClr val="A9CCED"/>
                </a:solidFill>
                <a:latin typeface="Arial"/>
                <a:cs typeface="Arial"/>
              </a:rPr>
              <a:t>draft </a:t>
            </a:r>
            <a:r>
              <a:rPr sz="1800" spc="330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your </a:t>
            </a:r>
            <a:r>
              <a:rPr sz="1800" spc="165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r>
              <a:rPr sz="1800" spc="130" dirty="0">
                <a:solidFill>
                  <a:srgbClr val="A9CCED"/>
                </a:solidFill>
                <a:latin typeface="Arial"/>
                <a:cs typeface="Arial"/>
              </a:rPr>
              <a:t>release  </a:t>
            </a:r>
            <a:r>
              <a:rPr sz="1800" spc="290" dirty="0">
                <a:solidFill>
                  <a:srgbClr val="A9CCED"/>
                </a:solidFill>
                <a:latin typeface="Arial"/>
                <a:cs typeface="Arial"/>
              </a:rPr>
              <a:t>ask </a:t>
            </a:r>
            <a:r>
              <a:rPr sz="1800" spc="25" dirty="0">
                <a:solidFill>
                  <a:srgbClr val="A9CCED"/>
                </a:solidFill>
                <a:latin typeface="Arial"/>
                <a:cs typeface="Arial"/>
              </a:rPr>
              <a:t>yourself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following  question-</a:t>
            </a:r>
            <a:endParaRPr sz="1800">
              <a:latin typeface="Arial"/>
              <a:cs typeface="Arial"/>
            </a:endParaRPr>
          </a:p>
          <a:p>
            <a:pPr marL="355600" marR="196215" indent="-342900">
              <a:lnSpc>
                <a:spcPct val="90100"/>
              </a:lnSpc>
              <a:spcBef>
                <a:spcPts val="994"/>
              </a:spcBef>
              <a:buClr>
                <a:srgbClr val="4966AC"/>
              </a:buClr>
              <a:buSzPct val="80555"/>
              <a:buAutoNum type="arabicPeriod"/>
              <a:tabLst>
                <a:tab pos="354965" algn="l"/>
                <a:tab pos="355600" algn="l"/>
              </a:tabLst>
            </a:pPr>
            <a:r>
              <a:rPr sz="1800" spc="190" dirty="0">
                <a:solidFill>
                  <a:srgbClr val="A9CCED"/>
                </a:solidFill>
                <a:latin typeface="Arial"/>
                <a:cs typeface="Arial"/>
              </a:rPr>
              <a:t>What </a:t>
            </a:r>
            <a:r>
              <a:rPr sz="1800" spc="320" dirty="0">
                <a:solidFill>
                  <a:srgbClr val="A9CCED"/>
                </a:solidFill>
                <a:latin typeface="Arial"/>
                <a:cs typeface="Arial"/>
              </a:rPr>
              <a:t>is </a:t>
            </a:r>
            <a:r>
              <a:rPr sz="1800" spc="120" dirty="0">
                <a:solidFill>
                  <a:srgbClr val="A9CCED"/>
                </a:solidFill>
                <a:latin typeface="Arial"/>
                <a:cs typeface="Arial"/>
              </a:rPr>
              <a:t>special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or </a:t>
            </a:r>
            <a:r>
              <a:rPr sz="1800" spc="165" dirty="0">
                <a:solidFill>
                  <a:srgbClr val="A9CCED"/>
                </a:solidFill>
                <a:latin typeface="Arial"/>
                <a:cs typeface="Arial"/>
              </a:rPr>
              <a:t>different  </a:t>
            </a:r>
            <a:r>
              <a:rPr sz="1800" spc="114" dirty="0">
                <a:solidFill>
                  <a:srgbClr val="A9CCED"/>
                </a:solidFill>
                <a:latin typeface="Arial"/>
                <a:cs typeface="Arial"/>
              </a:rPr>
              <a:t>about </a:t>
            </a:r>
            <a:r>
              <a:rPr sz="1800" spc="200" dirty="0">
                <a:solidFill>
                  <a:srgbClr val="A9CCED"/>
                </a:solidFill>
                <a:latin typeface="Arial"/>
                <a:cs typeface="Arial"/>
              </a:rPr>
              <a:t>this </a:t>
            </a:r>
            <a:r>
              <a:rPr sz="1800" spc="125" dirty="0">
                <a:solidFill>
                  <a:srgbClr val="A9CCED"/>
                </a:solidFill>
                <a:latin typeface="Arial"/>
                <a:cs typeface="Arial"/>
              </a:rPr>
              <a:t>person </a:t>
            </a:r>
            <a:r>
              <a:rPr sz="1800" spc="170" dirty="0">
                <a:solidFill>
                  <a:srgbClr val="A9CCED"/>
                </a:solidFill>
                <a:latin typeface="Arial"/>
                <a:cs typeface="Arial"/>
              </a:rPr>
              <a:t>or </a:t>
            </a:r>
            <a:r>
              <a:rPr sz="1800" spc="180" dirty="0">
                <a:solidFill>
                  <a:srgbClr val="A9CCED"/>
                </a:solidFill>
                <a:latin typeface="Arial"/>
                <a:cs typeface="Arial"/>
              </a:rPr>
              <a:t>product 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or</a:t>
            </a:r>
            <a:r>
              <a:rPr sz="1800" spc="13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145" dirty="0">
                <a:solidFill>
                  <a:srgbClr val="A9CCED"/>
                </a:solidFill>
                <a:latin typeface="Arial"/>
                <a:cs typeface="Arial"/>
              </a:rPr>
              <a:t>event?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lr>
                <a:srgbClr val="4966AC"/>
              </a:buClr>
              <a:buSzPct val="80555"/>
              <a:buAutoNum type="arabicPeriod"/>
              <a:tabLst>
                <a:tab pos="354965" algn="l"/>
                <a:tab pos="355600" algn="l"/>
              </a:tabLst>
            </a:pPr>
            <a:r>
              <a:rPr sz="1800" spc="225" dirty="0">
                <a:solidFill>
                  <a:srgbClr val="A9CCED"/>
                </a:solidFill>
                <a:latin typeface="Arial"/>
                <a:cs typeface="Arial"/>
              </a:rPr>
              <a:t>Who </a:t>
            </a:r>
            <a:r>
              <a:rPr sz="1800" spc="320" dirty="0">
                <a:solidFill>
                  <a:srgbClr val="A9CCED"/>
                </a:solidFill>
                <a:latin typeface="Arial"/>
                <a:cs typeface="Arial"/>
              </a:rPr>
              <a:t>is </a:t>
            </a:r>
            <a:r>
              <a:rPr sz="1800" spc="375" dirty="0">
                <a:solidFill>
                  <a:srgbClr val="A9CCED"/>
                </a:solidFill>
                <a:latin typeface="Arial"/>
                <a:cs typeface="Arial"/>
              </a:rPr>
              <a:t>my </a:t>
            </a:r>
            <a:r>
              <a:rPr sz="1800" spc="100" dirty="0">
                <a:solidFill>
                  <a:srgbClr val="A9CCED"/>
                </a:solidFill>
                <a:latin typeface="Arial"/>
                <a:cs typeface="Arial"/>
              </a:rPr>
              <a:t>audience</a:t>
            </a:r>
            <a:r>
              <a:rPr sz="1800" spc="-1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  <a:p>
            <a:pPr marL="355600" marR="285750" indent="-342900">
              <a:lnSpc>
                <a:spcPts val="1939"/>
              </a:lnSpc>
              <a:spcBef>
                <a:spcPts val="1030"/>
              </a:spcBef>
              <a:buClr>
                <a:srgbClr val="4966AC"/>
              </a:buClr>
              <a:buSzPct val="80555"/>
              <a:buAutoNum type="arabicPeriod"/>
              <a:tabLst>
                <a:tab pos="354965" algn="l"/>
                <a:tab pos="355600" algn="l"/>
              </a:tabLst>
            </a:pPr>
            <a:r>
              <a:rPr sz="1800" spc="95" dirty="0">
                <a:solidFill>
                  <a:srgbClr val="A9CCED"/>
                </a:solidFill>
                <a:latin typeface="Arial"/>
                <a:cs typeface="Arial"/>
              </a:rPr>
              <a:t>Which </a:t>
            </a:r>
            <a:r>
              <a:rPr sz="1800" spc="250" dirty="0">
                <a:solidFill>
                  <a:srgbClr val="A9CCED"/>
                </a:solidFill>
                <a:latin typeface="Arial"/>
                <a:cs typeface="Arial"/>
              </a:rPr>
              <a:t>media </a:t>
            </a:r>
            <a:r>
              <a:rPr sz="1800" spc="130" dirty="0">
                <a:solidFill>
                  <a:srgbClr val="A9CCED"/>
                </a:solidFill>
                <a:latin typeface="Arial"/>
                <a:cs typeface="Arial"/>
              </a:rPr>
              <a:t>should </a:t>
            </a:r>
            <a:r>
              <a:rPr sz="1800" spc="125" dirty="0">
                <a:solidFill>
                  <a:srgbClr val="A9CCED"/>
                </a:solidFill>
                <a:latin typeface="Arial"/>
                <a:cs typeface="Arial"/>
              </a:rPr>
              <a:t>receive 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80" dirty="0">
                <a:solidFill>
                  <a:srgbClr val="A9CCED"/>
                </a:solidFill>
                <a:latin typeface="Arial"/>
                <a:cs typeface="Arial"/>
              </a:rPr>
              <a:t>press</a:t>
            </a:r>
            <a:r>
              <a:rPr sz="1800" spc="-13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85" dirty="0">
                <a:solidFill>
                  <a:srgbClr val="A9CCED"/>
                </a:solidFill>
                <a:latin typeface="Arial"/>
                <a:cs typeface="Arial"/>
              </a:rPr>
              <a:t>release?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ts val="1939"/>
              </a:lnSpc>
              <a:spcBef>
                <a:spcPts val="1005"/>
              </a:spcBef>
              <a:buClr>
                <a:srgbClr val="4966AC"/>
              </a:buClr>
              <a:buSzPct val="80555"/>
              <a:buAutoNum type="arabicPeriod"/>
              <a:tabLst>
                <a:tab pos="354965" algn="l"/>
                <a:tab pos="355600" algn="l"/>
              </a:tabLst>
            </a:pPr>
            <a:r>
              <a:rPr sz="1800" spc="190" dirty="0">
                <a:solidFill>
                  <a:srgbClr val="A9CCED"/>
                </a:solidFill>
                <a:latin typeface="Arial"/>
                <a:cs typeface="Arial"/>
              </a:rPr>
              <a:t>What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does</a:t>
            </a:r>
            <a:r>
              <a:rPr sz="1800" spc="57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120" dirty="0">
                <a:solidFill>
                  <a:srgbClr val="A9CCED"/>
                </a:solidFill>
                <a:latin typeface="Arial"/>
                <a:cs typeface="Arial"/>
              </a:rPr>
              <a:t>this </a:t>
            </a:r>
            <a:r>
              <a:rPr sz="1800" spc="165" dirty="0">
                <a:solidFill>
                  <a:srgbClr val="A9CCED"/>
                </a:solidFill>
                <a:latin typeface="Arial"/>
                <a:cs typeface="Arial"/>
              </a:rPr>
              <a:t>product </a:t>
            </a:r>
            <a:r>
              <a:rPr sz="1800" spc="425" dirty="0">
                <a:solidFill>
                  <a:srgbClr val="A9CCED"/>
                </a:solidFill>
                <a:latin typeface="Arial"/>
                <a:cs typeface="Arial"/>
              </a:rPr>
              <a:t>,  </a:t>
            </a:r>
            <a:r>
              <a:rPr sz="1800" spc="125" dirty="0">
                <a:solidFill>
                  <a:srgbClr val="A9CCED"/>
                </a:solidFill>
                <a:latin typeface="Arial"/>
                <a:cs typeface="Arial"/>
              </a:rPr>
              <a:t>person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or </a:t>
            </a:r>
            <a:r>
              <a:rPr sz="1800" spc="290" dirty="0">
                <a:solidFill>
                  <a:srgbClr val="A9CCED"/>
                </a:solidFill>
                <a:latin typeface="Arial"/>
                <a:cs typeface="Arial"/>
              </a:rPr>
              <a:t>event </a:t>
            </a:r>
            <a:r>
              <a:rPr sz="1800" spc="170" dirty="0">
                <a:solidFill>
                  <a:srgbClr val="A9CCED"/>
                </a:solidFill>
                <a:latin typeface="Arial"/>
                <a:cs typeface="Arial"/>
              </a:rPr>
              <a:t>mean </a:t>
            </a:r>
            <a:r>
              <a:rPr sz="1800" spc="135" dirty="0">
                <a:solidFill>
                  <a:srgbClr val="A9CCED"/>
                </a:solidFill>
                <a:latin typeface="Arial"/>
                <a:cs typeface="Arial"/>
              </a:rPr>
              <a:t>for </a:t>
            </a:r>
            <a:r>
              <a:rPr sz="1800" spc="165" dirty="0">
                <a:solidFill>
                  <a:srgbClr val="A9CCED"/>
                </a:solidFill>
                <a:latin typeface="Arial"/>
                <a:cs typeface="Arial"/>
              </a:rPr>
              <a:t>the  </a:t>
            </a:r>
            <a:r>
              <a:rPr sz="1800" spc="105" dirty="0">
                <a:solidFill>
                  <a:srgbClr val="A9CCED"/>
                </a:solidFill>
                <a:latin typeface="Arial"/>
                <a:cs typeface="Arial"/>
              </a:rPr>
              <a:t>readers</a:t>
            </a:r>
            <a:r>
              <a:rPr sz="1800" spc="29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  <a:p>
            <a:pPr marL="355600" marR="661670" indent="-342900">
              <a:lnSpc>
                <a:spcPts val="1939"/>
              </a:lnSpc>
              <a:spcBef>
                <a:spcPts val="1019"/>
              </a:spcBef>
              <a:buClr>
                <a:srgbClr val="4966AC"/>
              </a:buClr>
              <a:buSzPct val="80555"/>
              <a:buAutoNum type="arabicPeriod"/>
              <a:tabLst>
                <a:tab pos="354965" algn="l"/>
                <a:tab pos="355600" algn="l"/>
              </a:tabLst>
            </a:pPr>
            <a:r>
              <a:rPr sz="1800" spc="190" dirty="0">
                <a:solidFill>
                  <a:srgbClr val="A9CCED"/>
                </a:solidFill>
                <a:latin typeface="Arial"/>
                <a:cs typeface="Arial"/>
              </a:rPr>
              <a:t>What </a:t>
            </a:r>
            <a:r>
              <a:rPr sz="1800" spc="120" dirty="0">
                <a:solidFill>
                  <a:srgbClr val="A9CCED"/>
                </a:solidFill>
                <a:latin typeface="Arial"/>
                <a:cs typeface="Arial"/>
              </a:rPr>
              <a:t>cost </a:t>
            </a:r>
            <a:r>
              <a:rPr sz="1800" spc="245" dirty="0">
                <a:solidFill>
                  <a:srgbClr val="A9CCED"/>
                </a:solidFill>
                <a:latin typeface="Arial"/>
                <a:cs typeface="Arial"/>
              </a:rPr>
              <a:t>or </a:t>
            </a:r>
            <a:r>
              <a:rPr sz="1800" spc="114" dirty="0">
                <a:solidFill>
                  <a:srgbClr val="A9CCED"/>
                </a:solidFill>
                <a:latin typeface="Arial"/>
                <a:cs typeface="Arial"/>
              </a:rPr>
              <a:t>saving </a:t>
            </a:r>
            <a:r>
              <a:rPr sz="1800" spc="215" dirty="0">
                <a:solidFill>
                  <a:srgbClr val="A9CCED"/>
                </a:solidFill>
                <a:latin typeface="Arial"/>
                <a:cs typeface="Arial"/>
              </a:rPr>
              <a:t>are 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involved?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9534" y="2035991"/>
            <a:ext cx="4190365" cy="288163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  <a:tabLst>
                <a:tab pos="354965" algn="l"/>
              </a:tabLst>
            </a:pPr>
            <a:r>
              <a:rPr sz="1450" spc="15" dirty="0">
                <a:solidFill>
                  <a:srgbClr val="4966AC"/>
                </a:solidFill>
                <a:latin typeface="Arial"/>
                <a:cs typeface="Arial"/>
              </a:rPr>
              <a:t>6.	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Are</a:t>
            </a:r>
            <a:r>
              <a:rPr sz="1800" spc="57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85" dirty="0">
                <a:solidFill>
                  <a:srgbClr val="A9CCED"/>
                </a:solidFill>
                <a:latin typeface="Arial"/>
                <a:cs typeface="Arial"/>
              </a:rPr>
              <a:t>facts </a:t>
            </a:r>
            <a:r>
              <a:rPr sz="1800" spc="80" dirty="0">
                <a:solidFill>
                  <a:srgbClr val="A9CCED"/>
                </a:solidFill>
                <a:latin typeface="Arial"/>
                <a:cs typeface="Arial"/>
              </a:rPr>
              <a:t>verified</a:t>
            </a:r>
            <a:r>
              <a:rPr sz="1800" spc="26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b="1" u="sng" spc="-15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Arial"/>
                <a:cs typeface="Arial"/>
              </a:rPr>
              <a:t>Structural</a:t>
            </a:r>
            <a:r>
              <a:rPr sz="1800" b="1" u="sng" spc="10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5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Arial"/>
                <a:cs typeface="Arial"/>
              </a:rPr>
              <a:t>Method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buClr>
                <a:srgbClr val="4966AC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175" dirty="0">
                <a:solidFill>
                  <a:srgbClr val="A9CCED"/>
                </a:solidFill>
                <a:latin typeface="Arial"/>
                <a:cs typeface="Arial"/>
              </a:rPr>
              <a:t>Keep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the paragraph</a:t>
            </a:r>
            <a:r>
              <a:rPr sz="1800" spc="-6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140" dirty="0">
                <a:solidFill>
                  <a:srgbClr val="A9CCED"/>
                </a:solidFill>
                <a:latin typeface="Arial"/>
                <a:cs typeface="Arial"/>
              </a:rPr>
              <a:t>short.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ts val="1939"/>
              </a:lnSpc>
              <a:spcBef>
                <a:spcPts val="1040"/>
              </a:spcBef>
              <a:buClr>
                <a:srgbClr val="4966AC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125" dirty="0">
                <a:solidFill>
                  <a:srgbClr val="A9CCED"/>
                </a:solidFill>
                <a:latin typeface="Arial"/>
                <a:cs typeface="Arial"/>
              </a:rPr>
              <a:t>Write the </a:t>
            </a:r>
            <a:r>
              <a:rPr sz="1800" spc="80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r>
              <a:rPr sz="1800" spc="90" dirty="0">
                <a:solidFill>
                  <a:srgbClr val="A9CCED"/>
                </a:solidFill>
                <a:latin typeface="Arial"/>
                <a:cs typeface="Arial"/>
              </a:rPr>
              <a:t>release </a:t>
            </a:r>
            <a:r>
              <a:rPr sz="1800" spc="330" dirty="0">
                <a:solidFill>
                  <a:srgbClr val="A9CCED"/>
                </a:solidFill>
                <a:latin typeface="Arial"/>
                <a:cs typeface="Arial"/>
              </a:rPr>
              <a:t>in  </a:t>
            </a:r>
            <a:r>
              <a:rPr sz="1800" spc="220" dirty="0">
                <a:solidFill>
                  <a:srgbClr val="A9CCED"/>
                </a:solidFill>
                <a:latin typeface="Arial"/>
                <a:cs typeface="Arial"/>
              </a:rPr>
              <a:t>one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or </a:t>
            </a:r>
            <a:r>
              <a:rPr sz="1800" spc="295" dirty="0">
                <a:solidFill>
                  <a:srgbClr val="A9CCED"/>
                </a:solidFill>
                <a:latin typeface="Arial"/>
                <a:cs typeface="Arial"/>
              </a:rPr>
              <a:t>two </a:t>
            </a:r>
            <a:r>
              <a:rPr sz="1800" spc="190" dirty="0">
                <a:solidFill>
                  <a:srgbClr val="A9CCED"/>
                </a:solidFill>
                <a:latin typeface="Arial"/>
                <a:cs typeface="Arial"/>
              </a:rPr>
              <a:t>pages. </a:t>
            </a:r>
            <a:r>
              <a:rPr sz="1800" spc="40" dirty="0">
                <a:solidFill>
                  <a:srgbClr val="A9CCED"/>
                </a:solidFill>
                <a:latin typeface="Arial"/>
                <a:cs typeface="Arial"/>
              </a:rPr>
              <a:t>A </a:t>
            </a:r>
            <a:r>
              <a:rPr sz="1800" spc="280" dirty="0">
                <a:solidFill>
                  <a:srgbClr val="A9CCED"/>
                </a:solidFill>
                <a:latin typeface="Arial"/>
                <a:cs typeface="Arial"/>
              </a:rPr>
              <a:t>short  </a:t>
            </a:r>
            <a:r>
              <a:rPr sz="1800" spc="80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r>
              <a:rPr sz="1800" spc="105" dirty="0">
                <a:solidFill>
                  <a:srgbClr val="A9CCED"/>
                </a:solidFill>
                <a:latin typeface="Arial"/>
                <a:cs typeface="Arial"/>
              </a:rPr>
              <a:t>release </a:t>
            </a:r>
            <a:r>
              <a:rPr sz="1800" spc="114" dirty="0">
                <a:solidFill>
                  <a:srgbClr val="A9CCED"/>
                </a:solidFill>
                <a:latin typeface="Arial"/>
                <a:cs typeface="Arial"/>
              </a:rPr>
              <a:t>is </a:t>
            </a:r>
            <a:r>
              <a:rPr sz="1800" spc="180" dirty="0">
                <a:solidFill>
                  <a:srgbClr val="A9CCED"/>
                </a:solidFill>
                <a:latin typeface="Arial"/>
                <a:cs typeface="Arial"/>
              </a:rPr>
              <a:t>more </a:t>
            </a:r>
            <a:r>
              <a:rPr sz="1800" spc="125" dirty="0">
                <a:solidFill>
                  <a:srgbClr val="A9CCED"/>
                </a:solidFill>
                <a:latin typeface="Arial"/>
                <a:cs typeface="Arial"/>
              </a:rPr>
              <a:t>likely </a:t>
            </a:r>
            <a:r>
              <a:rPr sz="1800" spc="335" dirty="0">
                <a:solidFill>
                  <a:srgbClr val="A9CCED"/>
                </a:solidFill>
                <a:latin typeface="Arial"/>
                <a:cs typeface="Arial"/>
              </a:rPr>
              <a:t>to  </a:t>
            </a:r>
            <a:r>
              <a:rPr sz="1800" spc="40" dirty="0">
                <a:solidFill>
                  <a:srgbClr val="A9CCED"/>
                </a:solidFill>
                <a:latin typeface="Arial"/>
                <a:cs typeface="Arial"/>
              </a:rPr>
              <a:t>be </a:t>
            </a:r>
            <a:r>
              <a:rPr sz="1800" spc="170" dirty="0">
                <a:solidFill>
                  <a:srgbClr val="A9CCED"/>
                </a:solidFill>
                <a:latin typeface="Arial"/>
                <a:cs typeface="Arial"/>
              </a:rPr>
              <a:t>read </a:t>
            </a:r>
            <a:r>
              <a:rPr sz="1800" spc="220" dirty="0">
                <a:solidFill>
                  <a:srgbClr val="A9CCED"/>
                </a:solidFill>
                <a:latin typeface="Arial"/>
                <a:cs typeface="Arial"/>
              </a:rPr>
              <a:t>and</a:t>
            </a:r>
            <a:r>
              <a:rPr sz="1800" spc="7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A9CCED"/>
                </a:solidFill>
                <a:latin typeface="Arial"/>
                <a:cs typeface="Arial"/>
              </a:rPr>
              <a:t>distributed.</a:t>
            </a:r>
            <a:endParaRPr sz="1800">
              <a:latin typeface="Arial"/>
              <a:cs typeface="Arial"/>
            </a:endParaRPr>
          </a:p>
          <a:p>
            <a:pPr marL="355600" marR="223520" indent="-342900">
              <a:lnSpc>
                <a:spcPts val="1939"/>
              </a:lnSpc>
              <a:spcBef>
                <a:spcPts val="1015"/>
              </a:spcBef>
              <a:buClr>
                <a:srgbClr val="4966AC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105" dirty="0">
                <a:solidFill>
                  <a:srgbClr val="A9CCED"/>
                </a:solidFill>
                <a:latin typeface="Arial"/>
                <a:cs typeface="Arial"/>
              </a:rPr>
              <a:t>Language </a:t>
            </a:r>
            <a:r>
              <a:rPr sz="1800" spc="130" dirty="0">
                <a:solidFill>
                  <a:srgbClr val="A9CCED"/>
                </a:solidFill>
                <a:latin typeface="Arial"/>
                <a:cs typeface="Arial"/>
              </a:rPr>
              <a:t>must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be</a:t>
            </a:r>
            <a:r>
              <a:rPr sz="1800" spc="57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95" dirty="0">
                <a:solidFill>
                  <a:srgbClr val="A9CCED"/>
                </a:solidFill>
                <a:latin typeface="Arial"/>
                <a:cs typeface="Arial"/>
              </a:rPr>
              <a:t>fresh </a:t>
            </a:r>
            <a:r>
              <a:rPr sz="1800" spc="145" dirty="0">
                <a:solidFill>
                  <a:srgbClr val="A9CCED"/>
                </a:solidFill>
                <a:latin typeface="Arial"/>
                <a:cs typeface="Arial"/>
              </a:rPr>
              <a:t>and  </a:t>
            </a:r>
            <a:r>
              <a:rPr sz="1800" spc="15" dirty="0">
                <a:solidFill>
                  <a:srgbClr val="A9CCED"/>
                </a:solidFill>
                <a:latin typeface="Arial"/>
                <a:cs typeface="Arial"/>
              </a:rPr>
              <a:t>stylist.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8688" y="772668"/>
            <a:ext cx="3355848" cy="652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5299" y="1700530"/>
            <a:ext cx="4040504" cy="437832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305"/>
              </a:spcBef>
              <a:tabLst>
                <a:tab pos="354965" algn="l"/>
              </a:tabLst>
            </a:pPr>
            <a:r>
              <a:rPr sz="1350" spc="235" dirty="0">
                <a:solidFill>
                  <a:srgbClr val="4966AC"/>
                </a:solidFill>
                <a:latin typeface="Arial"/>
                <a:cs typeface="Arial"/>
              </a:rPr>
              <a:t>	</a:t>
            </a:r>
            <a:r>
              <a:rPr sz="1700" spc="200" dirty="0">
                <a:solidFill>
                  <a:srgbClr val="A9CCED"/>
                </a:solidFill>
                <a:latin typeface="Arial"/>
                <a:cs typeface="Arial"/>
              </a:rPr>
              <a:t>[The </a:t>
            </a:r>
            <a:r>
              <a:rPr sz="1700" spc="25" dirty="0">
                <a:solidFill>
                  <a:srgbClr val="A9CCED"/>
                </a:solidFill>
                <a:latin typeface="Arial"/>
                <a:cs typeface="Arial"/>
              </a:rPr>
              <a:t>conclusive </a:t>
            </a:r>
            <a:r>
              <a:rPr sz="1700" spc="30" dirty="0">
                <a:solidFill>
                  <a:srgbClr val="A9CCED"/>
                </a:solidFill>
                <a:latin typeface="Arial"/>
                <a:cs typeface="Arial"/>
              </a:rPr>
              <a:t>paragraph </a:t>
            </a:r>
            <a:r>
              <a:rPr sz="1700" spc="20" dirty="0">
                <a:solidFill>
                  <a:srgbClr val="A9CCED"/>
                </a:solidFill>
                <a:latin typeface="Arial"/>
                <a:cs typeface="Arial"/>
              </a:rPr>
              <a:t>is  </a:t>
            </a:r>
            <a:r>
              <a:rPr sz="1700" spc="175" dirty="0">
                <a:solidFill>
                  <a:srgbClr val="A9CCED"/>
                </a:solidFill>
                <a:latin typeface="Arial"/>
                <a:cs typeface="Arial"/>
              </a:rPr>
              <a:t>known </a:t>
            </a:r>
            <a:r>
              <a:rPr sz="1700" spc="245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700" spc="25" dirty="0">
                <a:solidFill>
                  <a:srgbClr val="A9CCED"/>
                </a:solidFill>
                <a:latin typeface="Arial"/>
                <a:cs typeface="Arial"/>
              </a:rPr>
              <a:t>“boilerplate” and can  </a:t>
            </a:r>
            <a:r>
              <a:rPr sz="1700" spc="100" dirty="0">
                <a:solidFill>
                  <a:srgbClr val="A9CCED"/>
                </a:solidFill>
                <a:latin typeface="Arial"/>
                <a:cs typeface="Arial"/>
              </a:rPr>
              <a:t>contain </a:t>
            </a:r>
            <a:r>
              <a:rPr sz="1700" spc="345" dirty="0">
                <a:solidFill>
                  <a:srgbClr val="A9CCED"/>
                </a:solidFill>
                <a:latin typeface="Arial"/>
                <a:cs typeface="Arial"/>
              </a:rPr>
              <a:t>no </a:t>
            </a:r>
            <a:r>
              <a:rPr sz="1700" spc="160" dirty="0">
                <a:solidFill>
                  <a:srgbClr val="A9CCED"/>
                </a:solidFill>
                <a:latin typeface="Arial"/>
                <a:cs typeface="Arial"/>
              </a:rPr>
              <a:t>more </a:t>
            </a:r>
            <a:r>
              <a:rPr sz="1700" spc="200" dirty="0">
                <a:solidFill>
                  <a:srgbClr val="A9CCED"/>
                </a:solidFill>
                <a:latin typeface="Arial"/>
                <a:cs typeface="Arial"/>
              </a:rPr>
              <a:t>than 3-4  </a:t>
            </a:r>
            <a:r>
              <a:rPr sz="1700" spc="90" dirty="0">
                <a:solidFill>
                  <a:srgbClr val="A9CCED"/>
                </a:solidFill>
                <a:latin typeface="Arial"/>
                <a:cs typeface="Arial"/>
              </a:rPr>
              <a:t>lines. </a:t>
            </a:r>
            <a:r>
              <a:rPr sz="1700" spc="335" dirty="0">
                <a:solidFill>
                  <a:srgbClr val="A9CCED"/>
                </a:solidFill>
                <a:latin typeface="Arial"/>
                <a:cs typeface="Arial"/>
              </a:rPr>
              <a:t>A </a:t>
            </a:r>
            <a:r>
              <a:rPr sz="1700" spc="220" dirty="0">
                <a:solidFill>
                  <a:srgbClr val="A9CCED"/>
                </a:solidFill>
                <a:latin typeface="Arial"/>
                <a:cs typeface="Arial"/>
              </a:rPr>
              <a:t>short </a:t>
            </a:r>
            <a:r>
              <a:rPr sz="1700" spc="125" dirty="0">
                <a:solidFill>
                  <a:srgbClr val="A9CCED"/>
                </a:solidFill>
                <a:latin typeface="Arial"/>
                <a:cs typeface="Arial"/>
              </a:rPr>
              <a:t>"about" </a:t>
            </a:r>
            <a:r>
              <a:rPr sz="1700" spc="25" dirty="0">
                <a:solidFill>
                  <a:srgbClr val="A9CCED"/>
                </a:solidFill>
                <a:latin typeface="Arial"/>
                <a:cs typeface="Arial"/>
              </a:rPr>
              <a:t>section,  providing independent  </a:t>
            </a:r>
            <a:r>
              <a:rPr sz="1700" spc="80" dirty="0">
                <a:solidFill>
                  <a:srgbClr val="A9CCED"/>
                </a:solidFill>
                <a:latin typeface="Arial"/>
                <a:cs typeface="Arial"/>
              </a:rPr>
              <a:t>background </a:t>
            </a:r>
            <a:r>
              <a:rPr sz="1700" spc="345" dirty="0">
                <a:solidFill>
                  <a:srgbClr val="A9CCED"/>
                </a:solidFill>
                <a:latin typeface="Arial"/>
                <a:cs typeface="Arial"/>
              </a:rPr>
              <a:t>on </a:t>
            </a:r>
            <a:r>
              <a:rPr sz="1700" spc="245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700" spc="25" dirty="0">
                <a:solidFill>
                  <a:srgbClr val="A9CCED"/>
                </a:solidFill>
                <a:latin typeface="Arial"/>
                <a:cs typeface="Arial"/>
              </a:rPr>
              <a:t>issuing  </a:t>
            </a:r>
            <a:r>
              <a:rPr sz="1700" spc="30" dirty="0">
                <a:solidFill>
                  <a:srgbClr val="A9CCED"/>
                </a:solidFill>
                <a:latin typeface="Arial"/>
                <a:cs typeface="Arial"/>
              </a:rPr>
              <a:t>company, </a:t>
            </a:r>
            <a:r>
              <a:rPr sz="1700" spc="95" dirty="0">
                <a:solidFill>
                  <a:srgbClr val="A9CCED"/>
                </a:solidFill>
                <a:latin typeface="Arial"/>
                <a:cs typeface="Arial"/>
              </a:rPr>
              <a:t>organization, </a:t>
            </a:r>
            <a:r>
              <a:rPr sz="1700" spc="320" dirty="0">
                <a:solidFill>
                  <a:srgbClr val="A9CCED"/>
                </a:solidFill>
                <a:latin typeface="Arial"/>
                <a:cs typeface="Arial"/>
              </a:rPr>
              <a:t>or  </a:t>
            </a:r>
            <a:r>
              <a:rPr sz="1700" spc="60" dirty="0">
                <a:solidFill>
                  <a:srgbClr val="A9CCED"/>
                </a:solidFill>
                <a:latin typeface="Arial"/>
                <a:cs typeface="Arial"/>
              </a:rPr>
              <a:t>individual. </a:t>
            </a:r>
            <a:r>
              <a:rPr sz="1700" spc="195" dirty="0">
                <a:solidFill>
                  <a:srgbClr val="A9CCED"/>
                </a:solidFill>
                <a:latin typeface="Arial"/>
                <a:cs typeface="Arial"/>
              </a:rPr>
              <a:t>Here </a:t>
            </a:r>
            <a:r>
              <a:rPr sz="1700" spc="250" dirty="0">
                <a:solidFill>
                  <a:srgbClr val="A9CCED"/>
                </a:solidFill>
                <a:latin typeface="Arial"/>
                <a:cs typeface="Arial"/>
              </a:rPr>
              <a:t>you </a:t>
            </a:r>
            <a:r>
              <a:rPr sz="1700" spc="25" dirty="0">
                <a:solidFill>
                  <a:srgbClr val="A9CCED"/>
                </a:solidFill>
                <a:latin typeface="Arial"/>
                <a:cs typeface="Arial"/>
              </a:rPr>
              <a:t>should  </a:t>
            </a:r>
            <a:r>
              <a:rPr sz="1700" spc="105" dirty="0">
                <a:solidFill>
                  <a:srgbClr val="A9CCED"/>
                </a:solidFill>
                <a:latin typeface="Arial"/>
                <a:cs typeface="Arial"/>
              </a:rPr>
              <a:t>explain </a:t>
            </a:r>
            <a:r>
              <a:rPr sz="1700" spc="140" dirty="0">
                <a:solidFill>
                  <a:srgbClr val="A9CCED"/>
                </a:solidFill>
                <a:latin typeface="Arial"/>
                <a:cs typeface="Arial"/>
              </a:rPr>
              <a:t>future </a:t>
            </a:r>
            <a:r>
              <a:rPr sz="1700" spc="75" dirty="0">
                <a:solidFill>
                  <a:srgbClr val="A9CCED"/>
                </a:solidFill>
                <a:latin typeface="Arial"/>
                <a:cs typeface="Arial"/>
              </a:rPr>
              <a:t>aspects, </a:t>
            </a:r>
            <a:r>
              <a:rPr sz="1700" spc="190" dirty="0">
                <a:solidFill>
                  <a:srgbClr val="A9CCED"/>
                </a:solidFill>
                <a:latin typeface="Arial"/>
                <a:cs typeface="Arial"/>
              </a:rPr>
              <a:t>your </a:t>
            </a:r>
            <a:r>
              <a:rPr sz="1700" spc="320" dirty="0">
                <a:solidFill>
                  <a:srgbClr val="A9CCED"/>
                </a:solidFill>
                <a:latin typeface="Arial"/>
                <a:cs typeface="Arial"/>
              </a:rPr>
              <a:t>or  </a:t>
            </a:r>
            <a:r>
              <a:rPr sz="1700" spc="225" dirty="0">
                <a:solidFill>
                  <a:srgbClr val="A9CCED"/>
                </a:solidFill>
                <a:latin typeface="Arial"/>
                <a:cs typeface="Arial"/>
              </a:rPr>
              <a:t>aim </a:t>
            </a:r>
            <a:r>
              <a:rPr sz="1700" spc="280" dirty="0">
                <a:solidFill>
                  <a:srgbClr val="A9CCED"/>
                </a:solidFill>
                <a:latin typeface="Arial"/>
                <a:cs typeface="Arial"/>
              </a:rPr>
              <a:t>in </a:t>
            </a:r>
            <a:r>
              <a:rPr sz="1700" spc="114" dirty="0">
                <a:solidFill>
                  <a:srgbClr val="A9CCED"/>
                </a:solidFill>
                <a:latin typeface="Arial"/>
                <a:cs typeface="Arial"/>
              </a:rPr>
              <a:t>meeting </a:t>
            </a:r>
            <a:r>
              <a:rPr sz="1700" spc="245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700" spc="80" dirty="0">
                <a:solidFill>
                  <a:srgbClr val="A9CCED"/>
                </a:solidFill>
                <a:latin typeface="Arial"/>
                <a:cs typeface="Arial"/>
              </a:rPr>
              <a:t>current  </a:t>
            </a:r>
            <a:r>
              <a:rPr sz="1700" spc="125" dirty="0">
                <a:solidFill>
                  <a:srgbClr val="A9CCED"/>
                </a:solidFill>
                <a:latin typeface="Arial"/>
                <a:cs typeface="Arial"/>
              </a:rPr>
              <a:t>market </a:t>
            </a:r>
            <a:r>
              <a:rPr sz="1700" spc="320" dirty="0">
                <a:solidFill>
                  <a:srgbClr val="A9CCED"/>
                </a:solidFill>
                <a:latin typeface="Arial"/>
                <a:cs typeface="Arial"/>
              </a:rPr>
              <a:t>or </a:t>
            </a:r>
            <a:r>
              <a:rPr sz="1700" spc="25" dirty="0">
                <a:solidFill>
                  <a:srgbClr val="A9CCED"/>
                </a:solidFill>
                <a:latin typeface="Arial"/>
                <a:cs typeface="Arial"/>
              </a:rPr>
              <a:t>success. </a:t>
            </a:r>
            <a:r>
              <a:rPr sz="1700" spc="114" dirty="0">
                <a:solidFill>
                  <a:srgbClr val="A9CCED"/>
                </a:solidFill>
                <a:latin typeface="Arial"/>
                <a:cs typeface="Arial"/>
              </a:rPr>
              <a:t>In </a:t>
            </a:r>
            <a:r>
              <a:rPr sz="1700" spc="105" dirty="0">
                <a:solidFill>
                  <a:srgbClr val="A9CCED"/>
                </a:solidFill>
                <a:latin typeface="Arial"/>
                <a:cs typeface="Arial"/>
              </a:rPr>
              <a:t>general  </a:t>
            </a:r>
            <a:r>
              <a:rPr sz="1700" spc="204" dirty="0">
                <a:solidFill>
                  <a:srgbClr val="A9CCED"/>
                </a:solidFill>
                <a:latin typeface="Arial"/>
                <a:cs typeface="Arial"/>
              </a:rPr>
              <a:t>what </a:t>
            </a:r>
            <a:r>
              <a:rPr sz="1700" spc="240" dirty="0">
                <a:solidFill>
                  <a:srgbClr val="A9CCED"/>
                </a:solidFill>
                <a:latin typeface="Arial"/>
                <a:cs typeface="Arial"/>
              </a:rPr>
              <a:t>you </a:t>
            </a:r>
            <a:r>
              <a:rPr sz="1700" spc="145" dirty="0">
                <a:solidFill>
                  <a:srgbClr val="A9CCED"/>
                </a:solidFill>
                <a:latin typeface="Arial"/>
                <a:cs typeface="Arial"/>
              </a:rPr>
              <a:t>intend </a:t>
            </a:r>
            <a:r>
              <a:rPr sz="1700" spc="315" dirty="0">
                <a:solidFill>
                  <a:srgbClr val="A9CCED"/>
                </a:solidFill>
                <a:latin typeface="Arial"/>
                <a:cs typeface="Arial"/>
              </a:rPr>
              <a:t>to </a:t>
            </a:r>
            <a:r>
              <a:rPr sz="1700" spc="345" dirty="0">
                <a:solidFill>
                  <a:srgbClr val="A9CCED"/>
                </a:solidFill>
                <a:latin typeface="Arial"/>
                <a:cs typeface="Arial"/>
              </a:rPr>
              <a:t>do  </a:t>
            </a:r>
            <a:r>
              <a:rPr sz="1700" spc="25" dirty="0">
                <a:solidFill>
                  <a:srgbClr val="A9CCED"/>
                </a:solidFill>
                <a:latin typeface="Arial"/>
                <a:cs typeface="Arial"/>
              </a:rPr>
              <a:t>achieve.]</a:t>
            </a:r>
            <a:endParaRPr sz="1700">
              <a:latin typeface="Arial"/>
              <a:cs typeface="Arial"/>
            </a:endParaRPr>
          </a:p>
          <a:p>
            <a:pPr marL="355600" marR="1564640" indent="-342900">
              <a:lnSpc>
                <a:spcPts val="1839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350" spc="235" dirty="0">
                <a:solidFill>
                  <a:srgbClr val="4966AC"/>
                </a:solidFill>
                <a:latin typeface="Arial"/>
                <a:cs typeface="Arial"/>
              </a:rPr>
              <a:t>	</a:t>
            </a:r>
            <a:r>
              <a:rPr sz="1700" spc="30" dirty="0">
                <a:solidFill>
                  <a:srgbClr val="A9CCED"/>
                </a:solidFill>
                <a:latin typeface="Arial"/>
                <a:cs typeface="Arial"/>
              </a:rPr>
              <a:t>Contact </a:t>
            </a:r>
            <a:r>
              <a:rPr sz="1700" spc="25" dirty="0">
                <a:solidFill>
                  <a:srgbClr val="A9CCED"/>
                </a:solidFill>
                <a:latin typeface="Arial"/>
                <a:cs typeface="Arial"/>
              </a:rPr>
              <a:t>Information:  </a:t>
            </a:r>
            <a:r>
              <a:rPr sz="1700" spc="120" dirty="0">
                <a:solidFill>
                  <a:srgbClr val="A9CCED"/>
                </a:solidFill>
                <a:latin typeface="Arial"/>
                <a:cs typeface="Arial"/>
              </a:rPr>
              <a:t>[Company </a:t>
            </a:r>
            <a:r>
              <a:rPr sz="1700" spc="35" dirty="0">
                <a:solidFill>
                  <a:srgbClr val="A9CCED"/>
                </a:solidFill>
                <a:latin typeface="Arial"/>
                <a:cs typeface="Arial"/>
              </a:rPr>
              <a:t>Name]  </a:t>
            </a:r>
            <a:r>
              <a:rPr sz="1700" spc="25" dirty="0">
                <a:solidFill>
                  <a:srgbClr val="A9CCED"/>
                </a:solidFill>
                <a:latin typeface="Arial"/>
                <a:cs typeface="Arial"/>
              </a:rPr>
              <a:t>[Address]  [Telephone]  [Website]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9534" y="1700530"/>
            <a:ext cx="397510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350" spc="235" dirty="0">
                <a:solidFill>
                  <a:srgbClr val="4966AC"/>
                </a:solidFill>
                <a:latin typeface="Arial"/>
                <a:cs typeface="Arial"/>
              </a:rPr>
              <a:t>	</a:t>
            </a:r>
            <a:r>
              <a:rPr sz="1700" spc="20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700" spc="260" dirty="0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sz="1700" spc="5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700" spc="30" dirty="0">
                <a:solidFill>
                  <a:srgbClr val="FFFFFF"/>
                </a:solidFill>
                <a:latin typeface="Arial"/>
                <a:cs typeface="Arial"/>
              </a:rPr>
              <a:t>press </a:t>
            </a:r>
            <a:r>
              <a:rPr sz="1700" spc="25" dirty="0">
                <a:solidFill>
                  <a:srgbClr val="FFFFFF"/>
                </a:solidFill>
                <a:latin typeface="Arial"/>
                <a:cs typeface="Arial"/>
              </a:rPr>
              <a:t>release</a:t>
            </a:r>
            <a:r>
              <a:rPr sz="1700" spc="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FFFFFF"/>
                </a:solidFill>
                <a:latin typeface="Arial"/>
                <a:cs typeface="Arial"/>
              </a:rPr>
              <a:t>ends.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77255" y="2350007"/>
            <a:ext cx="3002279" cy="4133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4416" y="3218688"/>
            <a:ext cx="7103364" cy="1804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86784" y="777240"/>
            <a:ext cx="1783080" cy="643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90800" y="2606039"/>
            <a:ext cx="5404104" cy="3163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4764" y="762000"/>
            <a:ext cx="3823716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0902" y="1167841"/>
            <a:ext cx="86258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97815" algn="l"/>
                <a:tab pos="995044" algn="l"/>
                <a:tab pos="1365885" algn="l"/>
                <a:tab pos="2087880" algn="l"/>
                <a:tab pos="2670810" algn="l"/>
                <a:tab pos="3170555" algn="l"/>
                <a:tab pos="3880485" algn="l"/>
                <a:tab pos="4979670" algn="l"/>
                <a:tab pos="5735320" algn="l"/>
                <a:tab pos="6813550" algn="l"/>
                <a:tab pos="7371080" algn="l"/>
              </a:tabLst>
            </a:pP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0902" y="2143760"/>
            <a:ext cx="95300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180" marR="5080" indent="-28511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297815" algn="l"/>
                <a:tab pos="1033144" algn="l"/>
                <a:tab pos="2026920" algn="l"/>
                <a:tab pos="2530475" algn="l"/>
                <a:tab pos="3126105" algn="l"/>
                <a:tab pos="4107815" algn="l"/>
                <a:tab pos="4470400" algn="l"/>
                <a:tab pos="5760085" algn="l"/>
                <a:tab pos="6450330" algn="l"/>
                <a:tab pos="6823709" algn="l"/>
                <a:tab pos="7701915" algn="l"/>
                <a:tab pos="8474710" algn="l"/>
                <a:tab pos="9025255" algn="l"/>
              </a:tabLst>
            </a:pP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Pr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e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s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relea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s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es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are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ver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y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effect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i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v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e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5" dirty="0">
                <a:solidFill>
                  <a:srgbClr val="A9CCED"/>
                </a:solidFill>
                <a:latin typeface="Arial"/>
                <a:cs typeface="Arial"/>
              </a:rPr>
              <a:t>i</a:t>
            </a: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a</a:t>
            </a: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n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n</a:t>
            </a: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o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u</a:t>
            </a: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n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cin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g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n</a:t>
            </a: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e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ws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10" dirty="0">
                <a:solidFill>
                  <a:srgbClr val="A9CCED"/>
                </a:solidFill>
                <a:latin typeface="Arial"/>
                <a:cs typeface="Arial"/>
              </a:rPr>
              <a:t>t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o</a:t>
            </a: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u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ts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i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de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m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e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dia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and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n</a:t>
            </a: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e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ws  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world.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20757" y="4582795"/>
            <a:ext cx="8305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2260" algn="l"/>
              </a:tabLst>
            </a:pP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a	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pr</a:t>
            </a: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e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0902" y="2631135"/>
            <a:ext cx="8638540" cy="295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78865" algn="l"/>
                <a:tab pos="1661160" algn="l"/>
                <a:tab pos="2026920" algn="l"/>
                <a:tab pos="2670810" algn="l"/>
                <a:tab pos="3571240" algn="l"/>
                <a:tab pos="4237355" algn="l"/>
                <a:tab pos="5080000" algn="l"/>
                <a:tab pos="5418455" algn="l"/>
                <a:tab pos="6083300" algn="l"/>
                <a:tab pos="7160895" algn="l"/>
                <a:tab pos="7463790" algn="l"/>
                <a:tab pos="7732395" algn="l"/>
              </a:tabLst>
            </a:pPr>
            <a:r>
              <a:rPr sz="1600" u="sng" spc="25" dirty="0">
                <a:solidFill>
                  <a:srgbClr val="9353C3"/>
                </a:solidFill>
                <a:uFill>
                  <a:solidFill>
                    <a:srgbClr val="9353C3"/>
                  </a:solidFill>
                </a:uFill>
                <a:latin typeface="Arial"/>
                <a:cs typeface="Arial"/>
                <a:hlinkClick r:id="rId3"/>
              </a:rPr>
              <a:t>Wikipedia</a:t>
            </a:r>
            <a:r>
              <a:rPr sz="1600" spc="25" dirty="0">
                <a:solidFill>
                  <a:srgbClr val="9353C3"/>
                </a:solidFill>
                <a:latin typeface="Arial"/>
                <a:cs typeface="Arial"/>
              </a:rPr>
              <a:t>	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says	"A	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news	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release,	press	release	or	press	statement	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is	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a	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written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50520" algn="l"/>
                <a:tab pos="1333500" algn="l"/>
                <a:tab pos="2901950" algn="l"/>
                <a:tab pos="3804285" algn="l"/>
                <a:tab pos="4130675" algn="l"/>
                <a:tab pos="5158105" algn="l"/>
                <a:tab pos="5485765" algn="l"/>
                <a:tab pos="5928995" algn="l"/>
                <a:tab pos="6572250" algn="l"/>
              </a:tabLst>
            </a:pP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or	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recorded	communication	directed	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at	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members	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of	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the	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news	media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08305" algn="l"/>
                <a:tab pos="853440" algn="l"/>
                <a:tab pos="1766570" algn="l"/>
                <a:tab pos="2094230" algn="l"/>
                <a:tab pos="3336290" algn="l"/>
                <a:tab pos="4461510" algn="l"/>
                <a:tab pos="5339080" algn="l"/>
                <a:tab pos="5712460" algn="l"/>
                <a:tab pos="6485255" algn="l"/>
                <a:tab pos="7128509" algn="l"/>
              </a:tabLst>
            </a:pP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for	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the	purpose	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of	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announcing	something	claimed	as	having	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news	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value".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920"/>
              </a:spcBef>
              <a:buFont typeface="Wingdings"/>
              <a:buChar char=""/>
              <a:tabLst>
                <a:tab pos="297815" algn="l"/>
                <a:tab pos="903605" algn="l"/>
                <a:tab pos="1240790" algn="l"/>
                <a:tab pos="1568450" algn="l"/>
                <a:tab pos="1862455" algn="l"/>
                <a:tab pos="2211705" algn="l"/>
                <a:tab pos="2798445" algn="l"/>
                <a:tab pos="3159760" algn="l"/>
                <a:tab pos="3615690" algn="l"/>
                <a:tab pos="3830320" algn="l"/>
                <a:tab pos="4708525" algn="l"/>
                <a:tab pos="4742180" algn="l"/>
                <a:tab pos="5046980" algn="l"/>
                <a:tab pos="5113655" algn="l"/>
                <a:tab pos="5828665" algn="l"/>
                <a:tab pos="5913755" algn="l"/>
                <a:tab pos="6319520" algn="l"/>
                <a:tab pos="7104380" algn="l"/>
                <a:tab pos="7430770" algn="l"/>
              </a:tabLst>
            </a:pP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M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o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s</a:t>
            </a:r>
            <a:r>
              <a:rPr sz="1600" spc="10" dirty="0">
                <a:solidFill>
                  <a:srgbClr val="A9CCED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pr</a:t>
            </a: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e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s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n</a:t>
            </a: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e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ws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15" dirty="0">
                <a:solidFill>
                  <a:srgbClr val="A9CCED"/>
                </a:solidFill>
                <a:latin typeface="Arial"/>
                <a:cs typeface="Arial"/>
              </a:rPr>
              <a:t>r</a:t>
            </a: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e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le</a:t>
            </a: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a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s</a:t>
            </a: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e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are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distr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i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b</a:t>
            </a: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u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ted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	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by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	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e</a:t>
            </a:r>
            <a:r>
              <a:rPr sz="1600" spc="45" dirty="0">
                <a:solidFill>
                  <a:srgbClr val="A9CCED"/>
                </a:solidFill>
                <a:latin typeface="Arial"/>
                <a:cs typeface="Arial"/>
              </a:rPr>
              <a:t>m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ai</a:t>
            </a:r>
            <a:r>
              <a:rPr sz="1600" spc="5" dirty="0">
                <a:solidFill>
                  <a:srgbClr val="A9CCED"/>
                </a:solidFill>
                <a:latin typeface="Arial"/>
                <a:cs typeface="Arial"/>
              </a:rPr>
              <a:t>l</a:t>
            </a:r>
            <a:r>
              <a:rPr sz="1600" spc="10" dirty="0">
                <a:solidFill>
                  <a:srgbClr val="A9CCED"/>
                </a:solidFill>
                <a:latin typeface="Arial"/>
                <a:cs typeface="Arial"/>
              </a:rPr>
              <a:t>,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fax,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e</a:t>
            </a: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d</a:t>
            </a:r>
            <a:r>
              <a:rPr sz="1600" spc="15" dirty="0">
                <a:solidFill>
                  <a:srgbClr val="A9CCED"/>
                </a:solidFill>
                <a:latin typeface="Arial"/>
                <a:cs typeface="Arial"/>
              </a:rPr>
              <a:t>i</a:t>
            </a:r>
            <a:r>
              <a:rPr sz="1600" spc="5" dirty="0">
                <a:solidFill>
                  <a:srgbClr val="A9CCED"/>
                </a:solidFill>
                <a:latin typeface="Arial"/>
                <a:cs typeface="Arial"/>
              </a:rPr>
              <a:t>t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ors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at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n</a:t>
            </a: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ew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sp</a:t>
            </a: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a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p</a:t>
            </a: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e</a:t>
            </a:r>
            <a:r>
              <a:rPr sz="1600" spc="15" dirty="0">
                <a:solidFill>
                  <a:srgbClr val="A9CCED"/>
                </a:solidFill>
                <a:latin typeface="Arial"/>
                <a:cs typeface="Arial"/>
              </a:rPr>
              <a:t>rs,  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magazines,	radio	</a:t>
            </a:r>
            <a:r>
              <a:rPr sz="1600" spc="15" dirty="0">
                <a:solidFill>
                  <a:srgbClr val="A9CCED"/>
                </a:solidFill>
                <a:latin typeface="Arial"/>
                <a:cs typeface="Arial"/>
              </a:rPr>
              <a:t>stations,	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television	stations	or	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through		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distribution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655320" algn="l"/>
                <a:tab pos="1193165" algn="l"/>
                <a:tab pos="2367280" algn="l"/>
              </a:tabLst>
            </a:pP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news	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wire	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distribution	services,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737870" algn="l"/>
                <a:tab pos="1298575" algn="l"/>
                <a:tab pos="1941830" algn="l"/>
                <a:tab pos="2490470" algn="l"/>
                <a:tab pos="3648710" algn="l"/>
                <a:tab pos="3976370" algn="l"/>
                <a:tab pos="5101590" algn="l"/>
                <a:tab pos="5427980" algn="l"/>
                <a:tab pos="6070600" algn="l"/>
                <a:tab pos="6654800" algn="l"/>
              </a:tabLst>
            </a:pP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where	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your	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news	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gets	syndicated	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to	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thousands	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of	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news	</a:t>
            </a:r>
            <a:r>
              <a:rPr sz="1600" spc="15" dirty="0">
                <a:solidFill>
                  <a:srgbClr val="A9CCED"/>
                </a:solidFill>
                <a:latin typeface="Arial"/>
                <a:cs typeface="Arial"/>
              </a:rPr>
              <a:t>sites	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worldwide.</a:t>
            </a:r>
            <a:endParaRPr sz="1600">
              <a:latin typeface="Arial"/>
              <a:cs typeface="Arial"/>
            </a:endParaRPr>
          </a:p>
          <a:p>
            <a:pPr marL="12700" marR="88900">
              <a:lnSpc>
                <a:spcPct val="100000"/>
              </a:lnSpc>
              <a:tabLst>
                <a:tab pos="638810" algn="l"/>
                <a:tab pos="1444625" algn="l"/>
                <a:tab pos="2002789" algn="l"/>
                <a:tab pos="3100070" algn="l"/>
                <a:tab pos="3435350" algn="l"/>
                <a:tab pos="3993515" algn="l"/>
                <a:tab pos="4351655" algn="l"/>
                <a:tab pos="5224780" algn="l"/>
                <a:tab pos="6322060" algn="l"/>
                <a:tab pos="7162165" algn="l"/>
                <a:tab pos="7684770" algn="l"/>
              </a:tabLst>
            </a:pP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M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o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s</a:t>
            </a:r>
            <a:r>
              <a:rPr sz="1600" spc="10" dirty="0">
                <a:solidFill>
                  <a:srgbClr val="A9CCED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p</a:t>
            </a: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e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o</a:t>
            </a: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p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le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wh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o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sp</a:t>
            </a: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e</a:t>
            </a:r>
            <a:r>
              <a:rPr sz="1600" spc="15" dirty="0">
                <a:solidFill>
                  <a:srgbClr val="A9CCED"/>
                </a:solidFill>
                <a:latin typeface="Arial"/>
                <a:cs typeface="Arial"/>
              </a:rPr>
              <a:t>cial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ize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5" dirty="0">
                <a:solidFill>
                  <a:srgbClr val="A9CCED"/>
                </a:solidFill>
                <a:latin typeface="Arial"/>
                <a:cs typeface="Arial"/>
              </a:rPr>
              <a:t>i</a:t>
            </a: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n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we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b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or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inter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ne</a:t>
            </a:r>
            <a:r>
              <a:rPr sz="1600" spc="10" dirty="0">
                <a:solidFill>
                  <a:srgbClr val="A9CCED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m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a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rket</a:t>
            </a:r>
            <a:r>
              <a:rPr sz="1600" spc="15" dirty="0">
                <a:solidFill>
                  <a:srgbClr val="A9CCED"/>
                </a:solidFill>
                <a:latin typeface="Arial"/>
                <a:cs typeface="Arial"/>
              </a:rPr>
              <a:t>i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ng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30" dirty="0">
                <a:solidFill>
                  <a:srgbClr val="A9CCED"/>
                </a:solidFill>
                <a:latin typeface="Arial"/>
                <a:cs typeface="Arial"/>
              </a:rPr>
              <a:t>b</a:t>
            </a:r>
            <a:r>
              <a:rPr sz="1600" spc="35" dirty="0">
                <a:solidFill>
                  <a:srgbClr val="A9CCED"/>
                </a:solidFill>
                <a:latin typeface="Arial"/>
                <a:cs typeface="Arial"/>
              </a:rPr>
              <a:t>e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l</a:t>
            </a:r>
            <a:r>
              <a:rPr sz="1600" spc="10" dirty="0">
                <a:solidFill>
                  <a:srgbClr val="A9CCED"/>
                </a:solidFill>
                <a:latin typeface="Arial"/>
                <a:cs typeface="Arial"/>
              </a:rPr>
              <a:t>i</a:t>
            </a:r>
            <a:r>
              <a:rPr sz="1600" spc="25" dirty="0">
                <a:solidFill>
                  <a:srgbClr val="A9CCED"/>
                </a:solidFill>
                <a:latin typeface="Arial"/>
                <a:cs typeface="Arial"/>
              </a:rPr>
              <a:t>eve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20" dirty="0">
                <a:solidFill>
                  <a:srgbClr val="A9CCED"/>
                </a:solidFill>
                <a:latin typeface="Arial"/>
                <a:cs typeface="Arial"/>
              </a:rPr>
              <a:t>th</a:t>
            </a:r>
            <a:r>
              <a:rPr sz="1600" spc="40" dirty="0">
                <a:solidFill>
                  <a:srgbClr val="A9CCED"/>
                </a:solidFill>
                <a:latin typeface="Arial"/>
                <a:cs typeface="Arial"/>
              </a:rPr>
              <a:t>a</a:t>
            </a:r>
            <a:r>
              <a:rPr sz="1600" spc="10" dirty="0">
                <a:solidFill>
                  <a:srgbClr val="A9CCED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25">
                <a:solidFill>
                  <a:srgbClr val="A9CCED"/>
                </a:solidFill>
                <a:latin typeface="Arial"/>
                <a:cs typeface="Arial"/>
              </a:rPr>
              <a:t>relea</a:t>
            </a:r>
            <a:r>
              <a:rPr sz="1600" spc="30">
                <a:solidFill>
                  <a:srgbClr val="A9CCED"/>
                </a:solidFill>
                <a:latin typeface="Arial"/>
                <a:cs typeface="Arial"/>
              </a:rPr>
              <a:t>s</a:t>
            </a:r>
            <a:r>
              <a:rPr sz="1600" spc="20">
                <a:solidFill>
                  <a:srgbClr val="A9CCED"/>
                </a:solidFill>
                <a:latin typeface="Arial"/>
                <a:cs typeface="Arial"/>
              </a:rPr>
              <a:t>ing  </a:t>
            </a:r>
            <a:r>
              <a:rPr sz="1600" spc="25" smtClean="0">
                <a:solidFill>
                  <a:srgbClr val="A9CCED"/>
                </a:solidFill>
                <a:latin typeface="Arial"/>
                <a:cs typeface="Arial"/>
              </a:rPr>
              <a:t>release</a:t>
            </a:r>
            <a:endParaRPr sz="1600" smtClean="0">
              <a:latin typeface="Arial"/>
              <a:cs typeface="Arial"/>
            </a:endParaRPr>
          </a:p>
          <a:p>
            <a:pPr marL="12700" marR="2143125">
              <a:lnSpc>
                <a:spcPct val="100000"/>
              </a:lnSpc>
              <a:tabLst>
                <a:tab pos="339725" algn="l"/>
                <a:tab pos="715010" algn="l"/>
                <a:tab pos="901065" algn="l"/>
                <a:tab pos="1160145" algn="l"/>
                <a:tab pos="1743710" algn="l"/>
                <a:tab pos="1778635" algn="l"/>
                <a:tab pos="2271395" algn="l"/>
                <a:tab pos="2400935" algn="l"/>
                <a:tab pos="3054350" algn="l"/>
                <a:tab pos="3417570" algn="l"/>
                <a:tab pos="4109085" algn="l"/>
                <a:tab pos="4777105" algn="l"/>
                <a:tab pos="5561965" algn="l"/>
              </a:tabLst>
            </a:pPr>
            <a:r>
              <a:rPr sz="1600" spc="35" smtClean="0">
                <a:solidFill>
                  <a:srgbClr val="A9CCED"/>
                </a:solidFill>
                <a:latin typeface="Arial"/>
                <a:cs typeface="Arial"/>
              </a:rPr>
              <a:t>wo</a:t>
            </a:r>
            <a:r>
              <a:rPr sz="1600" spc="25" smtClean="0">
                <a:solidFill>
                  <a:srgbClr val="A9CCED"/>
                </a:solidFill>
                <a:latin typeface="Arial"/>
                <a:cs typeface="Arial"/>
              </a:rPr>
              <a:t>uld</a:t>
            </a:r>
            <a:r>
              <a:rPr sz="1600" smtClean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25" smtClean="0">
                <a:solidFill>
                  <a:srgbClr val="A9CCED"/>
                </a:solidFill>
                <a:latin typeface="Arial"/>
                <a:cs typeface="Arial"/>
              </a:rPr>
              <a:t>get</a:t>
            </a:r>
            <a:r>
              <a:rPr sz="1600" smtClean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25" smtClean="0">
                <a:solidFill>
                  <a:srgbClr val="A9CCED"/>
                </a:solidFill>
                <a:latin typeface="Arial"/>
                <a:cs typeface="Arial"/>
              </a:rPr>
              <a:t>them</a:t>
            </a:r>
            <a:r>
              <a:rPr sz="1600" smtClean="0">
                <a:solidFill>
                  <a:srgbClr val="A9CCED"/>
                </a:solidFill>
                <a:latin typeface="Arial"/>
                <a:cs typeface="Arial"/>
              </a:rPr>
              <a:t>		</a:t>
            </a:r>
            <a:r>
              <a:rPr sz="1600" spc="30" smtClean="0">
                <a:solidFill>
                  <a:srgbClr val="A9CCED"/>
                </a:solidFill>
                <a:latin typeface="Arial"/>
                <a:cs typeface="Arial"/>
              </a:rPr>
              <a:t>good</a:t>
            </a:r>
            <a:r>
              <a:rPr sz="1600" smtClean="0">
                <a:solidFill>
                  <a:srgbClr val="A9CCED"/>
                </a:solidFill>
                <a:latin typeface="Arial"/>
                <a:cs typeface="Arial"/>
              </a:rPr>
              <a:t>		</a:t>
            </a:r>
            <a:r>
              <a:rPr sz="1600" spc="30" smtClean="0">
                <a:solidFill>
                  <a:srgbClr val="A9CCED"/>
                </a:solidFill>
                <a:latin typeface="Arial"/>
                <a:cs typeface="Arial"/>
              </a:rPr>
              <a:t>b</a:t>
            </a:r>
            <a:r>
              <a:rPr sz="1600" spc="35" smtClean="0">
                <a:solidFill>
                  <a:srgbClr val="A9CCED"/>
                </a:solidFill>
                <a:latin typeface="Arial"/>
                <a:cs typeface="Arial"/>
              </a:rPr>
              <a:t>a</a:t>
            </a:r>
            <a:r>
              <a:rPr sz="1600" spc="20" smtClean="0">
                <a:solidFill>
                  <a:srgbClr val="A9CCED"/>
                </a:solidFill>
                <a:latin typeface="Arial"/>
                <a:cs typeface="Arial"/>
              </a:rPr>
              <a:t>ckl</a:t>
            </a:r>
            <a:r>
              <a:rPr sz="1600" smtClean="0">
                <a:solidFill>
                  <a:srgbClr val="A9CCED"/>
                </a:solidFill>
                <a:latin typeface="Arial"/>
                <a:cs typeface="Arial"/>
              </a:rPr>
              <a:t>i</a:t>
            </a:r>
            <a:r>
              <a:rPr sz="1600" spc="25" smtClean="0">
                <a:solidFill>
                  <a:srgbClr val="A9CCED"/>
                </a:solidFill>
                <a:latin typeface="Arial"/>
                <a:cs typeface="Arial"/>
              </a:rPr>
              <a:t>nks</a:t>
            </a:r>
            <a:r>
              <a:rPr sz="1600" smtClean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35" smtClean="0">
                <a:solidFill>
                  <a:srgbClr val="A9CCED"/>
                </a:solidFill>
                <a:latin typeface="Arial"/>
                <a:cs typeface="Arial"/>
              </a:rPr>
              <a:t>wh</a:t>
            </a:r>
            <a:r>
              <a:rPr sz="1600" spc="25" smtClean="0">
                <a:solidFill>
                  <a:srgbClr val="A9CCED"/>
                </a:solidFill>
                <a:latin typeface="Arial"/>
                <a:cs typeface="Arial"/>
              </a:rPr>
              <a:t>ich</a:t>
            </a:r>
            <a:r>
              <a:rPr sz="1600" smtClean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30" smtClean="0">
                <a:solidFill>
                  <a:srgbClr val="A9CCED"/>
                </a:solidFill>
                <a:latin typeface="Arial"/>
                <a:cs typeface="Arial"/>
              </a:rPr>
              <a:t>a</a:t>
            </a:r>
            <a:r>
              <a:rPr sz="1600" spc="35" smtClean="0">
                <a:solidFill>
                  <a:srgbClr val="A9CCED"/>
                </a:solidFill>
                <a:latin typeface="Arial"/>
                <a:cs typeface="Arial"/>
              </a:rPr>
              <a:t>g</a:t>
            </a:r>
            <a:r>
              <a:rPr sz="1600" spc="25" smtClean="0">
                <a:solidFill>
                  <a:srgbClr val="A9CCED"/>
                </a:solidFill>
                <a:latin typeface="Arial"/>
                <a:cs typeface="Arial"/>
              </a:rPr>
              <a:t>ain</a:t>
            </a:r>
            <a:r>
              <a:rPr sz="1600" smtClean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20" smtClean="0">
                <a:solidFill>
                  <a:srgbClr val="A9CCED"/>
                </a:solidFill>
                <a:latin typeface="Arial"/>
                <a:cs typeface="Arial"/>
              </a:rPr>
              <a:t>gr</a:t>
            </a:r>
            <a:r>
              <a:rPr sz="1600" spc="35" smtClean="0">
                <a:solidFill>
                  <a:srgbClr val="A9CCED"/>
                </a:solidFill>
                <a:latin typeface="Arial"/>
                <a:cs typeface="Arial"/>
              </a:rPr>
              <a:t>e</a:t>
            </a:r>
            <a:r>
              <a:rPr sz="1600" spc="25" smtClean="0">
                <a:solidFill>
                  <a:srgbClr val="A9CCED"/>
                </a:solidFill>
                <a:latin typeface="Arial"/>
                <a:cs typeface="Arial"/>
              </a:rPr>
              <a:t>at</a:t>
            </a:r>
            <a:r>
              <a:rPr sz="1600" spc="5" smtClean="0">
                <a:solidFill>
                  <a:srgbClr val="A9CCED"/>
                </a:solidFill>
                <a:latin typeface="Arial"/>
                <a:cs typeface="Arial"/>
              </a:rPr>
              <a:t>l</a:t>
            </a:r>
            <a:r>
              <a:rPr sz="1600" spc="25" smtClean="0">
                <a:solidFill>
                  <a:srgbClr val="A9CCED"/>
                </a:solidFill>
                <a:latin typeface="Arial"/>
                <a:cs typeface="Arial"/>
              </a:rPr>
              <a:t>y</a:t>
            </a:r>
            <a:r>
              <a:rPr sz="1600" smtClean="0">
                <a:solidFill>
                  <a:srgbClr val="A9CCED"/>
                </a:solidFill>
                <a:latin typeface="Arial"/>
                <a:cs typeface="Arial"/>
              </a:rPr>
              <a:t>	</a:t>
            </a:r>
            <a:r>
              <a:rPr sz="1600" spc="20" smtClean="0">
                <a:solidFill>
                  <a:srgbClr val="A9CCED"/>
                </a:solidFill>
                <a:latin typeface="Arial"/>
                <a:cs typeface="Arial"/>
              </a:rPr>
              <a:t>co</a:t>
            </a:r>
            <a:r>
              <a:rPr sz="1600" spc="35" smtClean="0">
                <a:solidFill>
                  <a:srgbClr val="A9CCED"/>
                </a:solidFill>
                <a:latin typeface="Arial"/>
                <a:cs typeface="Arial"/>
              </a:rPr>
              <a:t>n</a:t>
            </a:r>
            <a:r>
              <a:rPr sz="1600" spc="15" smtClean="0">
                <a:solidFill>
                  <a:srgbClr val="A9CCED"/>
                </a:solidFill>
                <a:latin typeface="Arial"/>
                <a:cs typeface="Arial"/>
              </a:rPr>
              <a:t>tr</a:t>
            </a:r>
            <a:r>
              <a:rPr sz="1600" smtClean="0">
                <a:solidFill>
                  <a:srgbClr val="A9CCED"/>
                </a:solidFill>
                <a:latin typeface="Arial"/>
                <a:cs typeface="Arial"/>
              </a:rPr>
              <a:t>i</a:t>
            </a:r>
            <a:r>
              <a:rPr sz="1600" spc="30" smtClean="0">
                <a:solidFill>
                  <a:srgbClr val="A9CCED"/>
                </a:solidFill>
                <a:latin typeface="Arial"/>
                <a:cs typeface="Arial"/>
              </a:rPr>
              <a:t>b</a:t>
            </a:r>
            <a:r>
              <a:rPr sz="1600" spc="35" smtClean="0">
                <a:solidFill>
                  <a:srgbClr val="A9CCED"/>
                </a:solidFill>
                <a:latin typeface="Arial"/>
                <a:cs typeface="Arial"/>
              </a:rPr>
              <a:t>u</a:t>
            </a:r>
            <a:r>
              <a:rPr sz="1600" spc="15" smtClean="0">
                <a:solidFill>
                  <a:srgbClr val="A9CCED"/>
                </a:solidFill>
                <a:latin typeface="Arial"/>
                <a:cs typeface="Arial"/>
              </a:rPr>
              <a:t>te  </a:t>
            </a:r>
            <a:r>
              <a:rPr sz="1600" spc="20" smtClean="0">
                <a:solidFill>
                  <a:srgbClr val="A9CCED"/>
                </a:solidFill>
                <a:latin typeface="Arial"/>
                <a:cs typeface="Arial"/>
              </a:rPr>
              <a:t>to	their	</a:t>
            </a:r>
            <a:r>
              <a:rPr sz="1600" spc="25" smtClean="0">
                <a:solidFill>
                  <a:srgbClr val="A9CCED"/>
                </a:solidFill>
                <a:latin typeface="Arial"/>
                <a:cs typeface="Arial"/>
              </a:rPr>
              <a:t>ranking	with	search	engines.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6939" y="758951"/>
            <a:ext cx="5341620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2510" y="1544828"/>
            <a:ext cx="8573770" cy="329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54940" indent="-342900">
              <a:lnSpc>
                <a:spcPct val="100000"/>
              </a:lnSpc>
              <a:spcBef>
                <a:spcPts val="100"/>
              </a:spcBef>
              <a:buClr>
                <a:srgbClr val="4966AC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315" dirty="0">
                <a:solidFill>
                  <a:srgbClr val="A9CCED"/>
                </a:solidFill>
                <a:latin typeface="Arial"/>
                <a:cs typeface="Arial"/>
              </a:rPr>
              <a:t>An </a:t>
            </a:r>
            <a:r>
              <a:rPr sz="1800" spc="50" dirty="0">
                <a:solidFill>
                  <a:srgbClr val="A9CCED"/>
                </a:solidFill>
                <a:latin typeface="Arial"/>
                <a:cs typeface="Arial"/>
              </a:rPr>
              <a:t>official </a:t>
            </a:r>
            <a:r>
              <a:rPr sz="1800" spc="135" dirty="0">
                <a:solidFill>
                  <a:srgbClr val="A9CCED"/>
                </a:solidFill>
                <a:latin typeface="Arial"/>
                <a:cs typeface="Arial"/>
              </a:rPr>
              <a:t>statement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issued</a:t>
            </a:r>
            <a:r>
              <a:rPr sz="1800" spc="57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180" dirty="0">
                <a:solidFill>
                  <a:srgbClr val="A9CCED"/>
                </a:solidFill>
                <a:latin typeface="Arial"/>
                <a:cs typeface="Arial"/>
              </a:rPr>
              <a:t>to </a:t>
            </a:r>
            <a:r>
              <a:rPr sz="1800" spc="135" dirty="0">
                <a:solidFill>
                  <a:srgbClr val="A9CCED"/>
                </a:solidFill>
                <a:latin typeface="Arial"/>
                <a:cs typeface="Arial"/>
              </a:rPr>
              <a:t>newspapers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giving </a:t>
            </a:r>
            <a:r>
              <a:rPr sz="1800" spc="60" dirty="0">
                <a:solidFill>
                  <a:srgbClr val="A9CCED"/>
                </a:solidFill>
                <a:latin typeface="Arial"/>
                <a:cs typeface="Arial"/>
              </a:rPr>
              <a:t>information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on </a:t>
            </a:r>
            <a:r>
              <a:rPr sz="1800" spc="844" dirty="0">
                <a:solidFill>
                  <a:srgbClr val="A9CCED"/>
                </a:solidFill>
                <a:latin typeface="Arial"/>
                <a:cs typeface="Arial"/>
              </a:rPr>
              <a:t>a  </a:t>
            </a:r>
            <a:r>
              <a:rPr sz="1800" spc="90" dirty="0">
                <a:solidFill>
                  <a:srgbClr val="A9CCED"/>
                </a:solidFill>
                <a:latin typeface="Arial"/>
                <a:cs typeface="Arial"/>
              </a:rPr>
              <a:t>particular</a:t>
            </a:r>
            <a:r>
              <a:rPr sz="1800" spc="16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A9CCED"/>
                </a:solidFill>
                <a:latin typeface="Arial"/>
                <a:cs typeface="Arial"/>
              </a:rPr>
              <a:t>matter.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Clr>
                <a:srgbClr val="4966AC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40" dirty="0">
                <a:solidFill>
                  <a:srgbClr val="A9CCED"/>
                </a:solidFill>
                <a:latin typeface="Arial"/>
                <a:cs typeface="Arial"/>
              </a:rPr>
              <a:t>A </a:t>
            </a:r>
            <a:r>
              <a:rPr sz="1800" spc="165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release </a:t>
            </a:r>
            <a:r>
              <a:rPr sz="1800" spc="320" dirty="0">
                <a:solidFill>
                  <a:srgbClr val="A9CCED"/>
                </a:solidFill>
                <a:latin typeface="Arial"/>
                <a:cs typeface="Arial"/>
              </a:rPr>
              <a:t>is </a:t>
            </a:r>
            <a:r>
              <a:rPr sz="1800" spc="275" dirty="0">
                <a:solidFill>
                  <a:srgbClr val="A9CCED"/>
                </a:solidFill>
                <a:latin typeface="Arial"/>
                <a:cs typeface="Arial"/>
              </a:rPr>
              <a:t>a </a:t>
            </a:r>
            <a:r>
              <a:rPr sz="1800" spc="195" dirty="0">
                <a:solidFill>
                  <a:srgbClr val="A9CCED"/>
                </a:solidFill>
                <a:latin typeface="Arial"/>
                <a:cs typeface="Arial"/>
              </a:rPr>
              <a:t>short,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compelling </a:t>
            </a:r>
            <a:r>
              <a:rPr sz="1800" spc="105" dirty="0">
                <a:solidFill>
                  <a:srgbClr val="A9CCED"/>
                </a:solidFill>
                <a:latin typeface="Arial"/>
                <a:cs typeface="Arial"/>
              </a:rPr>
              <a:t>news </a:t>
            </a:r>
            <a:r>
              <a:rPr sz="1800" spc="125" dirty="0">
                <a:solidFill>
                  <a:srgbClr val="A9CCED"/>
                </a:solidFill>
                <a:latin typeface="Arial"/>
                <a:cs typeface="Arial"/>
              </a:rPr>
              <a:t>story </a:t>
            </a:r>
            <a:r>
              <a:rPr sz="1800" spc="110" dirty="0">
                <a:solidFill>
                  <a:srgbClr val="A9CCED"/>
                </a:solidFill>
                <a:latin typeface="Arial"/>
                <a:cs typeface="Arial"/>
              </a:rPr>
              <a:t>written </a:t>
            </a:r>
            <a:r>
              <a:rPr sz="1800" spc="425" dirty="0">
                <a:solidFill>
                  <a:srgbClr val="A9CCED"/>
                </a:solidFill>
                <a:latin typeface="Arial"/>
                <a:cs typeface="Arial"/>
              </a:rPr>
              <a:t>by </a:t>
            </a:r>
            <a:r>
              <a:rPr sz="1800" spc="459" dirty="0">
                <a:solidFill>
                  <a:srgbClr val="A9CCED"/>
                </a:solidFill>
                <a:latin typeface="Arial"/>
                <a:cs typeface="Arial"/>
              </a:rPr>
              <a:t>a  </a:t>
            </a:r>
            <a:r>
              <a:rPr sz="1800" spc="55" dirty="0">
                <a:solidFill>
                  <a:srgbClr val="A9CCED"/>
                </a:solidFill>
                <a:latin typeface="Arial"/>
                <a:cs typeface="Arial"/>
              </a:rPr>
              <a:t>public </a:t>
            </a:r>
            <a:r>
              <a:rPr sz="1800" spc="150" dirty="0">
                <a:solidFill>
                  <a:srgbClr val="A9CCED"/>
                </a:solidFill>
                <a:latin typeface="Arial"/>
                <a:cs typeface="Arial"/>
              </a:rPr>
              <a:t>relations </a:t>
            </a:r>
            <a:r>
              <a:rPr sz="1800" spc="60" dirty="0">
                <a:solidFill>
                  <a:srgbClr val="A9CCED"/>
                </a:solidFill>
                <a:latin typeface="Arial"/>
                <a:cs typeface="Arial"/>
              </a:rPr>
              <a:t>professional </a:t>
            </a:r>
            <a:r>
              <a:rPr sz="1800" spc="220" dirty="0">
                <a:solidFill>
                  <a:srgbClr val="A9CCED"/>
                </a:solidFill>
                <a:latin typeface="Arial"/>
                <a:cs typeface="Arial"/>
              </a:rPr>
              <a:t>and </a:t>
            </a:r>
            <a:r>
              <a:rPr sz="1800" spc="185" dirty="0">
                <a:solidFill>
                  <a:srgbClr val="A9CCED"/>
                </a:solidFill>
                <a:latin typeface="Arial"/>
                <a:cs typeface="Arial"/>
              </a:rPr>
              <a:t>sent </a:t>
            </a:r>
            <a:r>
              <a:rPr sz="1800" spc="270" dirty="0">
                <a:solidFill>
                  <a:srgbClr val="A9CCED"/>
                </a:solidFill>
                <a:latin typeface="Arial"/>
                <a:cs typeface="Arial"/>
              </a:rPr>
              <a:t>to </a:t>
            </a:r>
            <a:r>
              <a:rPr sz="1800" spc="140" dirty="0">
                <a:solidFill>
                  <a:srgbClr val="A9CCED"/>
                </a:solidFill>
                <a:latin typeface="Arial"/>
                <a:cs typeface="Arial"/>
              </a:rPr>
              <a:t>targeted </a:t>
            </a:r>
            <a:r>
              <a:rPr sz="1800" spc="125" dirty="0">
                <a:solidFill>
                  <a:srgbClr val="A9CCED"/>
                </a:solidFill>
                <a:latin typeface="Arial"/>
                <a:cs typeface="Arial"/>
              </a:rPr>
              <a:t>members </a:t>
            </a:r>
            <a:r>
              <a:rPr sz="1800" spc="270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800" spc="80" dirty="0">
                <a:solidFill>
                  <a:srgbClr val="A9CCED"/>
                </a:solidFill>
                <a:latin typeface="Arial"/>
                <a:cs typeface="Arial"/>
              </a:rPr>
              <a:t>the  </a:t>
            </a:r>
            <a:r>
              <a:rPr sz="1800" spc="140" dirty="0">
                <a:solidFill>
                  <a:srgbClr val="A9CCED"/>
                </a:solidFill>
                <a:latin typeface="Arial"/>
                <a:cs typeface="Arial"/>
              </a:rPr>
              <a:t>media. </a:t>
            </a:r>
            <a:r>
              <a:rPr sz="1800" spc="215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180" dirty="0">
                <a:solidFill>
                  <a:srgbClr val="A9CCED"/>
                </a:solidFill>
                <a:latin typeface="Arial"/>
                <a:cs typeface="Arial"/>
              </a:rPr>
              <a:t>goal </a:t>
            </a:r>
            <a:r>
              <a:rPr sz="1800" spc="340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800" spc="360" dirty="0">
                <a:solidFill>
                  <a:srgbClr val="A9CCED"/>
                </a:solidFill>
                <a:latin typeface="Arial"/>
                <a:cs typeface="Arial"/>
              </a:rPr>
              <a:t>a </a:t>
            </a:r>
            <a:r>
              <a:rPr sz="1800" spc="95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r>
              <a:rPr sz="1800" spc="130" dirty="0">
                <a:solidFill>
                  <a:srgbClr val="A9CCED"/>
                </a:solidFill>
                <a:latin typeface="Arial"/>
                <a:cs typeface="Arial"/>
              </a:rPr>
              <a:t>release </a:t>
            </a:r>
            <a:r>
              <a:rPr sz="1800" spc="320" dirty="0">
                <a:solidFill>
                  <a:srgbClr val="A9CCED"/>
                </a:solidFill>
                <a:latin typeface="Arial"/>
                <a:cs typeface="Arial"/>
              </a:rPr>
              <a:t>is </a:t>
            </a:r>
            <a:r>
              <a:rPr sz="1800" spc="330" dirty="0">
                <a:solidFill>
                  <a:srgbClr val="A9CCED"/>
                </a:solidFill>
                <a:latin typeface="Arial"/>
                <a:cs typeface="Arial"/>
              </a:rPr>
              <a:t>to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pique 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100" dirty="0">
                <a:solidFill>
                  <a:srgbClr val="A9CCED"/>
                </a:solidFill>
                <a:latin typeface="Arial"/>
                <a:cs typeface="Arial"/>
              </a:rPr>
              <a:t>interest </a:t>
            </a:r>
            <a:r>
              <a:rPr sz="1800" spc="375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800" spc="500" dirty="0">
                <a:solidFill>
                  <a:srgbClr val="A9CCED"/>
                </a:solidFill>
                <a:latin typeface="Arial"/>
                <a:cs typeface="Arial"/>
              </a:rPr>
              <a:t>a  </a:t>
            </a:r>
            <a:r>
              <a:rPr sz="1800" spc="100" dirty="0">
                <a:solidFill>
                  <a:srgbClr val="A9CCED"/>
                </a:solidFill>
                <a:latin typeface="Arial"/>
                <a:cs typeface="Arial"/>
              </a:rPr>
              <a:t>journalist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or </a:t>
            </a:r>
            <a:r>
              <a:rPr sz="1800" spc="114" dirty="0">
                <a:solidFill>
                  <a:srgbClr val="A9CCED"/>
                </a:solidFill>
                <a:latin typeface="Arial"/>
                <a:cs typeface="Arial"/>
              </a:rPr>
              <a:t>publication. </a:t>
            </a:r>
            <a:r>
              <a:rPr sz="1800" spc="145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95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release </a:t>
            </a:r>
            <a:r>
              <a:rPr sz="1800" spc="130" dirty="0">
                <a:solidFill>
                  <a:srgbClr val="A9CCED"/>
                </a:solidFill>
                <a:latin typeface="Arial"/>
                <a:cs typeface="Arial"/>
              </a:rPr>
              <a:t>should </a:t>
            </a:r>
            <a:r>
              <a:rPr sz="1800" spc="114" dirty="0">
                <a:solidFill>
                  <a:srgbClr val="A9CCED"/>
                </a:solidFill>
                <a:latin typeface="Arial"/>
                <a:cs typeface="Arial"/>
              </a:rPr>
              <a:t>contain </a:t>
            </a:r>
            <a:r>
              <a:rPr sz="1800" spc="240" dirty="0">
                <a:solidFill>
                  <a:srgbClr val="A9CCED"/>
                </a:solidFill>
                <a:latin typeface="Arial"/>
                <a:cs typeface="Arial"/>
              </a:rPr>
              <a:t>all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the  </a:t>
            </a:r>
            <a:r>
              <a:rPr sz="1800" spc="110" dirty="0">
                <a:solidFill>
                  <a:srgbClr val="A9CCED"/>
                </a:solidFill>
                <a:latin typeface="Arial"/>
                <a:cs typeface="Arial"/>
              </a:rPr>
              <a:t>essential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information </a:t>
            </a:r>
            <a:r>
              <a:rPr sz="1800" spc="70" dirty="0">
                <a:solidFill>
                  <a:srgbClr val="A9CCED"/>
                </a:solidFill>
                <a:latin typeface="Arial"/>
                <a:cs typeface="Arial"/>
              </a:rPr>
              <a:t>(who? </a:t>
            </a:r>
            <a:r>
              <a:rPr sz="1800" spc="270" dirty="0">
                <a:solidFill>
                  <a:srgbClr val="A9CCED"/>
                </a:solidFill>
                <a:latin typeface="Arial"/>
                <a:cs typeface="Arial"/>
              </a:rPr>
              <a:t>what? </a:t>
            </a:r>
            <a:r>
              <a:rPr sz="1800" spc="125" dirty="0">
                <a:solidFill>
                  <a:srgbClr val="A9CCED"/>
                </a:solidFill>
                <a:latin typeface="Arial"/>
                <a:cs typeface="Arial"/>
              </a:rPr>
              <a:t>where? </a:t>
            </a:r>
            <a:r>
              <a:rPr sz="1800" spc="40" dirty="0">
                <a:solidFill>
                  <a:srgbClr val="A9CCED"/>
                </a:solidFill>
                <a:latin typeface="Arial"/>
                <a:cs typeface="Arial"/>
              </a:rPr>
              <a:t>when? </a:t>
            </a:r>
            <a:r>
              <a:rPr sz="1800" spc="135" dirty="0">
                <a:solidFill>
                  <a:srgbClr val="A9CCED"/>
                </a:solidFill>
                <a:latin typeface="Arial"/>
                <a:cs typeface="Arial"/>
              </a:rPr>
              <a:t>how? </a:t>
            </a:r>
            <a:r>
              <a:rPr sz="1800" spc="330" dirty="0">
                <a:solidFill>
                  <a:srgbClr val="A9CCED"/>
                </a:solidFill>
                <a:latin typeface="Arial"/>
                <a:cs typeface="Arial"/>
              </a:rPr>
              <a:t>and </a:t>
            </a:r>
            <a:r>
              <a:rPr sz="1800" spc="130" dirty="0">
                <a:solidFill>
                  <a:srgbClr val="A9CCED"/>
                </a:solidFill>
                <a:latin typeface="Arial"/>
                <a:cs typeface="Arial"/>
              </a:rPr>
              <a:t>most  </a:t>
            </a:r>
            <a:r>
              <a:rPr sz="1800" spc="75" dirty="0">
                <a:solidFill>
                  <a:srgbClr val="A9CCED"/>
                </a:solidFill>
                <a:latin typeface="Arial"/>
                <a:cs typeface="Arial"/>
              </a:rPr>
              <a:t>importantly </a:t>
            </a:r>
            <a:r>
              <a:rPr sz="1800" spc="65" dirty="0">
                <a:solidFill>
                  <a:srgbClr val="A9CCED"/>
                </a:solidFill>
                <a:latin typeface="Arial"/>
                <a:cs typeface="Arial"/>
              </a:rPr>
              <a:t>why?) </a:t>
            </a:r>
            <a:r>
              <a:rPr sz="1800" spc="210" dirty="0">
                <a:solidFill>
                  <a:srgbClr val="A9CCED"/>
                </a:solidFill>
                <a:latin typeface="Arial"/>
                <a:cs typeface="Arial"/>
              </a:rPr>
              <a:t>for </a:t>
            </a:r>
            <a:r>
              <a:rPr sz="1800" spc="25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100" dirty="0">
                <a:solidFill>
                  <a:srgbClr val="A9CCED"/>
                </a:solidFill>
                <a:latin typeface="Arial"/>
                <a:cs typeface="Arial"/>
              </a:rPr>
              <a:t>journalist </a:t>
            </a:r>
            <a:r>
              <a:rPr sz="1800" spc="180" dirty="0">
                <a:solidFill>
                  <a:srgbClr val="A9CCED"/>
                </a:solidFill>
                <a:latin typeface="Arial"/>
                <a:cs typeface="Arial"/>
              </a:rPr>
              <a:t>to </a:t>
            </a:r>
            <a:r>
              <a:rPr sz="1800" spc="135" dirty="0">
                <a:solidFill>
                  <a:srgbClr val="A9CCED"/>
                </a:solidFill>
                <a:latin typeface="Arial"/>
                <a:cs typeface="Arial"/>
              </a:rPr>
              <a:t>easily </a:t>
            </a:r>
            <a:r>
              <a:rPr sz="1800" spc="175" dirty="0">
                <a:solidFill>
                  <a:srgbClr val="A9CCED"/>
                </a:solidFill>
                <a:latin typeface="Arial"/>
                <a:cs typeface="Arial"/>
              </a:rPr>
              <a:t>produce </a:t>
            </a:r>
            <a:r>
              <a:rPr sz="1800" spc="250" dirty="0">
                <a:solidFill>
                  <a:srgbClr val="A9CCED"/>
                </a:solidFill>
                <a:latin typeface="Arial"/>
                <a:cs typeface="Arial"/>
              </a:rPr>
              <a:t>his </a:t>
            </a:r>
            <a:r>
              <a:rPr sz="1800" spc="40" dirty="0">
                <a:solidFill>
                  <a:srgbClr val="A9CCED"/>
                </a:solidFill>
                <a:latin typeface="Arial"/>
                <a:cs typeface="Arial"/>
              </a:rPr>
              <a:t>own</a:t>
            </a:r>
            <a:r>
              <a:rPr sz="1800" spc="14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215" dirty="0">
                <a:solidFill>
                  <a:srgbClr val="A9CCED"/>
                </a:solidFill>
                <a:latin typeface="Arial"/>
                <a:cs typeface="Arial"/>
              </a:rPr>
              <a:t>story. </a:t>
            </a:r>
            <a:endParaRPr sz="1800">
              <a:latin typeface="Arial"/>
              <a:cs typeface="Arial"/>
            </a:endParaRPr>
          </a:p>
          <a:p>
            <a:pPr marL="355600" marR="484505" indent="-342900">
              <a:lnSpc>
                <a:spcPct val="100000"/>
              </a:lnSpc>
              <a:spcBef>
                <a:spcPts val="1010"/>
              </a:spcBef>
              <a:buClr>
                <a:srgbClr val="4966AC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155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release </a:t>
            </a:r>
            <a:r>
              <a:rPr sz="1800" spc="145" dirty="0">
                <a:solidFill>
                  <a:srgbClr val="A9CCED"/>
                </a:solidFill>
                <a:latin typeface="Arial"/>
                <a:cs typeface="Arial"/>
              </a:rPr>
              <a:t>is </a:t>
            </a:r>
            <a:r>
              <a:rPr sz="1800" spc="19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135" dirty="0">
                <a:solidFill>
                  <a:srgbClr val="A9CCED"/>
                </a:solidFill>
                <a:latin typeface="Arial"/>
                <a:cs typeface="Arial"/>
              </a:rPr>
              <a:t>most </a:t>
            </a:r>
            <a:r>
              <a:rPr sz="1800" spc="60" dirty="0">
                <a:solidFill>
                  <a:srgbClr val="A9CCED"/>
                </a:solidFill>
                <a:latin typeface="Arial"/>
                <a:cs typeface="Arial"/>
              </a:rPr>
              <a:t>journalistic </a:t>
            </a:r>
            <a:r>
              <a:rPr sz="1800" spc="380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800" spc="25" dirty="0">
                <a:solidFill>
                  <a:srgbClr val="A9CCED"/>
                </a:solidFill>
                <a:latin typeface="Arial"/>
                <a:cs typeface="Arial"/>
              </a:rPr>
              <a:t>all </a:t>
            </a:r>
            <a:r>
              <a:rPr sz="1800" spc="95" dirty="0">
                <a:solidFill>
                  <a:srgbClr val="A9CCED"/>
                </a:solidFill>
                <a:latin typeface="Arial"/>
                <a:cs typeface="Arial"/>
              </a:rPr>
              <a:t>business  </a:t>
            </a:r>
            <a:r>
              <a:rPr sz="1800" spc="70" dirty="0">
                <a:solidFill>
                  <a:srgbClr val="A9CCED"/>
                </a:solidFill>
                <a:latin typeface="Arial"/>
                <a:cs typeface="Arial"/>
              </a:rPr>
              <a:t>communications.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They</a:t>
            </a:r>
            <a:r>
              <a:rPr sz="1800" spc="57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A9CCED"/>
                </a:solidFill>
                <a:latin typeface="Arial"/>
                <a:cs typeface="Arial"/>
              </a:rPr>
              <a:t>stress </a:t>
            </a:r>
            <a:r>
              <a:rPr sz="1800" spc="165" dirty="0">
                <a:solidFill>
                  <a:srgbClr val="A9CCED"/>
                </a:solidFill>
                <a:latin typeface="Arial"/>
                <a:cs typeface="Arial"/>
              </a:rPr>
              <a:t>not </a:t>
            </a:r>
            <a:r>
              <a:rPr sz="1800" spc="100" dirty="0">
                <a:solidFill>
                  <a:srgbClr val="A9CCED"/>
                </a:solidFill>
                <a:latin typeface="Arial"/>
                <a:cs typeface="Arial"/>
              </a:rPr>
              <a:t>only </a:t>
            </a:r>
            <a:r>
              <a:rPr sz="1800" spc="229" dirty="0">
                <a:solidFill>
                  <a:srgbClr val="A9CCED"/>
                </a:solidFill>
                <a:latin typeface="Arial"/>
                <a:cs typeface="Arial"/>
              </a:rPr>
              <a:t>basic </a:t>
            </a:r>
            <a:r>
              <a:rPr sz="1800" spc="40" dirty="0">
                <a:solidFill>
                  <a:srgbClr val="A9CCED"/>
                </a:solidFill>
                <a:latin typeface="Arial"/>
                <a:cs typeface="Arial"/>
              </a:rPr>
              <a:t>information </a:t>
            </a:r>
            <a:r>
              <a:rPr sz="1800" spc="165" dirty="0">
                <a:solidFill>
                  <a:srgbClr val="A9CCED"/>
                </a:solidFill>
                <a:latin typeface="Arial"/>
                <a:cs typeface="Arial"/>
              </a:rPr>
              <a:t>but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also 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human</a:t>
            </a:r>
            <a:r>
              <a:rPr sz="1800" spc="26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A9CCED"/>
                </a:solidFill>
                <a:latin typeface="Arial"/>
                <a:cs typeface="Arial"/>
              </a:rPr>
              <a:t>interest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1255" y="1139952"/>
            <a:ext cx="3436620" cy="684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6310" y="1787144"/>
            <a:ext cx="3790315" cy="38292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Press release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Works </a:t>
            </a:r>
            <a:r>
              <a:rPr sz="1800" spc="350" dirty="0">
                <a:solidFill>
                  <a:srgbClr val="A9CCED"/>
                </a:solidFill>
                <a:latin typeface="Arial"/>
                <a:cs typeface="Arial"/>
              </a:rPr>
              <a:t>by </a:t>
            </a:r>
            <a:r>
              <a:rPr sz="1800" spc="365" dirty="0">
                <a:solidFill>
                  <a:srgbClr val="A9CCED"/>
                </a:solidFill>
                <a:latin typeface="Arial"/>
                <a:cs typeface="Arial"/>
              </a:rPr>
              <a:t>some  </a:t>
            </a:r>
            <a:r>
              <a:rPr sz="1800" spc="110" dirty="0">
                <a:solidFill>
                  <a:srgbClr val="A9CCED"/>
                </a:solidFill>
                <a:latin typeface="Arial"/>
                <a:cs typeface="Arial"/>
              </a:rPr>
              <a:t>technical </a:t>
            </a:r>
            <a:r>
              <a:rPr sz="1800" spc="120" dirty="0">
                <a:solidFill>
                  <a:srgbClr val="A9CCED"/>
                </a:solidFill>
                <a:latin typeface="Arial"/>
                <a:cs typeface="Arial"/>
              </a:rPr>
              <a:t>method. </a:t>
            </a:r>
            <a:r>
              <a:rPr sz="1800" spc="150" dirty="0">
                <a:solidFill>
                  <a:srgbClr val="A9CCED"/>
                </a:solidFill>
                <a:latin typeface="Arial"/>
                <a:cs typeface="Arial"/>
              </a:rPr>
              <a:t>Before 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releasing </a:t>
            </a:r>
            <a:r>
              <a:rPr sz="1800" spc="85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r>
              <a:rPr sz="1800" spc="365" dirty="0">
                <a:solidFill>
                  <a:srgbClr val="A9CCED"/>
                </a:solidFill>
                <a:latin typeface="Arial"/>
                <a:cs typeface="Arial"/>
              </a:rPr>
              <a:t>we </a:t>
            </a:r>
            <a:r>
              <a:rPr sz="1800" spc="240" dirty="0">
                <a:solidFill>
                  <a:srgbClr val="A9CCED"/>
                </a:solidFill>
                <a:latin typeface="Arial"/>
                <a:cs typeface="Arial"/>
              </a:rPr>
              <a:t>must </a:t>
            </a:r>
            <a:r>
              <a:rPr sz="1800" spc="204" dirty="0">
                <a:solidFill>
                  <a:srgbClr val="A9CCED"/>
                </a:solidFill>
                <a:latin typeface="Arial"/>
                <a:cs typeface="Arial"/>
              </a:rPr>
              <a:t>know 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90" dirty="0">
                <a:solidFill>
                  <a:srgbClr val="A9CCED"/>
                </a:solidFill>
                <a:latin typeface="Arial"/>
                <a:cs typeface="Arial"/>
              </a:rPr>
              <a:t>reason, </a:t>
            </a:r>
            <a:r>
              <a:rPr sz="1800" spc="195" dirty="0">
                <a:solidFill>
                  <a:srgbClr val="A9CCED"/>
                </a:solidFill>
                <a:latin typeface="Arial"/>
                <a:cs typeface="Arial"/>
              </a:rPr>
              <a:t>time </a:t>
            </a:r>
            <a:r>
              <a:rPr sz="1800" spc="425" dirty="0">
                <a:solidFill>
                  <a:srgbClr val="A9CCED"/>
                </a:solidFill>
                <a:latin typeface="Arial"/>
                <a:cs typeface="Arial"/>
              </a:rPr>
              <a:t>,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place</a:t>
            </a:r>
            <a:r>
              <a:rPr sz="1800" spc="19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25" dirty="0">
                <a:solidFill>
                  <a:srgbClr val="A9CCED"/>
                </a:solidFill>
                <a:latin typeface="Arial"/>
                <a:cs typeface="Arial"/>
              </a:rPr>
              <a:t>etc.</a:t>
            </a:r>
            <a:endParaRPr sz="1800">
              <a:latin typeface="Arial"/>
              <a:cs typeface="Arial"/>
            </a:endParaRPr>
          </a:p>
          <a:p>
            <a:pPr marL="12700" marR="268605">
              <a:lnSpc>
                <a:spcPct val="100000"/>
              </a:lnSpc>
              <a:spcBef>
                <a:spcPts val="994"/>
              </a:spcBef>
            </a:pP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Release </a:t>
            </a:r>
            <a:r>
              <a:rPr sz="1800" spc="229" dirty="0">
                <a:solidFill>
                  <a:srgbClr val="A9CCED"/>
                </a:solidFill>
                <a:latin typeface="Arial"/>
                <a:cs typeface="Arial"/>
              </a:rPr>
              <a:t>contain </a:t>
            </a:r>
            <a:r>
              <a:rPr sz="1800" spc="204" dirty="0">
                <a:solidFill>
                  <a:srgbClr val="A9CCED"/>
                </a:solidFill>
                <a:latin typeface="Arial"/>
                <a:cs typeface="Arial"/>
              </a:rPr>
              <a:t>some  </a:t>
            </a:r>
            <a:r>
              <a:rPr sz="1800" spc="80" dirty="0">
                <a:solidFill>
                  <a:srgbClr val="A9CCED"/>
                </a:solidFill>
                <a:latin typeface="Arial"/>
                <a:cs typeface="Arial"/>
              </a:rPr>
              <a:t>conditions </a:t>
            </a:r>
            <a:r>
              <a:rPr sz="1800" spc="160" dirty="0">
                <a:solidFill>
                  <a:srgbClr val="A9CCED"/>
                </a:solidFill>
                <a:latin typeface="Arial"/>
                <a:cs typeface="Arial"/>
              </a:rPr>
              <a:t>they</a:t>
            </a:r>
            <a:r>
              <a:rPr sz="1800" spc="-8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are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15"/>
              </a:spcBef>
              <a:buClr>
                <a:srgbClr val="4966AC"/>
              </a:buClr>
              <a:buSzPct val="80555"/>
              <a:buFont typeface="Wingdings"/>
              <a:buChar char=""/>
              <a:tabLst>
                <a:tab pos="299720" algn="l"/>
              </a:tabLst>
            </a:pP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What.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95"/>
              </a:spcBef>
              <a:buClr>
                <a:srgbClr val="4966AC"/>
              </a:buClr>
              <a:buSzPct val="80555"/>
              <a:buFont typeface="Wingdings"/>
              <a:buChar char=""/>
              <a:tabLst>
                <a:tab pos="299720" algn="l"/>
              </a:tabLst>
            </a:pP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Where.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94"/>
              </a:spcBef>
              <a:buClr>
                <a:srgbClr val="4966AC"/>
              </a:buClr>
              <a:buSzPct val="80555"/>
              <a:buFont typeface="Wingdings"/>
              <a:buChar char=""/>
              <a:tabLst>
                <a:tab pos="299720" algn="l"/>
              </a:tabLst>
            </a:pPr>
            <a:r>
              <a:rPr sz="1800" spc="35">
                <a:solidFill>
                  <a:srgbClr val="A9CCED"/>
                </a:solidFill>
                <a:latin typeface="Arial"/>
                <a:cs typeface="Arial"/>
              </a:rPr>
              <a:t>Who</a:t>
            </a:r>
            <a:r>
              <a:rPr sz="1800" spc="35" smtClean="0">
                <a:solidFill>
                  <a:srgbClr val="A9CCED"/>
                </a:solidFill>
                <a:latin typeface="Arial"/>
                <a:cs typeface="Arial"/>
              </a:rPr>
              <a:t>.</a:t>
            </a:r>
            <a:endParaRPr lang="en-US" sz="1800" spc="35" dirty="0" smtClean="0">
              <a:solidFill>
                <a:srgbClr val="A9CCED"/>
              </a:solidFill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994"/>
              </a:spcBef>
              <a:buClr>
                <a:srgbClr val="4966AC"/>
              </a:buClr>
              <a:buSzPct val="80555"/>
              <a:buFont typeface="Wingdings"/>
              <a:buChar char=""/>
              <a:tabLst>
                <a:tab pos="299720" algn="l"/>
              </a:tabLst>
            </a:pPr>
            <a:r>
              <a:rPr lang="en-US" spc="35" dirty="0" smtClean="0">
                <a:solidFill>
                  <a:srgbClr val="A9CCED"/>
                </a:solidFill>
                <a:latin typeface="Arial"/>
                <a:cs typeface="Arial"/>
              </a:rPr>
              <a:t>When</a:t>
            </a:r>
          </a:p>
          <a:p>
            <a:pPr marL="299085" indent="-287020">
              <a:lnSpc>
                <a:spcPct val="100000"/>
              </a:lnSpc>
              <a:spcBef>
                <a:spcPts val="994"/>
              </a:spcBef>
              <a:buClr>
                <a:srgbClr val="4966AC"/>
              </a:buClr>
              <a:buSzPct val="80555"/>
              <a:buFont typeface="Wingdings"/>
              <a:buChar char=""/>
              <a:tabLst>
                <a:tab pos="299720" algn="l"/>
              </a:tabLst>
            </a:pPr>
            <a:r>
              <a:rPr lang="en-US" sz="1800" spc="35" dirty="0" smtClean="0">
                <a:solidFill>
                  <a:srgbClr val="A9CCED"/>
                </a:solidFill>
                <a:latin typeface="Arial"/>
                <a:cs typeface="Arial"/>
              </a:rPr>
              <a:t>why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06311" y="3753611"/>
            <a:ext cx="1421891" cy="1357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05702" y="4038346"/>
            <a:ext cx="1022350" cy="681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>
              <a:lnSpc>
                <a:spcPts val="2580"/>
              </a:lnSpc>
              <a:spcBef>
                <a:spcPts val="100"/>
              </a:spcBef>
            </a:pPr>
            <a:r>
              <a:rPr sz="2300" spc="-20" dirty="0">
                <a:solidFill>
                  <a:srgbClr val="D3E4F7"/>
                </a:solidFill>
                <a:latin typeface="Trebuchet MS"/>
                <a:cs typeface="Trebuchet MS"/>
              </a:rPr>
              <a:t>Press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ts val="2580"/>
              </a:lnSpc>
            </a:pPr>
            <a:r>
              <a:rPr sz="2300" spc="-95" dirty="0">
                <a:solidFill>
                  <a:srgbClr val="D3E4F7"/>
                </a:solidFill>
                <a:latin typeface="Trebuchet MS"/>
                <a:cs typeface="Trebuchet MS"/>
              </a:rPr>
              <a:t>R</a:t>
            </a:r>
            <a:r>
              <a:rPr sz="2300" spc="-5" dirty="0">
                <a:solidFill>
                  <a:srgbClr val="D3E4F7"/>
                </a:solidFill>
                <a:latin typeface="Trebuchet MS"/>
                <a:cs typeface="Trebuchet MS"/>
              </a:rPr>
              <a:t>el</a:t>
            </a:r>
            <a:r>
              <a:rPr sz="2300" spc="5" dirty="0">
                <a:solidFill>
                  <a:srgbClr val="D3E4F7"/>
                </a:solidFill>
                <a:latin typeface="Trebuchet MS"/>
                <a:cs typeface="Trebuchet MS"/>
              </a:rPr>
              <a:t>e</a:t>
            </a:r>
            <a:r>
              <a:rPr sz="2300" spc="-5" dirty="0">
                <a:solidFill>
                  <a:srgbClr val="D3E4F7"/>
                </a:solidFill>
                <a:latin typeface="Trebuchet MS"/>
                <a:cs typeface="Trebuchet MS"/>
              </a:rPr>
              <a:t>ase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460235" y="2322576"/>
            <a:ext cx="1010919" cy="1461770"/>
            <a:chOff x="6460235" y="2322576"/>
            <a:chExt cx="1010919" cy="1461770"/>
          </a:xfrm>
        </p:grpSpPr>
        <p:sp>
          <p:nvSpPr>
            <p:cNvPr id="7" name="object 7"/>
            <p:cNvSpPr/>
            <p:nvPr/>
          </p:nvSpPr>
          <p:spPr>
            <a:xfrm>
              <a:off x="6966203" y="3180588"/>
              <a:ext cx="45720" cy="6035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60235" y="2322576"/>
              <a:ext cx="1010412" cy="9387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629781" y="2585719"/>
            <a:ext cx="67373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D3E4F7"/>
                </a:solidFill>
                <a:latin typeface="Trebuchet MS"/>
                <a:cs typeface="Trebuchet MS"/>
              </a:rPr>
              <a:t>Wha</a:t>
            </a:r>
            <a:r>
              <a:rPr sz="1900" dirty="0">
                <a:solidFill>
                  <a:srgbClr val="D3E4F7"/>
                </a:solidFill>
                <a:latin typeface="Trebuchet MS"/>
                <a:cs typeface="Trebuchet MS"/>
              </a:rPr>
              <a:t>t</a:t>
            </a:r>
            <a:r>
              <a:rPr sz="1900" spc="-5" dirty="0">
                <a:solidFill>
                  <a:srgbClr val="D3E4F7"/>
                </a:solidFill>
                <a:latin typeface="Trebuchet MS"/>
                <a:cs typeface="Trebuchet MS"/>
              </a:rPr>
              <a:t>?</a:t>
            </a:r>
            <a:endParaRPr sz="19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638288" y="4741164"/>
            <a:ext cx="1262380" cy="939165"/>
            <a:chOff x="7638288" y="4741164"/>
            <a:chExt cx="1262380" cy="939165"/>
          </a:xfrm>
        </p:grpSpPr>
        <p:sp>
          <p:nvSpPr>
            <p:cNvPr id="11" name="object 11"/>
            <p:cNvSpPr/>
            <p:nvPr/>
          </p:nvSpPr>
          <p:spPr>
            <a:xfrm>
              <a:off x="7638288" y="4756404"/>
              <a:ext cx="327659" cy="2011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50124" y="4741164"/>
              <a:ext cx="1050035" cy="9387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041893" y="4978730"/>
            <a:ext cx="6686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D3E4F7"/>
                </a:solidFill>
                <a:latin typeface="Trebuchet MS"/>
                <a:cs typeface="Trebuchet MS"/>
              </a:rPr>
              <a:t>Who?</a:t>
            </a:r>
            <a:endParaRPr sz="22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230367" y="4779264"/>
            <a:ext cx="1167765" cy="937260"/>
            <a:chOff x="5230367" y="4779264"/>
            <a:chExt cx="1167765" cy="937260"/>
          </a:xfrm>
        </p:grpSpPr>
        <p:sp>
          <p:nvSpPr>
            <p:cNvPr id="15" name="object 15"/>
            <p:cNvSpPr/>
            <p:nvPr/>
          </p:nvSpPr>
          <p:spPr>
            <a:xfrm>
              <a:off x="6131051" y="4791456"/>
              <a:ext cx="266700" cy="1798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30367" y="4779264"/>
              <a:ext cx="979932" cy="9372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78322" y="5069840"/>
            <a:ext cx="685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D3E4F7"/>
                </a:solidFill>
                <a:latin typeface="Trebuchet MS"/>
                <a:cs typeface="Trebuchet MS"/>
              </a:rPr>
              <a:t>Wh</a:t>
            </a:r>
            <a:r>
              <a:rPr sz="1600" spc="-5" dirty="0">
                <a:solidFill>
                  <a:srgbClr val="D3E4F7"/>
                </a:solidFill>
                <a:latin typeface="Trebuchet MS"/>
                <a:cs typeface="Trebuchet MS"/>
              </a:rPr>
              <a:t>er</a:t>
            </a:r>
            <a:r>
              <a:rPr sz="1600" dirty="0">
                <a:solidFill>
                  <a:srgbClr val="D3E4F7"/>
                </a:solidFill>
                <a:latin typeface="Trebuchet MS"/>
                <a:cs typeface="Trebuchet MS"/>
              </a:rPr>
              <a:t>e</a:t>
            </a:r>
            <a:r>
              <a:rPr sz="1600" spc="-5" dirty="0">
                <a:solidFill>
                  <a:srgbClr val="D3E4F7"/>
                </a:solidFill>
                <a:latin typeface="Trebuchet MS"/>
                <a:cs typeface="Trebuchet MS"/>
              </a:rPr>
              <a:t>?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153400" y="28956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105400" y="32004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</a:t>
            </a:r>
            <a:endParaRPr lang="en-US" dirty="0"/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5905500" y="3848100"/>
            <a:ext cx="609600" cy="2286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0855" y="766572"/>
            <a:ext cx="2113788" cy="664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0389" y="1143203"/>
            <a:ext cx="8166734" cy="154686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67970" algn="ctr">
              <a:lnSpc>
                <a:spcPct val="100000"/>
              </a:lnSpc>
              <a:spcBef>
                <a:spcPts val="850"/>
              </a:spcBef>
            </a:pPr>
            <a:r>
              <a:rPr sz="1500" b="1" u="sng" spc="-65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Press </a:t>
            </a:r>
            <a:r>
              <a:rPr sz="1500" b="1" u="sng" spc="-25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releases </a:t>
            </a:r>
            <a:r>
              <a:rPr sz="1500" b="1" u="sng" spc="-40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are </a:t>
            </a:r>
            <a:r>
              <a:rPr sz="1500" b="1" u="sng" spc="-20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used </a:t>
            </a:r>
            <a:r>
              <a:rPr sz="1500" b="1" u="sng" spc="-25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mainly</a:t>
            </a:r>
            <a:r>
              <a:rPr sz="1500" b="1" u="sng" spc="-85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b="1" u="sng" spc="-40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for</a:t>
            </a:r>
            <a:endParaRPr sz="1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lr>
                <a:srgbClr val="4966AC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500" spc="-60" dirty="0">
                <a:solidFill>
                  <a:srgbClr val="A9CCED"/>
                </a:solidFill>
                <a:latin typeface="Arial"/>
                <a:cs typeface="Arial"/>
              </a:rPr>
              <a:t>Announcement </a:t>
            </a:r>
            <a:r>
              <a:rPr sz="1500" spc="-25" dirty="0">
                <a:solidFill>
                  <a:srgbClr val="A9CCED"/>
                </a:solidFill>
                <a:latin typeface="Arial"/>
                <a:cs typeface="Arial"/>
              </a:rPr>
              <a:t>launch of </a:t>
            </a:r>
            <a:r>
              <a:rPr sz="1500" spc="-70" dirty="0">
                <a:solidFill>
                  <a:srgbClr val="A9CCED"/>
                </a:solidFill>
                <a:latin typeface="Arial"/>
                <a:cs typeface="Arial"/>
              </a:rPr>
              <a:t>New </a:t>
            </a:r>
            <a:r>
              <a:rPr sz="1500" spc="-95" dirty="0">
                <a:solidFill>
                  <a:srgbClr val="A9CCED"/>
                </a:solidFill>
                <a:latin typeface="Arial"/>
                <a:cs typeface="Arial"/>
              </a:rPr>
              <a:t>Event </a:t>
            </a:r>
            <a:r>
              <a:rPr sz="1500" spc="-25" dirty="0">
                <a:solidFill>
                  <a:srgbClr val="A9CCED"/>
                </a:solidFill>
                <a:latin typeface="Arial"/>
                <a:cs typeface="Arial"/>
              </a:rPr>
              <a:t>( </a:t>
            </a:r>
            <a:r>
              <a:rPr sz="1500" spc="-10" dirty="0">
                <a:solidFill>
                  <a:srgbClr val="A9CCED"/>
                </a:solidFill>
                <a:latin typeface="Arial"/>
                <a:cs typeface="Arial"/>
              </a:rPr>
              <a:t>like </a:t>
            </a:r>
            <a:r>
              <a:rPr sz="1500" spc="-40" dirty="0">
                <a:solidFill>
                  <a:srgbClr val="A9CCED"/>
                </a:solidFill>
                <a:latin typeface="Arial"/>
                <a:cs typeface="Arial"/>
              </a:rPr>
              <a:t>inaugurations, </a:t>
            </a:r>
            <a:r>
              <a:rPr sz="1500" spc="-65" dirty="0">
                <a:solidFill>
                  <a:srgbClr val="A9CCED"/>
                </a:solidFill>
                <a:latin typeface="Arial"/>
                <a:cs typeface="Arial"/>
              </a:rPr>
              <a:t>parties, </a:t>
            </a:r>
            <a:r>
              <a:rPr sz="1500" spc="-30" dirty="0">
                <a:solidFill>
                  <a:srgbClr val="A9CCED"/>
                </a:solidFill>
                <a:latin typeface="Arial"/>
                <a:cs typeface="Arial"/>
              </a:rPr>
              <a:t>prize</a:t>
            </a:r>
            <a:r>
              <a:rPr sz="1500" spc="-15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500" spc="-85" dirty="0">
                <a:solidFill>
                  <a:srgbClr val="A9CCED"/>
                </a:solidFill>
                <a:latin typeface="Arial"/>
                <a:cs typeface="Arial"/>
              </a:rPr>
              <a:t>events)</a:t>
            </a:r>
            <a:endParaRPr sz="1500">
              <a:latin typeface="Arial"/>
              <a:cs typeface="Arial"/>
            </a:endParaRPr>
          </a:p>
          <a:p>
            <a:pPr marL="354965" marR="5080" indent="-342900">
              <a:lnSpc>
                <a:spcPts val="1620"/>
              </a:lnSpc>
              <a:spcBef>
                <a:spcPts val="1035"/>
              </a:spcBef>
              <a:buClr>
                <a:srgbClr val="4966AC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500" spc="-114" dirty="0">
                <a:solidFill>
                  <a:srgbClr val="A9CCED"/>
                </a:solidFill>
                <a:latin typeface="Arial"/>
                <a:cs typeface="Arial"/>
              </a:rPr>
              <a:t>Business </a:t>
            </a:r>
            <a:r>
              <a:rPr sz="1500" spc="-100" dirty="0">
                <a:solidFill>
                  <a:srgbClr val="A9CCED"/>
                </a:solidFill>
                <a:latin typeface="Arial"/>
                <a:cs typeface="Arial"/>
              </a:rPr>
              <a:t>News </a:t>
            </a:r>
            <a:r>
              <a:rPr sz="1500" spc="-65" dirty="0">
                <a:solidFill>
                  <a:srgbClr val="A9CCED"/>
                </a:solidFill>
                <a:latin typeface="Arial"/>
                <a:cs typeface="Arial"/>
              </a:rPr>
              <a:t>and </a:t>
            </a:r>
            <a:r>
              <a:rPr sz="1500" spc="-60" dirty="0">
                <a:solidFill>
                  <a:srgbClr val="A9CCED"/>
                </a:solidFill>
                <a:latin typeface="Arial"/>
                <a:cs typeface="Arial"/>
              </a:rPr>
              <a:t>Corporate </a:t>
            </a:r>
            <a:r>
              <a:rPr sz="1500" spc="-100" dirty="0">
                <a:solidFill>
                  <a:srgbClr val="A9CCED"/>
                </a:solidFill>
                <a:latin typeface="Arial"/>
                <a:cs typeface="Arial"/>
              </a:rPr>
              <a:t>events </a:t>
            </a:r>
            <a:r>
              <a:rPr sz="1500" spc="-60" dirty="0">
                <a:solidFill>
                  <a:srgbClr val="A9CCED"/>
                </a:solidFill>
                <a:latin typeface="Arial"/>
                <a:cs typeface="Arial"/>
              </a:rPr>
              <a:t>(announcement </a:t>
            </a:r>
            <a:r>
              <a:rPr sz="1500" spc="-25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500" spc="-50" dirty="0">
                <a:solidFill>
                  <a:srgbClr val="A9CCED"/>
                </a:solidFill>
                <a:latin typeface="Arial"/>
                <a:cs typeface="Arial"/>
              </a:rPr>
              <a:t>new </a:t>
            </a:r>
            <a:r>
              <a:rPr sz="1500" spc="-40" dirty="0">
                <a:solidFill>
                  <a:srgbClr val="A9CCED"/>
                </a:solidFill>
                <a:latin typeface="Arial"/>
                <a:cs typeface="Arial"/>
              </a:rPr>
              <a:t>product, </a:t>
            </a:r>
            <a:r>
              <a:rPr sz="1500" spc="-50" dirty="0">
                <a:solidFill>
                  <a:srgbClr val="A9CCED"/>
                </a:solidFill>
                <a:latin typeface="Arial"/>
                <a:cs typeface="Arial"/>
              </a:rPr>
              <a:t>new </a:t>
            </a:r>
            <a:r>
              <a:rPr sz="1500" spc="-65" dirty="0">
                <a:solidFill>
                  <a:srgbClr val="A9CCED"/>
                </a:solidFill>
                <a:latin typeface="Arial"/>
                <a:cs typeface="Arial"/>
              </a:rPr>
              <a:t>company </a:t>
            </a:r>
            <a:r>
              <a:rPr sz="1500" spc="-95" dirty="0">
                <a:solidFill>
                  <a:srgbClr val="A9CCED"/>
                </a:solidFill>
                <a:latin typeface="Arial"/>
                <a:cs typeface="Arial"/>
              </a:rPr>
              <a:t>members, </a:t>
            </a:r>
            <a:r>
              <a:rPr sz="1500" spc="-70" dirty="0">
                <a:solidFill>
                  <a:srgbClr val="A9CCED"/>
                </a:solidFill>
                <a:latin typeface="Arial"/>
                <a:cs typeface="Arial"/>
              </a:rPr>
              <a:t>latest  company </a:t>
            </a:r>
            <a:r>
              <a:rPr sz="1500" spc="-100" dirty="0">
                <a:solidFill>
                  <a:srgbClr val="A9CCED"/>
                </a:solidFill>
                <a:latin typeface="Arial"/>
                <a:cs typeface="Arial"/>
              </a:rPr>
              <a:t>members, </a:t>
            </a:r>
            <a:r>
              <a:rPr sz="1500" spc="-70" dirty="0">
                <a:solidFill>
                  <a:srgbClr val="A9CCED"/>
                </a:solidFill>
                <a:latin typeface="Arial"/>
                <a:cs typeface="Arial"/>
              </a:rPr>
              <a:t>latest</a:t>
            </a:r>
            <a:r>
              <a:rPr sz="1500" spc="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500" spc="-65" dirty="0">
                <a:solidFill>
                  <a:srgbClr val="A9CCED"/>
                </a:solidFill>
                <a:latin typeface="Arial"/>
                <a:cs typeface="Arial"/>
              </a:rPr>
              <a:t>technologies)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95"/>
              </a:spcBef>
              <a:buClr>
                <a:srgbClr val="4966AC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500" spc="-85" dirty="0">
                <a:solidFill>
                  <a:srgbClr val="A9CCED"/>
                </a:solidFill>
                <a:latin typeface="Arial"/>
                <a:cs typeface="Arial"/>
              </a:rPr>
              <a:t>Social </a:t>
            </a:r>
            <a:r>
              <a:rPr sz="1500" spc="-65" dirty="0">
                <a:solidFill>
                  <a:srgbClr val="A9CCED"/>
                </a:solidFill>
                <a:latin typeface="Arial"/>
                <a:cs typeface="Arial"/>
              </a:rPr>
              <a:t>and Government </a:t>
            </a:r>
            <a:r>
              <a:rPr sz="1500" spc="-105" dirty="0">
                <a:solidFill>
                  <a:srgbClr val="A9CCED"/>
                </a:solidFill>
                <a:latin typeface="Arial"/>
                <a:cs typeface="Arial"/>
              </a:rPr>
              <a:t>News </a:t>
            </a:r>
            <a:r>
              <a:rPr sz="1500" spc="-10" dirty="0">
                <a:solidFill>
                  <a:srgbClr val="A9CCED"/>
                </a:solidFill>
                <a:latin typeface="Arial"/>
                <a:cs typeface="Arial"/>
              </a:rPr>
              <a:t>(from </a:t>
            </a:r>
            <a:r>
              <a:rPr sz="1500" spc="-65" dirty="0">
                <a:solidFill>
                  <a:srgbClr val="A9CCED"/>
                </a:solidFill>
                <a:latin typeface="Arial"/>
                <a:cs typeface="Arial"/>
              </a:rPr>
              <a:t>social and </a:t>
            </a:r>
            <a:r>
              <a:rPr sz="1500" spc="-15" dirty="0">
                <a:solidFill>
                  <a:srgbClr val="A9CCED"/>
                </a:solidFill>
                <a:latin typeface="Arial"/>
                <a:cs typeface="Arial"/>
              </a:rPr>
              <a:t>public </a:t>
            </a:r>
            <a:r>
              <a:rPr sz="1500" spc="-60" dirty="0">
                <a:solidFill>
                  <a:srgbClr val="A9CCED"/>
                </a:solidFill>
                <a:latin typeface="Arial"/>
                <a:cs typeface="Arial"/>
              </a:rPr>
              <a:t>organisations</a:t>
            </a:r>
            <a:r>
              <a:rPr sz="1500" spc="6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A9CCED"/>
                </a:solidFill>
                <a:latin typeface="Arial"/>
                <a:cs typeface="Arial"/>
              </a:rPr>
              <a:t>)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0389" y="2776854"/>
            <a:ext cx="84162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4966AC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500" b="1" u="sng" spc="-20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Announcing </a:t>
            </a:r>
            <a:r>
              <a:rPr sz="1500" b="1" u="sng" spc="-50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a </a:t>
            </a:r>
            <a:r>
              <a:rPr sz="1500" b="1" u="sng" spc="15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new </a:t>
            </a:r>
            <a:r>
              <a:rPr sz="1500" b="1" u="sng" spc="-30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product </a:t>
            </a:r>
            <a:r>
              <a:rPr sz="1500" b="1" u="sng" spc="-45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or </a:t>
            </a:r>
            <a:r>
              <a:rPr sz="1500" b="1" u="sng" spc="-40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service:</a:t>
            </a:r>
            <a:r>
              <a:rPr sz="1500" b="1" spc="-40" dirty="0">
                <a:solidFill>
                  <a:srgbClr val="A9CCED"/>
                </a:solidFill>
                <a:latin typeface="Times New Roman"/>
                <a:cs typeface="Times New Roman"/>
              </a:rPr>
              <a:t> </a:t>
            </a:r>
            <a:r>
              <a:rPr sz="1500" spc="40" dirty="0">
                <a:solidFill>
                  <a:srgbClr val="A9CCED"/>
                </a:solidFill>
                <a:latin typeface="Arial"/>
                <a:cs typeface="Arial"/>
              </a:rPr>
              <a:t>If </a:t>
            </a:r>
            <a:r>
              <a:rPr sz="1500" spc="-50" dirty="0">
                <a:solidFill>
                  <a:srgbClr val="A9CCED"/>
                </a:solidFill>
                <a:latin typeface="Arial"/>
                <a:cs typeface="Arial"/>
              </a:rPr>
              <a:t>you </a:t>
            </a:r>
            <a:r>
              <a:rPr sz="1500" spc="-20" dirty="0">
                <a:solidFill>
                  <a:srgbClr val="A9CCED"/>
                </a:solidFill>
                <a:latin typeface="Arial"/>
                <a:cs typeface="Arial"/>
              </a:rPr>
              <a:t>want </a:t>
            </a:r>
            <a:r>
              <a:rPr sz="1500" spc="-45" dirty="0">
                <a:solidFill>
                  <a:srgbClr val="A9CCED"/>
                </a:solidFill>
                <a:latin typeface="Arial"/>
                <a:cs typeface="Arial"/>
              </a:rPr>
              <a:t>to </a:t>
            </a:r>
            <a:r>
              <a:rPr sz="1500" spc="-65" dirty="0">
                <a:solidFill>
                  <a:srgbClr val="A9CCED"/>
                </a:solidFill>
                <a:latin typeface="Arial"/>
                <a:cs typeface="Arial"/>
              </a:rPr>
              <a:t>announce </a:t>
            </a:r>
            <a:r>
              <a:rPr sz="1500" spc="-135" dirty="0">
                <a:solidFill>
                  <a:srgbClr val="A9CCED"/>
                </a:solidFill>
                <a:latin typeface="Arial"/>
                <a:cs typeface="Arial"/>
              </a:rPr>
              <a:t>a </a:t>
            </a:r>
            <a:r>
              <a:rPr sz="1500" spc="-50" dirty="0">
                <a:solidFill>
                  <a:srgbClr val="A9CCED"/>
                </a:solidFill>
                <a:latin typeface="Arial"/>
                <a:cs typeface="Arial"/>
              </a:rPr>
              <a:t>new </a:t>
            </a:r>
            <a:r>
              <a:rPr sz="1500" spc="-25" dirty="0">
                <a:solidFill>
                  <a:srgbClr val="A9CCED"/>
                </a:solidFill>
                <a:latin typeface="Arial"/>
                <a:cs typeface="Arial"/>
              </a:rPr>
              <a:t>product </a:t>
            </a:r>
            <a:r>
              <a:rPr sz="1500" spc="-5" dirty="0">
                <a:solidFill>
                  <a:srgbClr val="A9CCED"/>
                </a:solidFill>
                <a:latin typeface="Arial"/>
                <a:cs typeface="Arial"/>
              </a:rPr>
              <a:t>or </a:t>
            </a:r>
            <a:r>
              <a:rPr sz="1500" spc="-75" dirty="0">
                <a:solidFill>
                  <a:srgbClr val="A9CCED"/>
                </a:solidFill>
                <a:latin typeface="Arial"/>
                <a:cs typeface="Arial"/>
              </a:rPr>
              <a:t>service, </a:t>
            </a:r>
            <a:r>
              <a:rPr sz="1500" spc="-50" dirty="0">
                <a:solidFill>
                  <a:srgbClr val="A9CCED"/>
                </a:solidFill>
                <a:latin typeface="Arial"/>
                <a:cs typeface="Arial"/>
              </a:rPr>
              <a:t>you </a:t>
            </a:r>
            <a:r>
              <a:rPr sz="1500" spc="-75" dirty="0">
                <a:solidFill>
                  <a:srgbClr val="A9CCED"/>
                </a:solidFill>
                <a:latin typeface="Arial"/>
                <a:cs typeface="Arial"/>
              </a:rPr>
              <a:t>can</a:t>
            </a:r>
            <a:r>
              <a:rPr sz="1500" spc="-20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A9CCED"/>
                </a:solidFill>
                <a:latin typeface="Arial"/>
                <a:cs typeface="Arial"/>
              </a:rPr>
              <a:t>draft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0389" y="2859996"/>
            <a:ext cx="7784465" cy="915035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990"/>
              </a:spcBef>
            </a:pPr>
            <a:r>
              <a:rPr sz="1500" spc="-130" dirty="0">
                <a:solidFill>
                  <a:srgbClr val="A9CCED"/>
                </a:solidFill>
                <a:latin typeface="Arial"/>
                <a:cs typeface="Arial"/>
              </a:rPr>
              <a:t>a </a:t>
            </a:r>
            <a:r>
              <a:rPr sz="1500" spc="-110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r>
              <a:rPr sz="1500" spc="-100" dirty="0">
                <a:solidFill>
                  <a:srgbClr val="A9CCED"/>
                </a:solidFill>
                <a:latin typeface="Arial"/>
                <a:cs typeface="Arial"/>
              </a:rPr>
              <a:t>release </a:t>
            </a:r>
            <a:r>
              <a:rPr sz="1500" spc="-65" dirty="0">
                <a:solidFill>
                  <a:srgbClr val="A9CCED"/>
                </a:solidFill>
                <a:latin typeface="Arial"/>
                <a:cs typeface="Arial"/>
              </a:rPr>
              <a:t>and </a:t>
            </a:r>
            <a:r>
              <a:rPr sz="1500" spc="-40" dirty="0">
                <a:solidFill>
                  <a:srgbClr val="A9CCED"/>
                </a:solidFill>
                <a:latin typeface="Arial"/>
                <a:cs typeface="Arial"/>
              </a:rPr>
              <a:t>immediately </a:t>
            </a:r>
            <a:r>
              <a:rPr sz="1500" spc="-80" dirty="0">
                <a:solidFill>
                  <a:srgbClr val="A9CCED"/>
                </a:solidFill>
                <a:latin typeface="Arial"/>
                <a:cs typeface="Arial"/>
              </a:rPr>
              <a:t>get </a:t>
            </a:r>
            <a:r>
              <a:rPr sz="1500" spc="-15" dirty="0">
                <a:solidFill>
                  <a:srgbClr val="A9CCED"/>
                </a:solidFill>
                <a:latin typeface="Arial"/>
                <a:cs typeface="Arial"/>
              </a:rPr>
              <a:t>your </a:t>
            </a:r>
            <a:r>
              <a:rPr sz="1500" spc="-90" dirty="0">
                <a:solidFill>
                  <a:srgbClr val="A9CCED"/>
                </a:solidFill>
                <a:latin typeface="Arial"/>
                <a:cs typeface="Arial"/>
              </a:rPr>
              <a:t>news </a:t>
            </a:r>
            <a:r>
              <a:rPr sz="1500" spc="-30" dirty="0">
                <a:solidFill>
                  <a:srgbClr val="A9CCED"/>
                </a:solidFill>
                <a:latin typeface="Arial"/>
                <a:cs typeface="Arial"/>
              </a:rPr>
              <a:t>found </a:t>
            </a:r>
            <a:r>
              <a:rPr sz="1500" spc="-45" dirty="0">
                <a:solidFill>
                  <a:srgbClr val="A9CCED"/>
                </a:solidFill>
                <a:latin typeface="Arial"/>
                <a:cs typeface="Arial"/>
              </a:rPr>
              <a:t>to</a:t>
            </a:r>
            <a:r>
              <a:rPr sz="1500" spc="15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A9CCED"/>
                </a:solidFill>
                <a:latin typeface="Arial"/>
                <a:cs typeface="Arial"/>
              </a:rPr>
              <a:t>all.</a:t>
            </a:r>
            <a:endParaRPr sz="1500">
              <a:latin typeface="Arial"/>
              <a:cs typeface="Arial"/>
            </a:endParaRPr>
          </a:p>
          <a:p>
            <a:pPr marL="354965" marR="5080" indent="-342900">
              <a:lnSpc>
                <a:spcPts val="1620"/>
              </a:lnSpc>
              <a:spcBef>
                <a:spcPts val="1095"/>
              </a:spcBef>
              <a:buClr>
                <a:srgbClr val="4966AC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500" b="1" u="sng" spc="-40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Improving </a:t>
            </a:r>
            <a:r>
              <a:rPr sz="1500" b="1" u="sng" spc="-50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brand image:</a:t>
            </a:r>
            <a:r>
              <a:rPr sz="1500" b="1" spc="-50" dirty="0">
                <a:solidFill>
                  <a:srgbClr val="A9CCED"/>
                </a:solidFill>
                <a:latin typeface="Times New Roman"/>
                <a:cs typeface="Times New Roman"/>
              </a:rPr>
              <a:t> </a:t>
            </a:r>
            <a:r>
              <a:rPr sz="1500" spc="-140" dirty="0">
                <a:solidFill>
                  <a:srgbClr val="A9CCED"/>
                </a:solidFill>
                <a:latin typeface="Arial"/>
                <a:cs typeface="Arial"/>
              </a:rPr>
              <a:t>Because </a:t>
            </a:r>
            <a:r>
              <a:rPr sz="1500" spc="45" dirty="0">
                <a:solidFill>
                  <a:srgbClr val="A9CCED"/>
                </a:solidFill>
                <a:latin typeface="Arial"/>
                <a:cs typeface="Arial"/>
              </a:rPr>
              <a:t>it </a:t>
            </a:r>
            <a:r>
              <a:rPr sz="1500" spc="-114" dirty="0">
                <a:solidFill>
                  <a:srgbClr val="A9CCED"/>
                </a:solidFill>
                <a:latin typeface="Arial"/>
                <a:cs typeface="Arial"/>
              </a:rPr>
              <a:t>has become </a:t>
            </a:r>
            <a:r>
              <a:rPr sz="1500" spc="-155" dirty="0">
                <a:solidFill>
                  <a:srgbClr val="A9CCED"/>
                </a:solidFill>
                <a:latin typeface="Arial"/>
                <a:cs typeface="Arial"/>
              </a:rPr>
              <a:t>so </a:t>
            </a:r>
            <a:r>
              <a:rPr sz="1500" spc="-140" dirty="0">
                <a:solidFill>
                  <a:srgbClr val="A9CCED"/>
                </a:solidFill>
                <a:latin typeface="Arial"/>
                <a:cs typeface="Arial"/>
              </a:rPr>
              <a:t>easy </a:t>
            </a:r>
            <a:r>
              <a:rPr sz="1500" spc="-45" dirty="0">
                <a:solidFill>
                  <a:srgbClr val="A9CCED"/>
                </a:solidFill>
                <a:latin typeface="Arial"/>
                <a:cs typeface="Arial"/>
              </a:rPr>
              <a:t>to </a:t>
            </a:r>
            <a:r>
              <a:rPr sz="1500" spc="-30" dirty="0">
                <a:solidFill>
                  <a:srgbClr val="A9CCED"/>
                </a:solidFill>
                <a:latin typeface="Arial"/>
                <a:cs typeface="Arial"/>
              </a:rPr>
              <a:t>publish </a:t>
            </a:r>
            <a:r>
              <a:rPr sz="1500" spc="-65" dirty="0">
                <a:solidFill>
                  <a:srgbClr val="A9CCED"/>
                </a:solidFill>
                <a:latin typeface="Arial"/>
                <a:cs typeface="Arial"/>
              </a:rPr>
              <a:t>and </a:t>
            </a:r>
            <a:r>
              <a:rPr sz="1500" spc="-30" dirty="0">
                <a:solidFill>
                  <a:srgbClr val="A9CCED"/>
                </a:solidFill>
                <a:latin typeface="Arial"/>
                <a:cs typeface="Arial"/>
              </a:rPr>
              <a:t>distribute </a:t>
            </a:r>
            <a:r>
              <a:rPr sz="1500" spc="-135" dirty="0">
                <a:solidFill>
                  <a:srgbClr val="A9CCED"/>
                </a:solidFill>
                <a:latin typeface="Arial"/>
                <a:cs typeface="Arial"/>
              </a:rPr>
              <a:t>a </a:t>
            </a:r>
            <a:r>
              <a:rPr sz="1500" spc="-110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r>
              <a:rPr sz="1500" spc="-105" dirty="0">
                <a:solidFill>
                  <a:srgbClr val="A9CCED"/>
                </a:solidFill>
                <a:latin typeface="Arial"/>
                <a:cs typeface="Arial"/>
              </a:rPr>
              <a:t>release,  </a:t>
            </a:r>
            <a:r>
              <a:rPr sz="1500" spc="-85" dirty="0">
                <a:solidFill>
                  <a:srgbClr val="A9CCED"/>
                </a:solidFill>
                <a:latin typeface="Arial"/>
                <a:cs typeface="Arial"/>
              </a:rPr>
              <a:t>companies </a:t>
            </a:r>
            <a:r>
              <a:rPr sz="1500" spc="-75" dirty="0">
                <a:solidFill>
                  <a:srgbClr val="A9CCED"/>
                </a:solidFill>
                <a:latin typeface="Arial"/>
                <a:cs typeface="Arial"/>
              </a:rPr>
              <a:t>can </a:t>
            </a:r>
            <a:r>
              <a:rPr sz="1500" spc="-70" dirty="0">
                <a:solidFill>
                  <a:srgbClr val="A9CCED"/>
                </a:solidFill>
                <a:latin typeface="Arial"/>
                <a:cs typeface="Arial"/>
              </a:rPr>
              <a:t>easily </a:t>
            </a:r>
            <a:r>
              <a:rPr sz="1500" spc="-110" dirty="0">
                <a:solidFill>
                  <a:srgbClr val="A9CCED"/>
                </a:solidFill>
                <a:latin typeface="Arial"/>
                <a:cs typeface="Arial"/>
              </a:rPr>
              <a:t>send </a:t>
            </a:r>
            <a:r>
              <a:rPr sz="1500" spc="-30" dirty="0">
                <a:solidFill>
                  <a:srgbClr val="A9CCED"/>
                </a:solidFill>
                <a:latin typeface="Arial"/>
                <a:cs typeface="Arial"/>
              </a:rPr>
              <a:t>out </a:t>
            </a:r>
            <a:r>
              <a:rPr sz="1500" spc="-170" dirty="0">
                <a:solidFill>
                  <a:srgbClr val="A9CCED"/>
                </a:solidFill>
                <a:latin typeface="Arial"/>
                <a:cs typeface="Arial"/>
              </a:rPr>
              <a:t>as </a:t>
            </a:r>
            <a:r>
              <a:rPr sz="1500" spc="-65" dirty="0">
                <a:solidFill>
                  <a:srgbClr val="A9CCED"/>
                </a:solidFill>
                <a:latin typeface="Arial"/>
                <a:cs typeface="Arial"/>
              </a:rPr>
              <a:t>many </a:t>
            </a:r>
            <a:r>
              <a:rPr sz="1500" spc="-110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r>
              <a:rPr sz="1500" spc="-114" dirty="0">
                <a:solidFill>
                  <a:srgbClr val="A9CCED"/>
                </a:solidFill>
                <a:latin typeface="Arial"/>
                <a:cs typeface="Arial"/>
              </a:rPr>
              <a:t>releases </a:t>
            </a:r>
            <a:r>
              <a:rPr sz="1500" spc="-170" dirty="0">
                <a:solidFill>
                  <a:srgbClr val="A9CCED"/>
                </a:solidFill>
                <a:latin typeface="Arial"/>
                <a:cs typeface="Arial"/>
              </a:rPr>
              <a:t>as </a:t>
            </a:r>
            <a:r>
              <a:rPr sz="1500" spc="-60" dirty="0">
                <a:solidFill>
                  <a:srgbClr val="A9CCED"/>
                </a:solidFill>
                <a:latin typeface="Arial"/>
                <a:cs typeface="Arial"/>
              </a:rPr>
              <a:t>they</a:t>
            </a:r>
            <a:r>
              <a:rPr sz="1500" spc="-9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500" spc="-40" dirty="0">
                <a:solidFill>
                  <a:srgbClr val="A9CCED"/>
                </a:solidFill>
                <a:latin typeface="Arial"/>
                <a:cs typeface="Arial"/>
              </a:rPr>
              <a:t>want.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0389" y="3853053"/>
            <a:ext cx="8009255" cy="45212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54965" marR="5080" indent="-342900">
              <a:lnSpc>
                <a:spcPts val="1560"/>
              </a:lnSpc>
              <a:spcBef>
                <a:spcPts val="350"/>
              </a:spcBef>
              <a:buClr>
                <a:srgbClr val="4966AC"/>
              </a:buClr>
              <a:buSzPct val="8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500" b="1" u="sng" spc="-45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Images </a:t>
            </a:r>
            <a:r>
              <a:rPr sz="1500" b="1" u="sng" spc="-10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help </a:t>
            </a:r>
            <a:r>
              <a:rPr sz="1500" b="1" u="sng" spc="-35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drive </a:t>
            </a:r>
            <a:r>
              <a:rPr sz="1500" b="1" u="sng" spc="-50" dirty="0">
                <a:solidFill>
                  <a:srgbClr val="A9CCED"/>
                </a:solidFill>
                <a:uFill>
                  <a:solidFill>
                    <a:srgbClr val="A9CCED"/>
                  </a:solidFill>
                </a:uFill>
                <a:latin typeface="Times New Roman"/>
                <a:cs typeface="Times New Roman"/>
              </a:rPr>
              <a:t>interest:</a:t>
            </a:r>
            <a:r>
              <a:rPr sz="1500" b="1" spc="-50" dirty="0">
                <a:solidFill>
                  <a:srgbClr val="A9CCED"/>
                </a:solidFill>
                <a:latin typeface="Times New Roman"/>
                <a:cs typeface="Times New Roman"/>
              </a:rPr>
              <a:t> </a:t>
            </a:r>
            <a:r>
              <a:rPr sz="1500" spc="-155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r>
              <a:rPr sz="1500" spc="-114" dirty="0">
                <a:solidFill>
                  <a:srgbClr val="A9CCED"/>
                </a:solidFill>
                <a:latin typeface="Arial"/>
                <a:cs typeface="Arial"/>
              </a:rPr>
              <a:t>releases </a:t>
            </a:r>
            <a:r>
              <a:rPr sz="1500" spc="-25" dirty="0">
                <a:solidFill>
                  <a:srgbClr val="A9CCED"/>
                </a:solidFill>
                <a:latin typeface="Arial"/>
                <a:cs typeface="Arial"/>
              </a:rPr>
              <a:t>now include </a:t>
            </a:r>
            <a:r>
              <a:rPr sz="1500" spc="-100" dirty="0">
                <a:solidFill>
                  <a:srgbClr val="A9CCED"/>
                </a:solidFill>
                <a:latin typeface="Arial"/>
                <a:cs typeface="Arial"/>
              </a:rPr>
              <a:t>images, </a:t>
            </a:r>
            <a:r>
              <a:rPr sz="1500" spc="-85" dirty="0">
                <a:solidFill>
                  <a:srgbClr val="A9CCED"/>
                </a:solidFill>
                <a:latin typeface="Arial"/>
                <a:cs typeface="Arial"/>
              </a:rPr>
              <a:t>videos </a:t>
            </a:r>
            <a:r>
              <a:rPr sz="1500" spc="-65" dirty="0">
                <a:solidFill>
                  <a:srgbClr val="A9CCED"/>
                </a:solidFill>
                <a:latin typeface="Arial"/>
                <a:cs typeface="Arial"/>
              </a:rPr>
              <a:t>and </a:t>
            </a:r>
            <a:r>
              <a:rPr sz="1500" spc="-40" dirty="0">
                <a:solidFill>
                  <a:srgbClr val="A9CCED"/>
                </a:solidFill>
                <a:latin typeface="Arial"/>
                <a:cs typeface="Arial"/>
              </a:rPr>
              <a:t>other </a:t>
            </a:r>
            <a:r>
              <a:rPr sz="1500" spc="-35" dirty="0">
                <a:solidFill>
                  <a:srgbClr val="A9CCED"/>
                </a:solidFill>
                <a:latin typeface="Arial"/>
                <a:cs typeface="Arial"/>
              </a:rPr>
              <a:t>multimedia, </a:t>
            </a:r>
            <a:r>
              <a:rPr sz="1500" spc="5" dirty="0">
                <a:solidFill>
                  <a:srgbClr val="A9CCED"/>
                </a:solidFill>
                <a:latin typeface="Arial"/>
                <a:cs typeface="Arial"/>
              </a:rPr>
              <a:t>which  </a:t>
            </a:r>
            <a:r>
              <a:rPr sz="1500" spc="-120" dirty="0">
                <a:solidFill>
                  <a:srgbClr val="A9CCED"/>
                </a:solidFill>
                <a:latin typeface="Arial"/>
                <a:cs typeface="Arial"/>
              </a:rPr>
              <a:t>means </a:t>
            </a:r>
            <a:r>
              <a:rPr sz="1500" spc="-55" dirty="0">
                <a:solidFill>
                  <a:srgbClr val="A9CCED"/>
                </a:solidFill>
                <a:latin typeface="Arial"/>
                <a:cs typeface="Arial"/>
              </a:rPr>
              <a:t>you </a:t>
            </a:r>
            <a:r>
              <a:rPr sz="1500" spc="-75" dirty="0">
                <a:solidFill>
                  <a:srgbClr val="A9CCED"/>
                </a:solidFill>
                <a:latin typeface="Arial"/>
                <a:cs typeface="Arial"/>
              </a:rPr>
              <a:t>can convey </a:t>
            </a:r>
            <a:r>
              <a:rPr sz="1500" spc="-15" dirty="0">
                <a:solidFill>
                  <a:srgbClr val="A9CCED"/>
                </a:solidFill>
                <a:latin typeface="Arial"/>
                <a:cs typeface="Arial"/>
              </a:rPr>
              <a:t>your </a:t>
            </a:r>
            <a:r>
              <a:rPr sz="1500" spc="-150" dirty="0">
                <a:solidFill>
                  <a:srgbClr val="A9CCED"/>
                </a:solidFill>
                <a:latin typeface="Arial"/>
                <a:cs typeface="Arial"/>
              </a:rPr>
              <a:t>message </a:t>
            </a:r>
            <a:r>
              <a:rPr sz="1500" spc="-65" dirty="0">
                <a:solidFill>
                  <a:srgbClr val="A9CCED"/>
                </a:solidFill>
                <a:latin typeface="Arial"/>
                <a:cs typeface="Arial"/>
              </a:rPr>
              <a:t>and </a:t>
            </a:r>
            <a:r>
              <a:rPr sz="1500" spc="-90" dirty="0">
                <a:solidFill>
                  <a:srgbClr val="A9CCED"/>
                </a:solidFill>
                <a:latin typeface="Arial"/>
                <a:cs typeface="Arial"/>
              </a:rPr>
              <a:t>news </a:t>
            </a:r>
            <a:r>
              <a:rPr sz="1500" spc="-75" dirty="0">
                <a:solidFill>
                  <a:srgbClr val="A9CCED"/>
                </a:solidFill>
                <a:latin typeface="Arial"/>
                <a:cs typeface="Arial"/>
              </a:rPr>
              <a:t>stories </a:t>
            </a:r>
            <a:r>
              <a:rPr sz="1500" spc="30" dirty="0">
                <a:solidFill>
                  <a:srgbClr val="A9CCED"/>
                </a:solidFill>
                <a:latin typeface="Arial"/>
                <a:cs typeface="Arial"/>
              </a:rPr>
              <a:t>in </a:t>
            </a:r>
            <a:r>
              <a:rPr sz="1500" spc="-65" dirty="0">
                <a:solidFill>
                  <a:srgbClr val="A9CCED"/>
                </a:solidFill>
                <a:latin typeface="Arial"/>
                <a:cs typeface="Arial"/>
              </a:rPr>
              <a:t>more </a:t>
            </a:r>
            <a:r>
              <a:rPr sz="1500" spc="-40" dirty="0">
                <a:solidFill>
                  <a:srgbClr val="A9CCED"/>
                </a:solidFill>
                <a:latin typeface="Arial"/>
                <a:cs typeface="Arial"/>
              </a:rPr>
              <a:t>interesting </a:t>
            </a:r>
            <a:r>
              <a:rPr sz="1500" spc="-85" dirty="0">
                <a:solidFill>
                  <a:srgbClr val="A9CCED"/>
                </a:solidFill>
                <a:latin typeface="Arial"/>
                <a:cs typeface="Arial"/>
              </a:rPr>
              <a:t>ways </a:t>
            </a:r>
            <a:r>
              <a:rPr sz="1500" spc="-35" dirty="0">
                <a:solidFill>
                  <a:srgbClr val="A9CCED"/>
                </a:solidFill>
                <a:latin typeface="Arial"/>
                <a:cs typeface="Arial"/>
              </a:rPr>
              <a:t>than </a:t>
            </a:r>
            <a:r>
              <a:rPr sz="1500" spc="-75" dirty="0">
                <a:solidFill>
                  <a:srgbClr val="A9CCED"/>
                </a:solidFill>
                <a:latin typeface="Arial"/>
                <a:cs typeface="Arial"/>
              </a:rPr>
              <a:t>ever</a:t>
            </a:r>
            <a:r>
              <a:rPr sz="1500" spc="22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500" spc="-75" dirty="0">
                <a:solidFill>
                  <a:srgbClr val="A9CCED"/>
                </a:solidFill>
                <a:latin typeface="Arial"/>
                <a:cs typeface="Arial"/>
              </a:rPr>
              <a:t>before.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29611" y="5061203"/>
            <a:ext cx="2374391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81371" y="5055108"/>
            <a:ext cx="2292096" cy="1225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17409" y="5959855"/>
            <a:ext cx="5981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5" dirty="0">
                <a:solidFill>
                  <a:srgbClr val="D3E4F7"/>
                </a:solidFill>
                <a:latin typeface="Trebuchet MS"/>
                <a:cs typeface="Trebuchet MS"/>
              </a:rPr>
              <a:t>V</a:t>
            </a:r>
            <a:r>
              <a:rPr sz="1800" i="1" dirty="0">
                <a:solidFill>
                  <a:srgbClr val="D3E4F7"/>
                </a:solidFill>
                <a:latin typeface="Trebuchet MS"/>
                <a:cs typeface="Trebuchet MS"/>
              </a:rPr>
              <a:t>id</a:t>
            </a:r>
            <a:r>
              <a:rPr sz="1800" i="1" spc="5" dirty="0">
                <a:solidFill>
                  <a:srgbClr val="D3E4F7"/>
                </a:solidFill>
                <a:latin typeface="Trebuchet MS"/>
                <a:cs typeface="Trebuchet MS"/>
              </a:rPr>
              <a:t>e</a:t>
            </a:r>
            <a:r>
              <a:rPr sz="1800" i="1" dirty="0">
                <a:solidFill>
                  <a:srgbClr val="D3E4F7"/>
                </a:solidFill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8129" y="629158"/>
            <a:ext cx="1774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WHERE</a:t>
            </a:r>
            <a:r>
              <a:rPr spc="-100" dirty="0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013553"/>
            <a:ext cx="8592820" cy="177927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0"/>
              </a:spcBef>
              <a:buClr>
                <a:srgbClr val="4966AC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95" dirty="0">
                <a:solidFill>
                  <a:srgbClr val="A9CCED"/>
                </a:solidFill>
                <a:latin typeface="Arial"/>
                <a:cs typeface="Arial"/>
              </a:rPr>
              <a:t>Normally </a:t>
            </a:r>
            <a:r>
              <a:rPr sz="1800" spc="80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r>
              <a:rPr sz="1800" spc="105" dirty="0">
                <a:solidFill>
                  <a:srgbClr val="A9CCED"/>
                </a:solidFill>
                <a:latin typeface="Arial"/>
                <a:cs typeface="Arial"/>
              </a:rPr>
              <a:t>release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published </a:t>
            </a:r>
            <a:r>
              <a:rPr sz="1800" spc="330" dirty="0">
                <a:solidFill>
                  <a:srgbClr val="A9CCED"/>
                </a:solidFill>
                <a:latin typeface="Arial"/>
                <a:cs typeface="Arial"/>
              </a:rPr>
              <a:t>in </a:t>
            </a:r>
            <a:r>
              <a:rPr sz="1800" spc="85" dirty="0">
                <a:solidFill>
                  <a:srgbClr val="A9CCED"/>
                </a:solidFill>
                <a:latin typeface="Arial"/>
                <a:cs typeface="Arial"/>
              </a:rPr>
              <a:t>Newspaper </a:t>
            </a:r>
            <a:r>
              <a:rPr sz="1800" spc="220" dirty="0">
                <a:solidFill>
                  <a:srgbClr val="A9CCED"/>
                </a:solidFill>
                <a:latin typeface="Arial"/>
                <a:cs typeface="Arial"/>
              </a:rPr>
              <a:t>and</a:t>
            </a:r>
            <a:r>
              <a:rPr sz="1800" spc="-6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95" dirty="0">
                <a:solidFill>
                  <a:srgbClr val="A9CCED"/>
                </a:solidFill>
                <a:latin typeface="Arial"/>
                <a:cs typeface="Arial"/>
              </a:rPr>
              <a:t>periodicals. </a:t>
            </a:r>
            <a:endParaRPr sz="1800">
              <a:latin typeface="Arial"/>
              <a:cs typeface="Arial"/>
            </a:endParaRPr>
          </a:p>
          <a:p>
            <a:pPr marL="355600" marR="497840" indent="-342900">
              <a:lnSpc>
                <a:spcPct val="100000"/>
              </a:lnSpc>
              <a:spcBef>
                <a:spcPts val="1000"/>
              </a:spcBef>
              <a:buClr>
                <a:srgbClr val="4966AC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280" dirty="0">
                <a:solidFill>
                  <a:srgbClr val="A9CCED"/>
                </a:solidFill>
                <a:latin typeface="Arial"/>
                <a:cs typeface="Arial"/>
              </a:rPr>
              <a:t>Now </a:t>
            </a:r>
            <a:r>
              <a:rPr sz="1800" spc="265" dirty="0">
                <a:solidFill>
                  <a:srgbClr val="A9CCED"/>
                </a:solidFill>
                <a:latin typeface="Arial"/>
                <a:cs typeface="Arial"/>
              </a:rPr>
              <a:t>in </a:t>
            </a:r>
            <a:r>
              <a:rPr sz="1800" spc="140" dirty="0">
                <a:solidFill>
                  <a:srgbClr val="A9CCED"/>
                </a:solidFill>
                <a:latin typeface="Arial"/>
                <a:cs typeface="Arial"/>
              </a:rPr>
              <a:t>this </a:t>
            </a:r>
            <a:r>
              <a:rPr sz="1800" spc="204" dirty="0">
                <a:solidFill>
                  <a:srgbClr val="A9CCED"/>
                </a:solidFill>
                <a:latin typeface="Arial"/>
                <a:cs typeface="Arial"/>
              </a:rPr>
              <a:t>modern </a:t>
            </a:r>
            <a:r>
              <a:rPr sz="1800" spc="180" dirty="0">
                <a:solidFill>
                  <a:srgbClr val="A9CCED"/>
                </a:solidFill>
                <a:latin typeface="Arial"/>
                <a:cs typeface="Arial"/>
              </a:rPr>
              <a:t>time </a:t>
            </a:r>
            <a:r>
              <a:rPr sz="1800" spc="114" dirty="0">
                <a:solidFill>
                  <a:srgbClr val="A9CCED"/>
                </a:solidFill>
                <a:latin typeface="Arial"/>
                <a:cs typeface="Arial"/>
              </a:rPr>
              <a:t>internet </a:t>
            </a:r>
            <a:r>
              <a:rPr sz="1800" spc="320" dirty="0">
                <a:solidFill>
                  <a:srgbClr val="A9CCED"/>
                </a:solidFill>
                <a:latin typeface="Arial"/>
                <a:cs typeface="Arial"/>
              </a:rPr>
              <a:t>is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130" dirty="0">
                <a:solidFill>
                  <a:srgbClr val="A9CCED"/>
                </a:solidFill>
                <a:latin typeface="Arial"/>
                <a:cs typeface="Arial"/>
              </a:rPr>
              <a:t>most </a:t>
            </a:r>
            <a:r>
              <a:rPr sz="1800" spc="85" dirty="0">
                <a:solidFill>
                  <a:srgbClr val="A9CCED"/>
                </a:solidFill>
                <a:latin typeface="Arial"/>
                <a:cs typeface="Arial"/>
              </a:rPr>
              <a:t>fastest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source </a:t>
            </a:r>
            <a:r>
              <a:rPr sz="1800" spc="330" dirty="0">
                <a:solidFill>
                  <a:srgbClr val="A9CCED"/>
                </a:solidFill>
                <a:latin typeface="Arial"/>
                <a:cs typeface="Arial"/>
              </a:rPr>
              <a:t>of  </a:t>
            </a:r>
            <a:r>
              <a:rPr sz="1800" spc="130" dirty="0">
                <a:solidFill>
                  <a:srgbClr val="A9CCED"/>
                </a:solidFill>
                <a:latin typeface="Arial"/>
                <a:cs typeface="Arial"/>
              </a:rPr>
              <a:t>that </a:t>
            </a:r>
            <a:r>
              <a:rPr sz="1800" spc="425" dirty="0">
                <a:solidFill>
                  <a:srgbClr val="A9CCED"/>
                </a:solidFill>
                <a:latin typeface="Arial"/>
                <a:cs typeface="Arial"/>
              </a:rPr>
              <a:t>. </a:t>
            </a:r>
            <a:r>
              <a:rPr sz="1800" spc="200" dirty="0">
                <a:solidFill>
                  <a:srgbClr val="A9CCED"/>
                </a:solidFill>
                <a:latin typeface="Arial"/>
                <a:cs typeface="Arial"/>
              </a:rPr>
              <a:t>In </a:t>
            </a:r>
            <a:r>
              <a:rPr sz="1800" spc="175" dirty="0">
                <a:solidFill>
                  <a:srgbClr val="A9CCED"/>
                </a:solidFill>
                <a:latin typeface="Arial"/>
                <a:cs typeface="Arial"/>
              </a:rPr>
              <a:t>digital </a:t>
            </a:r>
            <a:r>
              <a:rPr sz="1800" spc="220" dirty="0">
                <a:solidFill>
                  <a:srgbClr val="A9CCED"/>
                </a:solidFill>
                <a:latin typeface="Arial"/>
                <a:cs typeface="Arial"/>
              </a:rPr>
              <a:t>age </a:t>
            </a:r>
            <a:r>
              <a:rPr sz="1800" spc="210" dirty="0">
                <a:solidFill>
                  <a:srgbClr val="A9CCED"/>
                </a:solidFill>
                <a:latin typeface="Arial"/>
                <a:cs typeface="Arial"/>
              </a:rPr>
              <a:t>SMS, </a:t>
            </a:r>
            <a:r>
              <a:rPr sz="1800" spc="40" dirty="0">
                <a:solidFill>
                  <a:srgbClr val="A9CCED"/>
                </a:solidFill>
                <a:latin typeface="Arial"/>
                <a:cs typeface="Arial"/>
              </a:rPr>
              <a:t>MMS </a:t>
            </a:r>
            <a:r>
              <a:rPr sz="1800" spc="254" dirty="0">
                <a:solidFill>
                  <a:srgbClr val="A9CCED"/>
                </a:solidFill>
                <a:latin typeface="Arial"/>
                <a:cs typeface="Arial"/>
              </a:rPr>
              <a:t>are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also </a:t>
            </a:r>
            <a:r>
              <a:rPr sz="1800" spc="140" dirty="0">
                <a:solidFill>
                  <a:srgbClr val="A9CCED"/>
                </a:solidFill>
                <a:latin typeface="Arial"/>
                <a:cs typeface="Arial"/>
              </a:rPr>
              <a:t>fastest</a:t>
            </a:r>
            <a:r>
              <a:rPr sz="1800" spc="29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way.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4966AC"/>
              </a:buClr>
              <a:buSzPct val="80555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800" spc="280" dirty="0">
                <a:solidFill>
                  <a:srgbClr val="A9CCED"/>
                </a:solidFill>
                <a:latin typeface="Arial"/>
                <a:cs typeface="Arial"/>
              </a:rPr>
              <a:t>Now </a:t>
            </a:r>
            <a:r>
              <a:rPr sz="1800" spc="110" dirty="0">
                <a:solidFill>
                  <a:srgbClr val="A9CCED"/>
                </a:solidFill>
                <a:latin typeface="Arial"/>
                <a:cs typeface="Arial"/>
              </a:rPr>
              <a:t>very </a:t>
            </a:r>
            <a:r>
              <a:rPr sz="1800" spc="120" dirty="0">
                <a:solidFill>
                  <a:srgbClr val="A9CCED"/>
                </a:solidFill>
                <a:latin typeface="Arial"/>
                <a:cs typeface="Arial"/>
              </a:rPr>
              <a:t>important </a:t>
            </a:r>
            <a:r>
              <a:rPr sz="1800" spc="135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release </a:t>
            </a:r>
            <a:r>
              <a:rPr sz="1800" spc="140" dirty="0">
                <a:solidFill>
                  <a:srgbClr val="A9CCED"/>
                </a:solidFill>
                <a:latin typeface="Arial"/>
                <a:cs typeface="Arial"/>
              </a:rPr>
              <a:t>can </a:t>
            </a:r>
            <a:r>
              <a:rPr sz="1800" spc="475" dirty="0">
                <a:solidFill>
                  <a:srgbClr val="A9CCED"/>
                </a:solidFill>
                <a:latin typeface="Arial"/>
                <a:cs typeface="Arial"/>
              </a:rPr>
              <a:t>be </a:t>
            </a:r>
            <a:r>
              <a:rPr sz="1800" spc="75" dirty="0">
                <a:solidFill>
                  <a:srgbClr val="A9CCED"/>
                </a:solidFill>
                <a:latin typeface="Arial"/>
                <a:cs typeface="Arial"/>
              </a:rPr>
              <a:t>broadcast </a:t>
            </a:r>
            <a:r>
              <a:rPr sz="1800" spc="220" dirty="0">
                <a:solidFill>
                  <a:srgbClr val="A9CCED"/>
                </a:solidFill>
                <a:latin typeface="Arial"/>
                <a:cs typeface="Arial"/>
              </a:rPr>
              <a:t>and </a:t>
            </a:r>
            <a:r>
              <a:rPr sz="1800" spc="80" dirty="0">
                <a:solidFill>
                  <a:srgbClr val="A9CCED"/>
                </a:solidFill>
                <a:latin typeface="Arial"/>
                <a:cs typeface="Arial"/>
              </a:rPr>
              <a:t>telecast</a:t>
            </a:r>
            <a:r>
              <a:rPr sz="1800" spc="10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330" dirty="0">
                <a:solidFill>
                  <a:srgbClr val="A9CCED"/>
                </a:solidFill>
                <a:latin typeface="Arial"/>
                <a:cs typeface="Arial"/>
              </a:rPr>
              <a:t>in 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television </a:t>
            </a:r>
            <a:r>
              <a:rPr sz="1800" spc="265" dirty="0">
                <a:solidFill>
                  <a:srgbClr val="A9CCED"/>
                </a:solidFill>
                <a:latin typeface="Arial"/>
                <a:cs typeface="Arial"/>
              </a:rPr>
              <a:t>&amp;</a:t>
            </a:r>
            <a:r>
              <a:rPr sz="1800" spc="-17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110" dirty="0">
                <a:solidFill>
                  <a:srgbClr val="A9CCED"/>
                </a:solidFill>
                <a:latin typeface="Arial"/>
                <a:cs typeface="Arial"/>
              </a:rPr>
              <a:t>radio.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80815" y="3907535"/>
            <a:ext cx="2990088" cy="1915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19500" y="812291"/>
            <a:ext cx="2417064" cy="867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2602" y="1924303"/>
            <a:ext cx="400050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4966AC"/>
                </a:solidFill>
                <a:latin typeface="Arial"/>
                <a:cs typeface="Arial"/>
              </a:rPr>
              <a:t>	</a:t>
            </a:r>
            <a:r>
              <a:rPr sz="1800" spc="330" dirty="0">
                <a:solidFill>
                  <a:srgbClr val="D3E4F7"/>
                </a:solidFill>
                <a:latin typeface="Arial"/>
                <a:cs typeface="Arial"/>
              </a:rPr>
              <a:t>In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addition </a:t>
            </a:r>
            <a:r>
              <a:rPr sz="1800" spc="180" dirty="0">
                <a:solidFill>
                  <a:srgbClr val="A9CCED"/>
                </a:solidFill>
                <a:latin typeface="Arial"/>
                <a:cs typeface="Arial"/>
              </a:rPr>
              <a:t>to </a:t>
            </a:r>
            <a:r>
              <a:rPr sz="1800" spc="100" dirty="0">
                <a:solidFill>
                  <a:srgbClr val="A9CCED"/>
                </a:solidFill>
                <a:latin typeface="Arial"/>
                <a:cs typeface="Arial"/>
              </a:rPr>
              <a:t>automatically 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posting your </a:t>
            </a:r>
            <a:r>
              <a:rPr sz="1800" spc="80" dirty="0">
                <a:solidFill>
                  <a:srgbClr val="A9CCED"/>
                </a:solidFill>
                <a:latin typeface="Arial"/>
                <a:cs typeface="Arial"/>
              </a:rPr>
              <a:t>press </a:t>
            </a:r>
            <a:r>
              <a:rPr sz="1800" spc="90" dirty="0">
                <a:solidFill>
                  <a:srgbClr val="A9CCED"/>
                </a:solidFill>
                <a:latin typeface="Arial"/>
                <a:cs typeface="Arial"/>
              </a:rPr>
              <a:t>release </a:t>
            </a:r>
            <a:r>
              <a:rPr sz="1800" spc="330" dirty="0">
                <a:solidFill>
                  <a:srgbClr val="A9CCED"/>
                </a:solidFill>
                <a:latin typeface="Arial"/>
                <a:cs typeface="Arial"/>
              </a:rPr>
              <a:t>to 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thousands</a:t>
            </a:r>
            <a:r>
              <a:rPr sz="1800" spc="57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180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800" spc="185" dirty="0">
                <a:solidFill>
                  <a:srgbClr val="A9CCED"/>
                </a:solidFill>
                <a:latin typeface="Arial"/>
                <a:cs typeface="Arial"/>
              </a:rPr>
              <a:t>popular </a:t>
            </a:r>
            <a:r>
              <a:rPr sz="1800" spc="204" dirty="0">
                <a:solidFill>
                  <a:srgbClr val="A9CCED"/>
                </a:solidFill>
                <a:latin typeface="Arial"/>
                <a:cs typeface="Arial"/>
              </a:rPr>
              <a:t>news  </a:t>
            </a:r>
            <a:r>
              <a:rPr sz="1800" spc="90" dirty="0">
                <a:solidFill>
                  <a:srgbClr val="A9CCED"/>
                </a:solidFill>
                <a:latin typeface="Arial"/>
                <a:cs typeface="Arial"/>
              </a:rPr>
              <a:t>sites, </a:t>
            </a:r>
            <a:r>
              <a:rPr sz="1800" spc="130" dirty="0">
                <a:solidFill>
                  <a:srgbClr val="A9CCED"/>
                </a:solidFill>
                <a:latin typeface="Arial"/>
                <a:cs typeface="Arial"/>
              </a:rPr>
              <a:t>we </a:t>
            </a:r>
            <a:r>
              <a:rPr sz="1800" spc="305" dirty="0">
                <a:solidFill>
                  <a:srgbClr val="A9CCED"/>
                </a:solidFill>
                <a:latin typeface="Arial"/>
                <a:cs typeface="Arial"/>
              </a:rPr>
              <a:t>send </a:t>
            </a:r>
            <a:r>
              <a:rPr sz="1800" spc="100" dirty="0">
                <a:solidFill>
                  <a:srgbClr val="A9CCED"/>
                </a:solidFill>
                <a:latin typeface="Arial"/>
                <a:cs typeface="Arial"/>
              </a:rPr>
              <a:t>your </a:t>
            </a:r>
            <a:r>
              <a:rPr sz="1800" spc="250" dirty="0">
                <a:solidFill>
                  <a:srgbClr val="A9CCED"/>
                </a:solidFill>
                <a:latin typeface="Arial"/>
                <a:cs typeface="Arial"/>
              </a:rPr>
              <a:t>press 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release </a:t>
            </a:r>
            <a:r>
              <a:rPr sz="1800" spc="180" dirty="0">
                <a:solidFill>
                  <a:srgbClr val="A9CCED"/>
                </a:solidFill>
                <a:latin typeface="Arial"/>
                <a:cs typeface="Arial"/>
              </a:rPr>
              <a:t>to </a:t>
            </a:r>
            <a:r>
              <a:rPr sz="1800" spc="160" dirty="0">
                <a:solidFill>
                  <a:srgbClr val="A9CCED"/>
                </a:solidFill>
                <a:latin typeface="Arial"/>
                <a:cs typeface="Arial"/>
              </a:rPr>
              <a:t>editors </a:t>
            </a:r>
            <a:r>
              <a:rPr sz="1800" spc="220" dirty="0">
                <a:solidFill>
                  <a:srgbClr val="A9CCED"/>
                </a:solidFill>
                <a:latin typeface="Arial"/>
                <a:cs typeface="Arial"/>
              </a:rPr>
              <a:t>and  </a:t>
            </a:r>
            <a:r>
              <a:rPr sz="1800" spc="85" dirty="0">
                <a:solidFill>
                  <a:srgbClr val="A9CCED"/>
                </a:solidFill>
                <a:latin typeface="Arial"/>
                <a:cs typeface="Arial"/>
              </a:rPr>
              <a:t>reporters </a:t>
            </a:r>
            <a:r>
              <a:rPr sz="1800" spc="180" dirty="0">
                <a:solidFill>
                  <a:srgbClr val="A9CCED"/>
                </a:solidFill>
                <a:latin typeface="Arial"/>
                <a:cs typeface="Arial"/>
              </a:rPr>
              <a:t>at </a:t>
            </a:r>
            <a:r>
              <a:rPr sz="1800" spc="130" dirty="0">
                <a:solidFill>
                  <a:srgbClr val="A9CCED"/>
                </a:solidFill>
                <a:latin typeface="Arial"/>
                <a:cs typeface="Arial"/>
              </a:rPr>
              <a:t>newspapers,  </a:t>
            </a:r>
            <a:r>
              <a:rPr sz="1800" spc="90" dirty="0">
                <a:solidFill>
                  <a:srgbClr val="A9CCED"/>
                </a:solidFill>
                <a:latin typeface="Arial"/>
                <a:cs typeface="Arial"/>
              </a:rPr>
              <a:t>magazines, </a:t>
            </a:r>
            <a:r>
              <a:rPr sz="1800" spc="140" dirty="0">
                <a:solidFill>
                  <a:srgbClr val="A9CCED"/>
                </a:solidFill>
                <a:latin typeface="Arial"/>
                <a:cs typeface="Arial"/>
              </a:rPr>
              <a:t>trade </a:t>
            </a:r>
            <a:r>
              <a:rPr sz="1800" spc="75" dirty="0">
                <a:solidFill>
                  <a:srgbClr val="A9CCED"/>
                </a:solidFill>
                <a:latin typeface="Arial"/>
                <a:cs typeface="Arial"/>
              </a:rPr>
              <a:t>publications,  </a:t>
            </a:r>
            <a:r>
              <a:rPr sz="1800" spc="170" dirty="0">
                <a:solidFill>
                  <a:srgbClr val="A9CCED"/>
                </a:solidFill>
                <a:latin typeface="Arial"/>
                <a:cs typeface="Arial"/>
              </a:rPr>
              <a:t>TV,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cable </a:t>
            </a:r>
            <a:r>
              <a:rPr sz="1800" spc="40" dirty="0">
                <a:solidFill>
                  <a:srgbClr val="A9CCED"/>
                </a:solidFill>
                <a:latin typeface="Arial"/>
                <a:cs typeface="Arial"/>
              </a:rPr>
              <a:t>TV </a:t>
            </a:r>
            <a:r>
              <a:rPr sz="1800" spc="434" dirty="0">
                <a:solidFill>
                  <a:srgbClr val="A9CCED"/>
                </a:solidFill>
                <a:latin typeface="Arial"/>
                <a:cs typeface="Arial"/>
              </a:rPr>
              <a:t>and</a:t>
            </a:r>
            <a:r>
              <a:rPr sz="1800" spc="35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100" dirty="0">
                <a:solidFill>
                  <a:srgbClr val="A9CCED"/>
                </a:solidFill>
                <a:latin typeface="Arial"/>
                <a:cs typeface="Arial"/>
              </a:rPr>
              <a:t>Radio</a:t>
            </a:r>
            <a:r>
              <a:rPr sz="1800" spc="10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08650" y="1924303"/>
            <a:ext cx="3999229" cy="22294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5600" marR="5080" indent="-342900">
              <a:lnSpc>
                <a:spcPct val="100499"/>
              </a:lnSpc>
              <a:spcBef>
                <a:spcPts val="90"/>
              </a:spcBef>
              <a:tabLst>
                <a:tab pos="354965" algn="l"/>
              </a:tabLst>
            </a:pPr>
            <a:r>
              <a:rPr sz="1450" spc="235" dirty="0">
                <a:solidFill>
                  <a:srgbClr val="4966AC"/>
                </a:solidFill>
                <a:latin typeface="Arial"/>
                <a:cs typeface="Arial"/>
              </a:rPr>
              <a:t>	</a:t>
            </a:r>
            <a:r>
              <a:rPr sz="1800" spc="120" dirty="0">
                <a:solidFill>
                  <a:srgbClr val="A9CCED"/>
                </a:solidFill>
                <a:latin typeface="Arial"/>
                <a:cs typeface="Arial"/>
              </a:rPr>
              <a:t>Sometime </a:t>
            </a:r>
            <a:r>
              <a:rPr sz="1800" spc="85" dirty="0">
                <a:solidFill>
                  <a:srgbClr val="A9CCED"/>
                </a:solidFill>
                <a:latin typeface="Arial"/>
                <a:cs typeface="Arial"/>
              </a:rPr>
              <a:t>reporters </a:t>
            </a:r>
            <a:r>
              <a:rPr sz="1800" spc="190" dirty="0">
                <a:solidFill>
                  <a:srgbClr val="A9CCED"/>
                </a:solidFill>
                <a:latin typeface="Arial"/>
                <a:cs typeface="Arial"/>
              </a:rPr>
              <a:t>from </a:t>
            </a:r>
            <a:r>
              <a:rPr sz="1800" spc="60" dirty="0">
                <a:solidFill>
                  <a:srgbClr val="A9CCED"/>
                </a:solidFill>
                <a:latin typeface="Arial"/>
                <a:cs typeface="Arial"/>
              </a:rPr>
              <a:t>the  </a:t>
            </a:r>
            <a:r>
              <a:rPr sz="1800" spc="85" dirty="0">
                <a:solidFill>
                  <a:srgbClr val="A9CCED"/>
                </a:solidFill>
                <a:latin typeface="Arial"/>
                <a:cs typeface="Arial"/>
              </a:rPr>
              <a:t>newspaper </a:t>
            </a:r>
            <a:r>
              <a:rPr sz="1800" spc="150" dirty="0">
                <a:solidFill>
                  <a:srgbClr val="A9CCED"/>
                </a:solidFill>
                <a:latin typeface="Arial"/>
                <a:cs typeface="Arial"/>
              </a:rPr>
              <a:t>write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135" dirty="0">
                <a:solidFill>
                  <a:srgbClr val="A9CCED"/>
                </a:solidFill>
                <a:latin typeface="Arial"/>
                <a:cs typeface="Arial"/>
              </a:rPr>
              <a:t>press 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release </a:t>
            </a:r>
            <a:r>
              <a:rPr sz="1800" spc="65" dirty="0">
                <a:solidFill>
                  <a:srgbClr val="A9CCED"/>
                </a:solidFill>
                <a:latin typeface="Arial"/>
                <a:cs typeface="Arial"/>
              </a:rPr>
              <a:t>with </a:t>
            </a:r>
            <a:r>
              <a:rPr sz="1800" spc="85" dirty="0">
                <a:solidFill>
                  <a:srgbClr val="A9CCED"/>
                </a:solidFill>
                <a:latin typeface="Arial"/>
                <a:cs typeface="Arial"/>
              </a:rPr>
              <a:t>information 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provided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by </a:t>
            </a:r>
            <a:r>
              <a:rPr sz="1800" spc="165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215" dirty="0">
                <a:solidFill>
                  <a:srgbClr val="A9CCED"/>
                </a:solidFill>
                <a:latin typeface="Arial"/>
                <a:cs typeface="Arial"/>
              </a:rPr>
              <a:t>company </a:t>
            </a:r>
            <a:r>
              <a:rPr sz="1800" spc="165" dirty="0">
                <a:solidFill>
                  <a:srgbClr val="A9CCED"/>
                </a:solidFill>
                <a:latin typeface="Arial"/>
                <a:cs typeface="Arial"/>
              </a:rPr>
              <a:t>but  </a:t>
            </a:r>
            <a:r>
              <a:rPr sz="1800" spc="130" dirty="0">
                <a:solidFill>
                  <a:srgbClr val="A9CCED"/>
                </a:solidFill>
                <a:latin typeface="Arial"/>
                <a:cs typeface="Arial"/>
              </a:rPr>
              <a:t>most </a:t>
            </a:r>
            <a:r>
              <a:rPr sz="1800" spc="160" dirty="0">
                <a:solidFill>
                  <a:srgbClr val="A9CCED"/>
                </a:solidFill>
                <a:latin typeface="Arial"/>
                <a:cs typeface="Arial"/>
              </a:rPr>
              <a:t>of </a:t>
            </a:r>
            <a:r>
              <a:rPr sz="1800" spc="180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130" dirty="0">
                <a:solidFill>
                  <a:srgbClr val="A9CCED"/>
                </a:solidFill>
                <a:latin typeface="Arial"/>
                <a:cs typeface="Arial"/>
              </a:rPr>
              <a:t>time </a:t>
            </a:r>
            <a:r>
              <a:rPr sz="1800" spc="80" dirty="0">
                <a:solidFill>
                  <a:srgbClr val="A9CCED"/>
                </a:solidFill>
                <a:latin typeface="Arial"/>
                <a:cs typeface="Arial"/>
              </a:rPr>
              <a:t>someone  </a:t>
            </a:r>
            <a:r>
              <a:rPr sz="1800" spc="95" dirty="0">
                <a:solidFill>
                  <a:srgbClr val="A9CCED"/>
                </a:solidFill>
                <a:latin typeface="Arial"/>
                <a:cs typeface="Arial"/>
              </a:rPr>
              <a:t>within </a:t>
            </a:r>
            <a:r>
              <a:rPr sz="1800" spc="145" dirty="0">
                <a:solidFill>
                  <a:srgbClr val="A9CCED"/>
                </a:solidFill>
                <a:latin typeface="Arial"/>
                <a:cs typeface="Arial"/>
              </a:rPr>
              <a:t>the </a:t>
            </a:r>
            <a:r>
              <a:rPr sz="1800" spc="35" dirty="0">
                <a:solidFill>
                  <a:srgbClr val="A9CCED"/>
                </a:solidFill>
                <a:latin typeface="Arial"/>
                <a:cs typeface="Arial"/>
              </a:rPr>
              <a:t>company</a:t>
            </a:r>
            <a:r>
              <a:rPr sz="1800" spc="570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30" dirty="0">
                <a:solidFill>
                  <a:srgbClr val="A9CCED"/>
                </a:solidFill>
                <a:latin typeface="Arial"/>
                <a:cs typeface="Arial"/>
              </a:rPr>
              <a:t>or  organization </a:t>
            </a:r>
            <a:r>
              <a:rPr sz="1800" spc="25" dirty="0">
                <a:solidFill>
                  <a:srgbClr val="A9CCED"/>
                </a:solidFill>
                <a:latin typeface="Arial"/>
                <a:cs typeface="Arial"/>
              </a:rPr>
              <a:t>will </a:t>
            </a:r>
            <a:r>
              <a:rPr sz="1800" spc="80" dirty="0">
                <a:solidFill>
                  <a:srgbClr val="A9CCED"/>
                </a:solidFill>
                <a:latin typeface="Arial"/>
                <a:cs typeface="Arial"/>
              </a:rPr>
              <a:t>write </a:t>
            </a:r>
            <a:r>
              <a:rPr sz="1800" spc="180" dirty="0">
                <a:solidFill>
                  <a:srgbClr val="A9CCED"/>
                </a:solidFill>
                <a:latin typeface="Arial"/>
                <a:cs typeface="Arial"/>
              </a:rPr>
              <a:t>the  </a:t>
            </a:r>
            <a:r>
              <a:rPr sz="1800" spc="80" dirty="0">
                <a:solidFill>
                  <a:srgbClr val="A9CCED"/>
                </a:solidFill>
                <a:latin typeface="Arial"/>
                <a:cs typeface="Arial"/>
              </a:rPr>
              <a:t>press</a:t>
            </a:r>
            <a:r>
              <a:rPr sz="1800" spc="145" dirty="0">
                <a:solidFill>
                  <a:srgbClr val="A9CCED"/>
                </a:solidFill>
                <a:latin typeface="Arial"/>
                <a:cs typeface="Arial"/>
              </a:rPr>
              <a:t> </a:t>
            </a:r>
            <a:r>
              <a:rPr sz="1800" spc="80" dirty="0">
                <a:solidFill>
                  <a:srgbClr val="A9CCED"/>
                </a:solidFill>
                <a:latin typeface="Arial"/>
                <a:cs typeface="Arial"/>
              </a:rPr>
              <a:t>release</a:t>
            </a:r>
            <a:r>
              <a:rPr sz="1800" spc="80" dirty="0">
                <a:solidFill>
                  <a:srgbClr val="A9CCED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92468" y="4146803"/>
            <a:ext cx="1769364" cy="2250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3723" y="4145279"/>
            <a:ext cx="1988820" cy="2263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353C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1084</Words>
  <Application>Microsoft Office PowerPoint</Application>
  <PresentationFormat>Custom</PresentationFormat>
  <Paragraphs>130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PRESS RELEASE</vt:lpstr>
      <vt:lpstr>Slide 2</vt:lpstr>
      <vt:lpstr>Slide 3</vt:lpstr>
      <vt:lpstr>Slide 4</vt:lpstr>
      <vt:lpstr>Slide 5</vt:lpstr>
      <vt:lpstr>Slide 6</vt:lpstr>
      <vt:lpstr>Slide 7</vt:lpstr>
      <vt:lpstr>WHERE ?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STEPS OF ACCURACY OF PRESS RELEASE</vt:lpstr>
      <vt:lpstr>IMPORTANT POINTS OF PRESS  PELEASE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AIMAN</cp:lastModifiedBy>
  <cp:revision>13</cp:revision>
  <dcterms:created xsi:type="dcterms:W3CDTF">2020-11-02T16:30:12Z</dcterms:created>
  <dcterms:modified xsi:type="dcterms:W3CDTF">2020-11-14T06:28:24Z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2020-11-02T00:00:00Z</vt:filetime>
  </property>
</Properties>
</file>