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073D9-DF5D-43E6-A1AD-ED0E36D00716}"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06073D9-DF5D-43E6-A1AD-ED0E36D00716}"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6073D9-DF5D-43E6-A1AD-ED0E36D00716}" type="datetimeFigureOut">
              <a:rPr lang="en-US" smtClean="0"/>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6073D9-DF5D-43E6-A1AD-ED0E36D00716}" type="datetimeFigureOut">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073D9-DF5D-43E6-A1AD-ED0E36D00716}" type="datetimeFigureOut">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63B8C-E1FE-437B-9600-650B900E75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073D9-DF5D-43E6-A1AD-ED0E36D00716}"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63B8C-E1FE-437B-9600-650B900E75E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06073D9-DF5D-43E6-A1AD-ED0E36D00716}" type="datetimeFigureOut">
              <a:rPr lang="en-US" smtClean="0"/>
              <a:t>5/16/2020</a:t>
            </a:fld>
            <a:endParaRPr lang="en-US"/>
          </a:p>
        </p:txBody>
      </p:sp>
      <p:sp>
        <p:nvSpPr>
          <p:cNvPr id="9" name="Slide Number Placeholder 8"/>
          <p:cNvSpPr>
            <a:spLocks noGrp="1"/>
          </p:cNvSpPr>
          <p:nvPr>
            <p:ph type="sldNum" sz="quarter" idx="11"/>
          </p:nvPr>
        </p:nvSpPr>
        <p:spPr/>
        <p:txBody>
          <a:bodyPr/>
          <a:lstStyle/>
          <a:p>
            <a:fld id="{C3D63B8C-E1FE-437B-9600-650B900E75E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3D63B8C-E1FE-437B-9600-650B900E75E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06073D9-DF5D-43E6-A1AD-ED0E36D00716}" type="datetimeFigureOut">
              <a:rPr lang="en-US" smtClean="0"/>
              <a:t>5/16/2020</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itchFamily="18" charset="0"/>
                <a:cs typeface="Times New Roman" pitchFamily="18" charset="0"/>
              </a:rPr>
              <a:t>Smoking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57803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8576" y="762000"/>
            <a:ext cx="6255224" cy="5029200"/>
          </a:xfrm>
        </p:spPr>
      </p:pic>
    </p:spTree>
    <p:extLst>
      <p:ext uri="{BB962C8B-B14F-4D97-AF65-F5344CB8AC3E}">
        <p14:creationId xmlns:p14="http://schemas.microsoft.com/office/powerpoint/2010/main" val="1428476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57375"/>
            <a:ext cx="7620000" cy="4286250"/>
          </a:xfrm>
        </p:spPr>
      </p:pic>
    </p:spTree>
    <p:extLst>
      <p:ext uri="{BB962C8B-B14F-4D97-AF65-F5344CB8AC3E}">
        <p14:creationId xmlns:p14="http://schemas.microsoft.com/office/powerpoint/2010/main" val="863083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57375"/>
            <a:ext cx="7620000" cy="4286250"/>
          </a:xfrm>
        </p:spPr>
      </p:pic>
    </p:spTree>
    <p:extLst>
      <p:ext uri="{BB962C8B-B14F-4D97-AF65-F5344CB8AC3E}">
        <p14:creationId xmlns:p14="http://schemas.microsoft.com/office/powerpoint/2010/main" val="405695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Smoking</a:t>
            </a:r>
            <a:endParaRPr lang="en-US" dirty="0"/>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Smocking is an embroidery technique used to gather fabric so that it can stretch. Before elastic, smocking was commonly used in cuffs, bodices, and necklines in garments where buttons were undesirable. Smocking developed in England and has been </a:t>
            </a:r>
            <a:r>
              <a:rPr lang="en-US" dirty="0" err="1">
                <a:latin typeface="Times New Roman" pitchFamily="18" charset="0"/>
                <a:cs typeface="Times New Roman" pitchFamily="18" charset="0"/>
              </a:rPr>
              <a:t>practised</a:t>
            </a:r>
            <a:r>
              <a:rPr lang="en-US" dirty="0">
                <a:latin typeface="Times New Roman" pitchFamily="18" charset="0"/>
                <a:cs typeface="Times New Roman" pitchFamily="18" charset="0"/>
              </a:rPr>
              <a:t> since the Middle Ages and is unusual among embroidery methods in that it was often worn by laborers. Other major embroidery styles are purely decorative and represented status symbols. Smocking was practical for garments to be both form fitting and flexible, hence its name derives from </a:t>
            </a:r>
            <a:r>
              <a:rPr lang="en-US" i="1" dirty="0">
                <a:latin typeface="Times New Roman" pitchFamily="18" charset="0"/>
                <a:cs typeface="Times New Roman" pitchFamily="18" charset="0"/>
              </a:rPr>
              <a:t>smock</a:t>
            </a:r>
            <a:r>
              <a:rPr lang="en-US" dirty="0">
                <a:latin typeface="Times New Roman" pitchFamily="18" charset="0"/>
                <a:cs typeface="Times New Roman" pitchFamily="18" charset="0"/>
              </a:rPr>
              <a:t> — a farmer's work </a:t>
            </a:r>
            <a:r>
              <a:rPr lang="en-US" dirty="0" smtClean="0">
                <a:latin typeface="Times New Roman" pitchFamily="18" charset="0"/>
                <a:cs typeface="Times New Roman" pitchFamily="18" charset="0"/>
              </a:rPr>
              <a:t>shirt.</a:t>
            </a:r>
            <a:r>
              <a:rPr lang="en-US" baseline="30000" dirty="0">
                <a:latin typeface="Times New Roman" pitchFamily="18" charset="0"/>
                <a:cs typeface="Times New Roman" pitchFamily="18" charset="0"/>
              </a:rPr>
              <a:t> </a:t>
            </a:r>
            <a:r>
              <a:rPr lang="en-US" dirty="0" smtClean="0">
                <a:latin typeface="Times New Roman" pitchFamily="18" charset="0"/>
                <a:cs typeface="Times New Roman" pitchFamily="18" charset="0"/>
              </a:rPr>
              <a:t>Smocking </a:t>
            </a:r>
            <a:r>
              <a:rPr lang="en-US" dirty="0">
                <a:latin typeface="Times New Roman" pitchFamily="18" charset="0"/>
                <a:cs typeface="Times New Roman" pitchFamily="18" charset="0"/>
              </a:rPr>
              <a:t>was used most extensively in the eighteenth and nineteenth centuries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6063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838200"/>
            <a:ext cx="5964724" cy="5105400"/>
          </a:xfrm>
        </p:spPr>
      </p:pic>
    </p:spTree>
    <p:extLst>
      <p:ext uri="{BB962C8B-B14F-4D97-AF65-F5344CB8AC3E}">
        <p14:creationId xmlns:p14="http://schemas.microsoft.com/office/powerpoint/2010/main" val="222969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0200" y="609600"/>
            <a:ext cx="5438775" cy="5438775"/>
          </a:xfrm>
        </p:spPr>
      </p:pic>
    </p:spTree>
    <p:extLst>
      <p:ext uri="{BB962C8B-B14F-4D97-AF65-F5344CB8AC3E}">
        <p14:creationId xmlns:p14="http://schemas.microsoft.com/office/powerpoint/2010/main" val="258135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304800"/>
            <a:ext cx="5648325" cy="5648325"/>
          </a:xfrm>
        </p:spPr>
      </p:pic>
    </p:spTree>
    <p:extLst>
      <p:ext uri="{BB962C8B-B14F-4D97-AF65-F5344CB8AC3E}">
        <p14:creationId xmlns:p14="http://schemas.microsoft.com/office/powerpoint/2010/main" val="1432534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2200" y="1143000"/>
            <a:ext cx="6350000" cy="4216400"/>
          </a:xfrm>
        </p:spPr>
      </p:pic>
    </p:spTree>
    <p:extLst>
      <p:ext uri="{BB962C8B-B14F-4D97-AF65-F5344CB8AC3E}">
        <p14:creationId xmlns:p14="http://schemas.microsoft.com/office/powerpoint/2010/main" val="1250540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295400"/>
            <a:ext cx="7620000" cy="4286250"/>
          </a:xfrm>
        </p:spPr>
      </p:pic>
    </p:spTree>
    <p:extLst>
      <p:ext uri="{BB962C8B-B14F-4D97-AF65-F5344CB8AC3E}">
        <p14:creationId xmlns:p14="http://schemas.microsoft.com/office/powerpoint/2010/main" val="2798597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914400"/>
            <a:ext cx="7620000" cy="4772025"/>
          </a:xfrm>
        </p:spPr>
      </p:pic>
    </p:spTree>
    <p:extLst>
      <p:ext uri="{BB962C8B-B14F-4D97-AF65-F5344CB8AC3E}">
        <p14:creationId xmlns:p14="http://schemas.microsoft.com/office/powerpoint/2010/main" val="35740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066800"/>
            <a:ext cx="6350000" cy="4381500"/>
          </a:xfrm>
        </p:spPr>
      </p:pic>
    </p:spTree>
    <p:extLst>
      <p:ext uri="{BB962C8B-B14F-4D97-AF65-F5344CB8AC3E}">
        <p14:creationId xmlns:p14="http://schemas.microsoft.com/office/powerpoint/2010/main" val="4004801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51</TotalTime>
  <Words>3</Words>
  <Application>Microsoft Office PowerPoint</Application>
  <PresentationFormat>On-screen Show (4:3)</PresentationFormat>
  <Paragraphs>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Smoking</vt:lpstr>
      <vt:lpstr>Smoking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Felt Making</dc:title>
  <dc:creator>Turn Back</dc:creator>
  <cp:lastModifiedBy>Turn Back</cp:lastModifiedBy>
  <cp:revision>7</cp:revision>
  <dcterms:created xsi:type="dcterms:W3CDTF">2020-05-15T23:38:33Z</dcterms:created>
  <dcterms:modified xsi:type="dcterms:W3CDTF">2020-05-16T00:41:29Z</dcterms:modified>
</cp:coreProperties>
</file>