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96" y="-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63295"/>
            <a:ext cx="9143999" cy="6394700"/>
          </a:xfrm>
          <a:custGeom>
            <a:avLst/>
            <a:gdLst/>
            <a:ahLst/>
            <a:cxnLst/>
            <a:rect l="l" t="t" r="r" b="b"/>
            <a:pathLst>
              <a:path w="9143999" h="6394700">
                <a:moveTo>
                  <a:pt x="4534408" y="0"/>
                </a:moveTo>
                <a:lnTo>
                  <a:pt x="4188967" y="10032"/>
                </a:lnTo>
                <a:lnTo>
                  <a:pt x="3846703" y="31241"/>
                </a:lnTo>
                <a:lnTo>
                  <a:pt x="3507740" y="64007"/>
                </a:lnTo>
                <a:lnTo>
                  <a:pt x="3175127" y="109600"/>
                </a:lnTo>
                <a:lnTo>
                  <a:pt x="2848864" y="168782"/>
                </a:lnTo>
                <a:lnTo>
                  <a:pt x="2531110" y="241807"/>
                </a:lnTo>
                <a:lnTo>
                  <a:pt x="2222881" y="329691"/>
                </a:lnTo>
                <a:lnTo>
                  <a:pt x="1925827" y="433958"/>
                </a:lnTo>
                <a:lnTo>
                  <a:pt x="1641094" y="554608"/>
                </a:lnTo>
                <a:lnTo>
                  <a:pt x="1369441" y="692276"/>
                </a:lnTo>
                <a:lnTo>
                  <a:pt x="1112850" y="847851"/>
                </a:lnTo>
                <a:lnTo>
                  <a:pt x="872667" y="1021968"/>
                </a:lnTo>
                <a:lnTo>
                  <a:pt x="650024" y="1216659"/>
                </a:lnTo>
                <a:lnTo>
                  <a:pt x="446506" y="1431036"/>
                </a:lnTo>
                <a:lnTo>
                  <a:pt x="263182" y="1665477"/>
                </a:lnTo>
                <a:lnTo>
                  <a:pt x="101119" y="1922652"/>
                </a:lnTo>
                <a:lnTo>
                  <a:pt x="0" y="2127988"/>
                </a:lnTo>
                <a:lnTo>
                  <a:pt x="0" y="6394700"/>
                </a:lnTo>
                <a:lnTo>
                  <a:pt x="9143999" y="6394700"/>
                </a:lnTo>
                <a:lnTo>
                  <a:pt x="9143999" y="671067"/>
                </a:lnTo>
                <a:lnTo>
                  <a:pt x="8917051" y="605408"/>
                </a:lnTo>
                <a:lnTo>
                  <a:pt x="8672703" y="539241"/>
                </a:lnTo>
                <a:lnTo>
                  <a:pt x="8412861" y="473075"/>
                </a:lnTo>
                <a:lnTo>
                  <a:pt x="8138159" y="408558"/>
                </a:lnTo>
                <a:lnTo>
                  <a:pt x="7850124" y="346582"/>
                </a:lnTo>
                <a:lnTo>
                  <a:pt x="7549896" y="286892"/>
                </a:lnTo>
                <a:lnTo>
                  <a:pt x="7239000" y="230250"/>
                </a:lnTo>
                <a:lnTo>
                  <a:pt x="6919722" y="178815"/>
                </a:lnTo>
                <a:lnTo>
                  <a:pt x="6591808" y="132333"/>
                </a:lnTo>
                <a:lnTo>
                  <a:pt x="6257544" y="91058"/>
                </a:lnTo>
                <a:lnTo>
                  <a:pt x="5918073" y="56641"/>
                </a:lnTo>
                <a:lnTo>
                  <a:pt x="5574284" y="29082"/>
                </a:lnTo>
                <a:lnTo>
                  <a:pt x="5228336" y="10540"/>
                </a:lnTo>
                <a:lnTo>
                  <a:pt x="4881880" y="507"/>
                </a:lnTo>
                <a:lnTo>
                  <a:pt x="4534408" y="0"/>
                </a:lnTo>
                <a:close/>
              </a:path>
            </a:pathLst>
          </a:custGeom>
          <a:solidFill>
            <a:srgbClr val="5A160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888991"/>
            <a:ext cx="8813292" cy="1882579"/>
          </a:xfrm>
          <a:custGeom>
            <a:avLst/>
            <a:gdLst/>
            <a:ahLst/>
            <a:cxnLst/>
            <a:rect l="l" t="t" r="r" b="b"/>
            <a:pathLst>
              <a:path w="8813292" h="1882579">
                <a:moveTo>
                  <a:pt x="0" y="819512"/>
                </a:moveTo>
                <a:lnTo>
                  <a:pt x="0" y="1192700"/>
                </a:lnTo>
                <a:lnTo>
                  <a:pt x="1006292" y="1460255"/>
                </a:lnTo>
                <a:lnTo>
                  <a:pt x="1959372" y="1660670"/>
                </a:lnTo>
                <a:lnTo>
                  <a:pt x="2836162" y="1793541"/>
                </a:lnTo>
                <a:lnTo>
                  <a:pt x="3639494" y="1865349"/>
                </a:lnTo>
                <a:lnTo>
                  <a:pt x="4372201" y="1882579"/>
                </a:lnTo>
                <a:lnTo>
                  <a:pt x="5037113" y="1851714"/>
                </a:lnTo>
                <a:lnTo>
                  <a:pt x="5637063" y="1779235"/>
                </a:lnTo>
                <a:lnTo>
                  <a:pt x="6174882" y="1671626"/>
                </a:lnTo>
                <a:lnTo>
                  <a:pt x="6507534" y="1576906"/>
                </a:lnTo>
                <a:lnTo>
                  <a:pt x="4299388" y="1576906"/>
                </a:lnTo>
                <a:lnTo>
                  <a:pt x="3573219" y="1539311"/>
                </a:lnTo>
                <a:lnTo>
                  <a:pt x="2780048" y="1450028"/>
                </a:lnTo>
                <a:lnTo>
                  <a:pt x="1917432" y="1303084"/>
                </a:lnTo>
                <a:lnTo>
                  <a:pt x="982928" y="1092504"/>
                </a:lnTo>
                <a:lnTo>
                  <a:pt x="0" y="819512"/>
                </a:lnTo>
                <a:close/>
              </a:path>
              <a:path w="8813292" h="1882579">
                <a:moveTo>
                  <a:pt x="8813292" y="0"/>
                </a:moveTo>
                <a:lnTo>
                  <a:pt x="8754221" y="79801"/>
                </a:lnTo>
                <a:lnTo>
                  <a:pt x="8676717" y="170594"/>
                </a:lnTo>
                <a:lnTo>
                  <a:pt x="8563977" y="287349"/>
                </a:lnTo>
                <a:lnTo>
                  <a:pt x="8413557" y="424095"/>
                </a:lnTo>
                <a:lnTo>
                  <a:pt x="8223013" y="574858"/>
                </a:lnTo>
                <a:lnTo>
                  <a:pt x="7989902" y="733665"/>
                </a:lnTo>
                <a:lnTo>
                  <a:pt x="7711781" y="894542"/>
                </a:lnTo>
                <a:lnTo>
                  <a:pt x="7386206" y="1051516"/>
                </a:lnTo>
                <a:lnTo>
                  <a:pt x="7010733" y="1198614"/>
                </a:lnTo>
                <a:lnTo>
                  <a:pt x="6582919" y="1329864"/>
                </a:lnTo>
                <a:lnTo>
                  <a:pt x="6100322" y="1439291"/>
                </a:lnTo>
                <a:lnTo>
                  <a:pt x="5560496" y="1520922"/>
                </a:lnTo>
                <a:lnTo>
                  <a:pt x="4960999" y="1568785"/>
                </a:lnTo>
                <a:lnTo>
                  <a:pt x="4299388" y="1576906"/>
                </a:lnTo>
                <a:lnTo>
                  <a:pt x="6507534" y="1576906"/>
                </a:lnTo>
                <a:lnTo>
                  <a:pt x="6653402" y="1535370"/>
                </a:lnTo>
                <a:lnTo>
                  <a:pt x="7075455" y="1376951"/>
                </a:lnTo>
                <a:lnTo>
                  <a:pt x="7443873" y="1202851"/>
                </a:lnTo>
                <a:lnTo>
                  <a:pt x="7761488" y="1019552"/>
                </a:lnTo>
                <a:lnTo>
                  <a:pt x="8031130" y="833539"/>
                </a:lnTo>
                <a:lnTo>
                  <a:pt x="8255633" y="651294"/>
                </a:lnTo>
                <a:lnTo>
                  <a:pt x="8437828" y="479300"/>
                </a:lnTo>
                <a:lnTo>
                  <a:pt x="8580546" y="324040"/>
                </a:lnTo>
                <a:lnTo>
                  <a:pt x="8686620" y="191997"/>
                </a:lnTo>
                <a:lnTo>
                  <a:pt x="8758881" y="89654"/>
                </a:lnTo>
                <a:lnTo>
                  <a:pt x="8800161" y="23494"/>
                </a:lnTo>
                <a:lnTo>
                  <a:pt x="8813292" y="0"/>
                </a:lnTo>
                <a:close/>
              </a:path>
            </a:pathLst>
          </a:custGeom>
          <a:solidFill>
            <a:srgbClr val="FCF5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786884"/>
            <a:ext cx="9118092" cy="1853685"/>
          </a:xfrm>
          <a:custGeom>
            <a:avLst/>
            <a:gdLst/>
            <a:ahLst/>
            <a:cxnLst/>
            <a:rect l="l" t="t" r="r" b="b"/>
            <a:pathLst>
              <a:path w="9118092" h="1853685">
                <a:moveTo>
                  <a:pt x="0" y="806694"/>
                </a:moveTo>
                <a:lnTo>
                  <a:pt x="0" y="1174169"/>
                </a:lnTo>
                <a:lnTo>
                  <a:pt x="1041890" y="1437843"/>
                </a:lnTo>
                <a:lnTo>
                  <a:pt x="2027838" y="1635182"/>
                </a:lnTo>
                <a:lnTo>
                  <a:pt x="2934866" y="1766013"/>
                </a:lnTo>
                <a:lnTo>
                  <a:pt x="3765901" y="1836719"/>
                </a:lnTo>
                <a:lnTo>
                  <a:pt x="4523874" y="1853685"/>
                </a:lnTo>
                <a:lnTo>
                  <a:pt x="5211715" y="1823292"/>
                </a:lnTo>
                <a:lnTo>
                  <a:pt x="5832353" y="1751926"/>
                </a:lnTo>
                <a:lnTo>
                  <a:pt x="6388717" y="1645969"/>
                </a:lnTo>
                <a:lnTo>
                  <a:pt x="6732851" y="1552699"/>
                </a:lnTo>
                <a:lnTo>
                  <a:pt x="4448544" y="1552699"/>
                </a:lnTo>
                <a:lnTo>
                  <a:pt x="3697333" y="1515681"/>
                </a:lnTo>
                <a:lnTo>
                  <a:pt x="2876811" y="1427769"/>
                </a:lnTo>
                <a:lnTo>
                  <a:pt x="1984448" y="1283080"/>
                </a:lnTo>
                <a:lnTo>
                  <a:pt x="1017717" y="1075732"/>
                </a:lnTo>
                <a:lnTo>
                  <a:pt x="0" y="806694"/>
                </a:lnTo>
                <a:close/>
              </a:path>
              <a:path w="9118092" h="1853685">
                <a:moveTo>
                  <a:pt x="9118092" y="0"/>
                </a:moveTo>
                <a:lnTo>
                  <a:pt x="9056984" y="78576"/>
                </a:lnTo>
                <a:lnTo>
                  <a:pt x="8976809" y="167975"/>
                </a:lnTo>
                <a:lnTo>
                  <a:pt x="8860182" y="282938"/>
                </a:lnTo>
                <a:lnTo>
                  <a:pt x="8704576" y="417585"/>
                </a:lnTo>
                <a:lnTo>
                  <a:pt x="8507462" y="566034"/>
                </a:lnTo>
                <a:lnTo>
                  <a:pt x="8266314" y="722403"/>
                </a:lnTo>
                <a:lnTo>
                  <a:pt x="7978603" y="880810"/>
                </a:lnTo>
                <a:lnTo>
                  <a:pt x="7641802" y="1035375"/>
                </a:lnTo>
                <a:lnTo>
                  <a:pt x="7253382" y="1180215"/>
                </a:lnTo>
                <a:lnTo>
                  <a:pt x="6810817" y="1309450"/>
                </a:lnTo>
                <a:lnTo>
                  <a:pt x="6311578" y="1417197"/>
                </a:lnTo>
                <a:lnTo>
                  <a:pt x="5753138" y="1497575"/>
                </a:lnTo>
                <a:lnTo>
                  <a:pt x="5132969" y="1544703"/>
                </a:lnTo>
                <a:lnTo>
                  <a:pt x="4448544" y="1552699"/>
                </a:lnTo>
                <a:lnTo>
                  <a:pt x="6732851" y="1552699"/>
                </a:lnTo>
                <a:lnTo>
                  <a:pt x="6883737" y="1511805"/>
                </a:lnTo>
                <a:lnTo>
                  <a:pt x="7320343" y="1355817"/>
                </a:lnTo>
                <a:lnTo>
                  <a:pt x="7701464" y="1184388"/>
                </a:lnTo>
                <a:lnTo>
                  <a:pt x="8030029" y="1003903"/>
                </a:lnTo>
                <a:lnTo>
                  <a:pt x="8308968" y="820745"/>
                </a:lnTo>
                <a:lnTo>
                  <a:pt x="8541210" y="641297"/>
                </a:lnTo>
                <a:lnTo>
                  <a:pt x="8729686" y="471943"/>
                </a:lnTo>
                <a:lnTo>
                  <a:pt x="8877324" y="319066"/>
                </a:lnTo>
                <a:lnTo>
                  <a:pt x="8987054" y="189050"/>
                </a:lnTo>
                <a:lnTo>
                  <a:pt x="9061806" y="88277"/>
                </a:lnTo>
                <a:lnTo>
                  <a:pt x="9104508" y="23133"/>
                </a:lnTo>
                <a:lnTo>
                  <a:pt x="9118092" y="0"/>
                </a:lnTo>
                <a:close/>
              </a:path>
            </a:pathLst>
          </a:custGeom>
          <a:solidFill>
            <a:srgbClr val="F5CD2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3" y="268223"/>
            <a:ext cx="9142476" cy="1749043"/>
          </a:xfrm>
          <a:custGeom>
            <a:avLst/>
            <a:gdLst/>
            <a:ahLst/>
            <a:cxnLst/>
            <a:rect l="l" t="t" r="r" b="b"/>
            <a:pathLst>
              <a:path w="9142476" h="1749043">
                <a:moveTo>
                  <a:pt x="4592955" y="0"/>
                </a:moveTo>
                <a:lnTo>
                  <a:pt x="4146804" y="11683"/>
                </a:lnTo>
                <a:lnTo>
                  <a:pt x="3744087" y="44957"/>
                </a:lnTo>
                <a:lnTo>
                  <a:pt x="3352546" y="89915"/>
                </a:lnTo>
                <a:lnTo>
                  <a:pt x="2993136" y="145541"/>
                </a:lnTo>
                <a:lnTo>
                  <a:pt x="2655570" y="213233"/>
                </a:lnTo>
                <a:lnTo>
                  <a:pt x="2350770" y="291591"/>
                </a:lnTo>
                <a:lnTo>
                  <a:pt x="2057019" y="381000"/>
                </a:lnTo>
                <a:lnTo>
                  <a:pt x="1796161" y="471042"/>
                </a:lnTo>
                <a:lnTo>
                  <a:pt x="1545844" y="572135"/>
                </a:lnTo>
                <a:lnTo>
                  <a:pt x="1327785" y="672591"/>
                </a:lnTo>
                <a:lnTo>
                  <a:pt x="1120851" y="784860"/>
                </a:lnTo>
                <a:lnTo>
                  <a:pt x="772629" y="998092"/>
                </a:lnTo>
                <a:lnTo>
                  <a:pt x="620217" y="1109852"/>
                </a:lnTo>
                <a:lnTo>
                  <a:pt x="381025" y="1311910"/>
                </a:lnTo>
                <a:lnTo>
                  <a:pt x="283121" y="1401445"/>
                </a:lnTo>
                <a:lnTo>
                  <a:pt x="206387" y="1491361"/>
                </a:lnTo>
                <a:lnTo>
                  <a:pt x="141300" y="1558543"/>
                </a:lnTo>
                <a:lnTo>
                  <a:pt x="86789" y="1626362"/>
                </a:lnTo>
                <a:lnTo>
                  <a:pt x="43394" y="1681861"/>
                </a:lnTo>
                <a:lnTo>
                  <a:pt x="11113" y="1726818"/>
                </a:lnTo>
                <a:lnTo>
                  <a:pt x="0" y="1749043"/>
                </a:lnTo>
                <a:lnTo>
                  <a:pt x="21696" y="1726818"/>
                </a:lnTo>
                <a:lnTo>
                  <a:pt x="43394" y="1693037"/>
                </a:lnTo>
                <a:lnTo>
                  <a:pt x="86789" y="1636902"/>
                </a:lnTo>
                <a:lnTo>
                  <a:pt x="152412" y="1580768"/>
                </a:lnTo>
                <a:lnTo>
                  <a:pt x="218033" y="1513586"/>
                </a:lnTo>
                <a:lnTo>
                  <a:pt x="304825" y="1446402"/>
                </a:lnTo>
                <a:lnTo>
                  <a:pt x="413308" y="1356995"/>
                </a:lnTo>
                <a:lnTo>
                  <a:pt x="522325" y="1278127"/>
                </a:lnTo>
                <a:lnTo>
                  <a:pt x="663613" y="1188592"/>
                </a:lnTo>
                <a:lnTo>
                  <a:pt x="816559" y="1087627"/>
                </a:lnTo>
                <a:lnTo>
                  <a:pt x="979551" y="998092"/>
                </a:lnTo>
                <a:lnTo>
                  <a:pt x="1175359" y="908176"/>
                </a:lnTo>
                <a:lnTo>
                  <a:pt x="1382267" y="807592"/>
                </a:lnTo>
                <a:lnTo>
                  <a:pt x="1610867" y="728726"/>
                </a:lnTo>
                <a:lnTo>
                  <a:pt x="1861184" y="638810"/>
                </a:lnTo>
                <a:lnTo>
                  <a:pt x="2133219" y="560451"/>
                </a:lnTo>
                <a:lnTo>
                  <a:pt x="2415794" y="493267"/>
                </a:lnTo>
                <a:lnTo>
                  <a:pt x="2732278" y="426592"/>
                </a:lnTo>
                <a:lnTo>
                  <a:pt x="3069336" y="370459"/>
                </a:lnTo>
                <a:lnTo>
                  <a:pt x="3820287" y="302767"/>
                </a:lnTo>
                <a:lnTo>
                  <a:pt x="4222496" y="291591"/>
                </a:lnTo>
                <a:lnTo>
                  <a:pt x="7537200" y="291591"/>
                </a:lnTo>
                <a:lnTo>
                  <a:pt x="7205091" y="224409"/>
                </a:lnTo>
                <a:lnTo>
                  <a:pt x="6617716" y="135000"/>
                </a:lnTo>
                <a:lnTo>
                  <a:pt x="6073140" y="78867"/>
                </a:lnTo>
                <a:lnTo>
                  <a:pt x="5550789" y="33908"/>
                </a:lnTo>
                <a:lnTo>
                  <a:pt x="5050155" y="11683"/>
                </a:lnTo>
                <a:lnTo>
                  <a:pt x="4592955" y="0"/>
                </a:lnTo>
                <a:close/>
              </a:path>
              <a:path w="9142476" h="1749043">
                <a:moveTo>
                  <a:pt x="7537200" y="291591"/>
                </a:moveTo>
                <a:lnTo>
                  <a:pt x="4657979" y="291591"/>
                </a:lnTo>
                <a:lnTo>
                  <a:pt x="5126355" y="302767"/>
                </a:lnTo>
                <a:lnTo>
                  <a:pt x="5615940" y="336550"/>
                </a:lnTo>
                <a:lnTo>
                  <a:pt x="6127623" y="392684"/>
                </a:lnTo>
                <a:lnTo>
                  <a:pt x="6671691" y="471042"/>
                </a:lnTo>
                <a:lnTo>
                  <a:pt x="7248525" y="560451"/>
                </a:lnTo>
                <a:lnTo>
                  <a:pt x="7847457" y="684276"/>
                </a:lnTo>
                <a:lnTo>
                  <a:pt x="8478266" y="829817"/>
                </a:lnTo>
                <a:lnTo>
                  <a:pt x="9142476" y="998092"/>
                </a:lnTo>
                <a:lnTo>
                  <a:pt x="9142476" y="650366"/>
                </a:lnTo>
                <a:lnTo>
                  <a:pt x="8456676" y="482091"/>
                </a:lnTo>
                <a:lnTo>
                  <a:pt x="7537200" y="291591"/>
                </a:lnTo>
                <a:close/>
              </a:path>
            </a:pathLst>
          </a:custGeom>
          <a:solidFill>
            <a:srgbClr val="FAEB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4255" y="190500"/>
            <a:ext cx="8619744" cy="1648460"/>
          </a:xfrm>
          <a:custGeom>
            <a:avLst/>
            <a:gdLst/>
            <a:ahLst/>
            <a:cxnLst/>
            <a:rect l="l" t="t" r="r" b="b"/>
            <a:pathLst>
              <a:path w="8619744" h="1648460">
                <a:moveTo>
                  <a:pt x="4320667" y="0"/>
                </a:moveTo>
                <a:lnTo>
                  <a:pt x="3526408" y="44450"/>
                </a:lnTo>
                <a:lnTo>
                  <a:pt x="2818892" y="134493"/>
                </a:lnTo>
                <a:lnTo>
                  <a:pt x="2503551" y="201675"/>
                </a:lnTo>
                <a:lnTo>
                  <a:pt x="2209800" y="280035"/>
                </a:lnTo>
                <a:lnTo>
                  <a:pt x="1937258" y="358901"/>
                </a:lnTo>
                <a:lnTo>
                  <a:pt x="1687068" y="448945"/>
                </a:lnTo>
                <a:lnTo>
                  <a:pt x="1458976" y="538352"/>
                </a:lnTo>
                <a:lnTo>
                  <a:pt x="1252093" y="638937"/>
                </a:lnTo>
                <a:lnTo>
                  <a:pt x="1055751" y="740663"/>
                </a:lnTo>
                <a:lnTo>
                  <a:pt x="881634" y="841248"/>
                </a:lnTo>
                <a:lnTo>
                  <a:pt x="729729" y="942339"/>
                </a:lnTo>
                <a:lnTo>
                  <a:pt x="587908" y="1042924"/>
                </a:lnTo>
                <a:lnTo>
                  <a:pt x="468325" y="1144015"/>
                </a:lnTo>
                <a:lnTo>
                  <a:pt x="359308" y="1234059"/>
                </a:lnTo>
                <a:lnTo>
                  <a:pt x="195795" y="1401826"/>
                </a:lnTo>
                <a:lnTo>
                  <a:pt x="130708" y="1469644"/>
                </a:lnTo>
                <a:lnTo>
                  <a:pt x="76200" y="1536319"/>
                </a:lnTo>
                <a:lnTo>
                  <a:pt x="43916" y="1581277"/>
                </a:lnTo>
                <a:lnTo>
                  <a:pt x="11112" y="1626235"/>
                </a:lnTo>
                <a:lnTo>
                  <a:pt x="0" y="1648460"/>
                </a:lnTo>
                <a:lnTo>
                  <a:pt x="21691" y="1626235"/>
                </a:lnTo>
                <a:lnTo>
                  <a:pt x="43916" y="1592452"/>
                </a:lnTo>
                <a:lnTo>
                  <a:pt x="87312" y="1547876"/>
                </a:lnTo>
                <a:lnTo>
                  <a:pt x="141287" y="1491869"/>
                </a:lnTo>
                <a:lnTo>
                  <a:pt x="206908" y="1435735"/>
                </a:lnTo>
                <a:lnTo>
                  <a:pt x="381012" y="1278509"/>
                </a:lnTo>
                <a:lnTo>
                  <a:pt x="620191" y="1121790"/>
                </a:lnTo>
                <a:lnTo>
                  <a:pt x="762000" y="1031748"/>
                </a:lnTo>
                <a:lnTo>
                  <a:pt x="924941" y="942339"/>
                </a:lnTo>
                <a:lnTo>
                  <a:pt x="1110233" y="852297"/>
                </a:lnTo>
                <a:lnTo>
                  <a:pt x="1306068" y="762888"/>
                </a:lnTo>
                <a:lnTo>
                  <a:pt x="1512951" y="684529"/>
                </a:lnTo>
                <a:lnTo>
                  <a:pt x="1752600" y="605663"/>
                </a:lnTo>
                <a:lnTo>
                  <a:pt x="2002917" y="527303"/>
                </a:lnTo>
                <a:lnTo>
                  <a:pt x="2285492" y="459486"/>
                </a:lnTo>
                <a:lnTo>
                  <a:pt x="2579243" y="403351"/>
                </a:lnTo>
                <a:lnTo>
                  <a:pt x="3232785" y="313944"/>
                </a:lnTo>
                <a:lnTo>
                  <a:pt x="3983608" y="269494"/>
                </a:lnTo>
                <a:lnTo>
                  <a:pt x="7079869" y="269494"/>
                </a:lnTo>
                <a:lnTo>
                  <a:pt x="6791452" y="213360"/>
                </a:lnTo>
                <a:lnTo>
                  <a:pt x="6247511" y="134493"/>
                </a:lnTo>
                <a:lnTo>
                  <a:pt x="5724652" y="67182"/>
                </a:lnTo>
                <a:lnTo>
                  <a:pt x="5235194" y="33908"/>
                </a:lnTo>
                <a:lnTo>
                  <a:pt x="4767326" y="11683"/>
                </a:lnTo>
                <a:lnTo>
                  <a:pt x="4320667" y="0"/>
                </a:lnTo>
                <a:close/>
              </a:path>
              <a:path w="8619744" h="1648460">
                <a:moveTo>
                  <a:pt x="7079869" y="269494"/>
                </a:moveTo>
                <a:lnTo>
                  <a:pt x="4396867" y="269494"/>
                </a:lnTo>
                <a:lnTo>
                  <a:pt x="4832477" y="291719"/>
                </a:lnTo>
                <a:lnTo>
                  <a:pt x="5289677" y="325627"/>
                </a:lnTo>
                <a:lnTo>
                  <a:pt x="5779134" y="370077"/>
                </a:lnTo>
                <a:lnTo>
                  <a:pt x="6290818" y="437261"/>
                </a:lnTo>
                <a:lnTo>
                  <a:pt x="6834886" y="538352"/>
                </a:lnTo>
                <a:lnTo>
                  <a:pt x="7400544" y="650621"/>
                </a:lnTo>
                <a:lnTo>
                  <a:pt x="7988427" y="785113"/>
                </a:lnTo>
                <a:lnTo>
                  <a:pt x="8619744" y="942339"/>
                </a:lnTo>
                <a:lnTo>
                  <a:pt x="8619744" y="616712"/>
                </a:lnTo>
                <a:lnTo>
                  <a:pt x="7977378" y="459486"/>
                </a:lnTo>
                <a:lnTo>
                  <a:pt x="7368286" y="325627"/>
                </a:lnTo>
                <a:lnTo>
                  <a:pt x="7079869" y="269494"/>
                </a:lnTo>
                <a:close/>
              </a:path>
            </a:pathLst>
          </a:custGeom>
          <a:solidFill>
            <a:srgbClr val="F5CD2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21891" y="1834260"/>
            <a:ext cx="6943343" cy="0"/>
          </a:xfrm>
          <a:custGeom>
            <a:avLst/>
            <a:gdLst/>
            <a:ahLst/>
            <a:cxnLst/>
            <a:rect l="l" t="t" r="r" b="b"/>
            <a:pathLst>
              <a:path w="6943343">
                <a:moveTo>
                  <a:pt x="0" y="0"/>
                </a:moveTo>
                <a:lnTo>
                  <a:pt x="6943343" y="0"/>
                </a:lnTo>
              </a:path>
            </a:pathLst>
          </a:custGeom>
          <a:ln w="51562">
            <a:solidFill>
              <a:srgbClr val="FFE6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09800" y="2057400"/>
            <a:ext cx="5010911" cy="24719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409446" y="1137945"/>
            <a:ext cx="1967725" cy="787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200"/>
              </a:lnSpc>
              <a:spcBef>
                <a:spcPts val="310"/>
              </a:spcBef>
            </a:pPr>
            <a:r>
              <a:rPr sz="9000" spc="-59" baseline="3185" dirty="0" smtClean="0">
                <a:solidFill>
                  <a:srgbClr val="FFE636"/>
                </a:solidFill>
                <a:latin typeface="Calibri"/>
                <a:cs typeface="Calibri"/>
              </a:rPr>
              <a:t>E</a:t>
            </a:r>
            <a:r>
              <a:rPr sz="9000" spc="0" baseline="3185" dirty="0" smtClean="0">
                <a:solidFill>
                  <a:srgbClr val="FFE636"/>
                </a:solidFill>
                <a:latin typeface="Calibri"/>
                <a:cs typeface="Calibri"/>
              </a:rPr>
              <a:t>S</a:t>
            </a:r>
            <a:r>
              <a:rPr sz="9000" spc="-39" baseline="3185" dirty="0" smtClean="0">
                <a:solidFill>
                  <a:srgbClr val="FFE636"/>
                </a:solidFill>
                <a:latin typeface="Calibri"/>
                <a:cs typeface="Calibri"/>
              </a:rPr>
              <a:t>S</a:t>
            </a:r>
            <a:r>
              <a:rPr sz="9000" spc="-450" baseline="3185" dirty="0" smtClean="0">
                <a:solidFill>
                  <a:srgbClr val="FFE636"/>
                </a:solidFill>
                <a:latin typeface="Calibri"/>
                <a:cs typeface="Calibri"/>
              </a:rPr>
              <a:t>A</a:t>
            </a:r>
            <a:r>
              <a:rPr sz="9000" spc="0" baseline="3185" dirty="0" smtClean="0">
                <a:solidFill>
                  <a:srgbClr val="FFE636"/>
                </a:solidFill>
                <a:latin typeface="Calibri"/>
                <a:cs typeface="Calibri"/>
              </a:rPr>
              <a:t>Y</a:t>
            </a:r>
            <a:endParaRPr sz="6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99823" y="1137945"/>
            <a:ext cx="1661422" cy="787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200"/>
              </a:lnSpc>
              <a:spcBef>
                <a:spcPts val="310"/>
              </a:spcBef>
            </a:pPr>
            <a:r>
              <a:rPr sz="9000" spc="0" baseline="3185" dirty="0" smtClean="0">
                <a:solidFill>
                  <a:srgbClr val="FFE636"/>
                </a:solidFill>
                <a:latin typeface="Calibri"/>
                <a:cs typeface="Calibri"/>
              </a:rPr>
              <a:t>TYPE</a:t>
            </a:r>
            <a:endParaRPr sz="6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80706" y="1137945"/>
            <a:ext cx="3424162" cy="787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200"/>
              </a:lnSpc>
              <a:spcBef>
                <a:spcPts val="310"/>
              </a:spcBef>
            </a:pPr>
            <a:r>
              <a:rPr sz="9000" spc="0" baseline="3185" dirty="0" smtClean="0">
                <a:solidFill>
                  <a:srgbClr val="FFE636"/>
                </a:solidFill>
                <a:latin typeface="Calibri"/>
                <a:cs typeface="Calibri"/>
              </a:rPr>
              <a:t>QU</a:t>
            </a:r>
            <a:r>
              <a:rPr sz="9000" spc="-69" baseline="3185" dirty="0" smtClean="0">
                <a:solidFill>
                  <a:srgbClr val="FFE636"/>
                </a:solidFill>
                <a:latin typeface="Calibri"/>
                <a:cs typeface="Calibri"/>
              </a:rPr>
              <a:t>E</a:t>
            </a:r>
            <a:r>
              <a:rPr sz="9000" spc="-34" baseline="3185" dirty="0" smtClean="0">
                <a:solidFill>
                  <a:srgbClr val="FFE636"/>
                </a:solidFill>
                <a:latin typeface="Calibri"/>
                <a:cs typeface="Calibri"/>
              </a:rPr>
              <a:t>S</a:t>
            </a:r>
            <a:r>
              <a:rPr sz="9000" spc="0" baseline="3185" dirty="0" smtClean="0">
                <a:solidFill>
                  <a:srgbClr val="FFE636"/>
                </a:solidFill>
                <a:latin typeface="Calibri"/>
                <a:cs typeface="Calibri"/>
              </a:rPr>
              <a:t>TION</a:t>
            </a:r>
            <a:endParaRPr sz="6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1540" y="169163"/>
            <a:ext cx="8252459" cy="1670303"/>
          </a:xfrm>
          <a:custGeom>
            <a:avLst/>
            <a:gdLst/>
            <a:ahLst/>
            <a:cxnLst/>
            <a:rect l="l" t="t" r="r" b="b"/>
            <a:pathLst>
              <a:path w="8252459" h="1670303">
                <a:moveTo>
                  <a:pt x="4145788" y="0"/>
                </a:moveTo>
                <a:lnTo>
                  <a:pt x="3743071" y="11175"/>
                </a:lnTo>
                <a:lnTo>
                  <a:pt x="3379597" y="42925"/>
                </a:lnTo>
                <a:lnTo>
                  <a:pt x="3026156" y="85978"/>
                </a:lnTo>
                <a:lnTo>
                  <a:pt x="2701798" y="138937"/>
                </a:lnTo>
                <a:lnTo>
                  <a:pt x="2396998" y="203707"/>
                </a:lnTo>
                <a:lnTo>
                  <a:pt x="2121916" y="278510"/>
                </a:lnTo>
                <a:lnTo>
                  <a:pt x="1856739" y="363854"/>
                </a:lnTo>
                <a:lnTo>
                  <a:pt x="1621282" y="449833"/>
                </a:lnTo>
                <a:lnTo>
                  <a:pt x="1395348" y="546353"/>
                </a:lnTo>
                <a:lnTo>
                  <a:pt x="1198498" y="642365"/>
                </a:lnTo>
                <a:lnTo>
                  <a:pt x="1011682" y="749553"/>
                </a:lnTo>
                <a:lnTo>
                  <a:pt x="697357" y="953134"/>
                </a:lnTo>
                <a:lnTo>
                  <a:pt x="559816" y="1059814"/>
                </a:lnTo>
                <a:lnTo>
                  <a:pt x="343928" y="1252854"/>
                </a:lnTo>
                <a:lnTo>
                  <a:pt x="255562" y="1338325"/>
                </a:lnTo>
                <a:lnTo>
                  <a:pt x="186296" y="1424177"/>
                </a:lnTo>
                <a:lnTo>
                  <a:pt x="127546" y="1488439"/>
                </a:lnTo>
                <a:lnTo>
                  <a:pt x="78346" y="1553082"/>
                </a:lnTo>
                <a:lnTo>
                  <a:pt x="39166" y="1606168"/>
                </a:lnTo>
                <a:lnTo>
                  <a:pt x="10032" y="1649094"/>
                </a:lnTo>
                <a:lnTo>
                  <a:pt x="0" y="1670303"/>
                </a:lnTo>
                <a:lnTo>
                  <a:pt x="19583" y="1649094"/>
                </a:lnTo>
                <a:lnTo>
                  <a:pt x="39166" y="1616836"/>
                </a:lnTo>
                <a:lnTo>
                  <a:pt x="78346" y="1563242"/>
                </a:lnTo>
                <a:lnTo>
                  <a:pt x="137579" y="1509648"/>
                </a:lnTo>
                <a:lnTo>
                  <a:pt x="196811" y="1445513"/>
                </a:lnTo>
                <a:lnTo>
                  <a:pt x="275145" y="1381251"/>
                </a:lnTo>
                <a:lnTo>
                  <a:pt x="373075" y="1295907"/>
                </a:lnTo>
                <a:lnTo>
                  <a:pt x="471423" y="1220596"/>
                </a:lnTo>
                <a:lnTo>
                  <a:pt x="599059" y="1135125"/>
                </a:lnTo>
                <a:lnTo>
                  <a:pt x="737108" y="1038605"/>
                </a:lnTo>
                <a:lnTo>
                  <a:pt x="884173" y="953134"/>
                </a:lnTo>
                <a:lnTo>
                  <a:pt x="1060958" y="867282"/>
                </a:lnTo>
                <a:lnTo>
                  <a:pt x="1247648" y="771270"/>
                </a:lnTo>
                <a:lnTo>
                  <a:pt x="1454023" y="695959"/>
                </a:lnTo>
                <a:lnTo>
                  <a:pt x="1679955" y="609980"/>
                </a:lnTo>
                <a:lnTo>
                  <a:pt x="1925574" y="535177"/>
                </a:lnTo>
                <a:lnTo>
                  <a:pt x="2180590" y="471042"/>
                </a:lnTo>
                <a:lnTo>
                  <a:pt x="2466340" y="407415"/>
                </a:lnTo>
                <a:lnTo>
                  <a:pt x="2770505" y="353821"/>
                </a:lnTo>
                <a:lnTo>
                  <a:pt x="3448431" y="289051"/>
                </a:lnTo>
                <a:lnTo>
                  <a:pt x="3811397" y="278510"/>
                </a:lnTo>
                <a:lnTo>
                  <a:pt x="6803720" y="278510"/>
                </a:lnTo>
                <a:lnTo>
                  <a:pt x="6503669" y="214248"/>
                </a:lnTo>
                <a:lnTo>
                  <a:pt x="5973445" y="128904"/>
                </a:lnTo>
                <a:lnTo>
                  <a:pt x="5481955" y="75310"/>
                </a:lnTo>
                <a:lnTo>
                  <a:pt x="5010404" y="32384"/>
                </a:lnTo>
                <a:lnTo>
                  <a:pt x="4558538" y="11175"/>
                </a:lnTo>
                <a:lnTo>
                  <a:pt x="4145788" y="0"/>
                </a:lnTo>
                <a:close/>
              </a:path>
              <a:path w="8252459" h="1670303">
                <a:moveTo>
                  <a:pt x="6803720" y="278510"/>
                </a:moveTo>
                <a:lnTo>
                  <a:pt x="4204589" y="278510"/>
                </a:lnTo>
                <a:lnTo>
                  <a:pt x="4627372" y="289051"/>
                </a:lnTo>
                <a:lnTo>
                  <a:pt x="5069205" y="321436"/>
                </a:lnTo>
                <a:lnTo>
                  <a:pt x="5531104" y="375030"/>
                </a:lnTo>
                <a:lnTo>
                  <a:pt x="6022213" y="449833"/>
                </a:lnTo>
                <a:lnTo>
                  <a:pt x="6542785" y="535177"/>
                </a:lnTo>
                <a:lnTo>
                  <a:pt x="7083552" y="653541"/>
                </a:lnTo>
                <a:lnTo>
                  <a:pt x="7653019" y="792479"/>
                </a:lnTo>
                <a:lnTo>
                  <a:pt x="8252459" y="953134"/>
                </a:lnTo>
                <a:lnTo>
                  <a:pt x="8252459" y="621156"/>
                </a:lnTo>
                <a:lnTo>
                  <a:pt x="7633334" y="460374"/>
                </a:lnTo>
                <a:lnTo>
                  <a:pt x="6803720" y="278510"/>
                </a:lnTo>
                <a:close/>
              </a:path>
            </a:pathLst>
          </a:custGeom>
          <a:solidFill>
            <a:srgbClr val="FAEB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3400" y="321563"/>
            <a:ext cx="8610599" cy="1572767"/>
          </a:xfrm>
          <a:custGeom>
            <a:avLst/>
            <a:gdLst/>
            <a:ahLst/>
            <a:cxnLst/>
            <a:rect l="l" t="t" r="r" b="b"/>
            <a:pathLst>
              <a:path w="8610599" h="1572767">
                <a:moveTo>
                  <a:pt x="4316095" y="0"/>
                </a:moveTo>
                <a:lnTo>
                  <a:pt x="3522726" y="42417"/>
                </a:lnTo>
                <a:lnTo>
                  <a:pt x="2815971" y="128269"/>
                </a:lnTo>
                <a:lnTo>
                  <a:pt x="2500884" y="192404"/>
                </a:lnTo>
                <a:lnTo>
                  <a:pt x="2207514" y="267207"/>
                </a:lnTo>
                <a:lnTo>
                  <a:pt x="1935226" y="342391"/>
                </a:lnTo>
                <a:lnTo>
                  <a:pt x="1685163" y="428370"/>
                </a:lnTo>
                <a:lnTo>
                  <a:pt x="1457452" y="513714"/>
                </a:lnTo>
                <a:lnTo>
                  <a:pt x="1250695" y="609599"/>
                </a:lnTo>
                <a:lnTo>
                  <a:pt x="1054608" y="706627"/>
                </a:lnTo>
                <a:lnTo>
                  <a:pt x="880618" y="802639"/>
                </a:lnTo>
                <a:lnTo>
                  <a:pt x="728954" y="899032"/>
                </a:lnTo>
                <a:lnTo>
                  <a:pt x="587286" y="995044"/>
                </a:lnTo>
                <a:lnTo>
                  <a:pt x="467829" y="1091437"/>
                </a:lnTo>
                <a:lnTo>
                  <a:pt x="358927" y="1177289"/>
                </a:lnTo>
                <a:lnTo>
                  <a:pt x="272237" y="1262760"/>
                </a:lnTo>
                <a:lnTo>
                  <a:pt x="195592" y="1337436"/>
                </a:lnTo>
                <a:lnTo>
                  <a:pt x="130568" y="1402079"/>
                </a:lnTo>
                <a:lnTo>
                  <a:pt x="76123" y="1465706"/>
                </a:lnTo>
                <a:lnTo>
                  <a:pt x="43878" y="1508632"/>
                </a:lnTo>
                <a:lnTo>
                  <a:pt x="11099" y="1551558"/>
                </a:lnTo>
                <a:lnTo>
                  <a:pt x="0" y="1572767"/>
                </a:lnTo>
                <a:lnTo>
                  <a:pt x="21678" y="1551558"/>
                </a:lnTo>
                <a:lnTo>
                  <a:pt x="43878" y="1519300"/>
                </a:lnTo>
                <a:lnTo>
                  <a:pt x="87223" y="1476882"/>
                </a:lnTo>
                <a:lnTo>
                  <a:pt x="141135" y="1423288"/>
                </a:lnTo>
                <a:lnTo>
                  <a:pt x="206692" y="1369821"/>
                </a:lnTo>
                <a:lnTo>
                  <a:pt x="380606" y="1219834"/>
                </a:lnTo>
                <a:lnTo>
                  <a:pt x="619531" y="1070228"/>
                </a:lnTo>
                <a:lnTo>
                  <a:pt x="761238" y="984376"/>
                </a:lnTo>
                <a:lnTo>
                  <a:pt x="924052" y="899032"/>
                </a:lnTo>
                <a:lnTo>
                  <a:pt x="1109091" y="813180"/>
                </a:lnTo>
                <a:lnTo>
                  <a:pt x="1304670" y="727836"/>
                </a:lnTo>
                <a:lnTo>
                  <a:pt x="1511300" y="653033"/>
                </a:lnTo>
                <a:lnTo>
                  <a:pt x="1750822" y="577849"/>
                </a:lnTo>
                <a:lnTo>
                  <a:pt x="2000758" y="503046"/>
                </a:lnTo>
                <a:lnTo>
                  <a:pt x="2283079" y="438403"/>
                </a:lnTo>
                <a:lnTo>
                  <a:pt x="2576449" y="384809"/>
                </a:lnTo>
                <a:lnTo>
                  <a:pt x="3229355" y="299465"/>
                </a:lnTo>
                <a:lnTo>
                  <a:pt x="3979417" y="257047"/>
                </a:lnTo>
                <a:lnTo>
                  <a:pt x="7071970" y="257047"/>
                </a:lnTo>
                <a:lnTo>
                  <a:pt x="6784213" y="203580"/>
                </a:lnTo>
                <a:lnTo>
                  <a:pt x="6240780" y="128269"/>
                </a:lnTo>
                <a:lnTo>
                  <a:pt x="5718556" y="64134"/>
                </a:lnTo>
                <a:lnTo>
                  <a:pt x="5229606" y="32384"/>
                </a:lnTo>
                <a:lnTo>
                  <a:pt x="4762246" y="11049"/>
                </a:lnTo>
                <a:lnTo>
                  <a:pt x="4316095" y="0"/>
                </a:lnTo>
                <a:close/>
              </a:path>
              <a:path w="8610599" h="1572767">
                <a:moveTo>
                  <a:pt x="7071970" y="257047"/>
                </a:moveTo>
                <a:lnTo>
                  <a:pt x="4392295" y="257047"/>
                </a:lnTo>
                <a:lnTo>
                  <a:pt x="4827270" y="278256"/>
                </a:lnTo>
                <a:lnTo>
                  <a:pt x="5284089" y="310641"/>
                </a:lnTo>
                <a:lnTo>
                  <a:pt x="5773039" y="353059"/>
                </a:lnTo>
                <a:lnTo>
                  <a:pt x="6284214" y="417194"/>
                </a:lnTo>
                <a:lnTo>
                  <a:pt x="6827520" y="513714"/>
                </a:lnTo>
                <a:lnTo>
                  <a:pt x="7392670" y="620775"/>
                </a:lnTo>
                <a:lnTo>
                  <a:pt x="7979918" y="749045"/>
                </a:lnTo>
                <a:lnTo>
                  <a:pt x="8610599" y="899032"/>
                </a:lnTo>
                <a:lnTo>
                  <a:pt x="8610599" y="588390"/>
                </a:lnTo>
                <a:lnTo>
                  <a:pt x="7968869" y="438403"/>
                </a:lnTo>
                <a:lnTo>
                  <a:pt x="7360411" y="310641"/>
                </a:lnTo>
                <a:lnTo>
                  <a:pt x="7071970" y="257047"/>
                </a:lnTo>
                <a:close/>
              </a:path>
            </a:pathLst>
          </a:custGeom>
          <a:solidFill>
            <a:srgbClr val="F5CD2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572000"/>
            <a:ext cx="9143999" cy="2285996"/>
          </a:xfrm>
          <a:custGeom>
            <a:avLst/>
            <a:gdLst/>
            <a:ahLst/>
            <a:cxnLst/>
            <a:rect l="l" t="t" r="r" b="b"/>
            <a:pathLst>
              <a:path w="9143999" h="2285996">
                <a:moveTo>
                  <a:pt x="0" y="1124484"/>
                </a:moveTo>
                <a:lnTo>
                  <a:pt x="0" y="2285996"/>
                </a:lnTo>
                <a:lnTo>
                  <a:pt x="9143999" y="2285996"/>
                </a:lnTo>
                <a:lnTo>
                  <a:pt x="9143999" y="1763941"/>
                </a:lnTo>
                <a:lnTo>
                  <a:pt x="3986149" y="1763941"/>
                </a:lnTo>
                <a:lnTo>
                  <a:pt x="3730085" y="1759642"/>
                </a:lnTo>
                <a:lnTo>
                  <a:pt x="3479049" y="1749903"/>
                </a:lnTo>
                <a:lnTo>
                  <a:pt x="3233190" y="1735141"/>
                </a:lnTo>
                <a:lnTo>
                  <a:pt x="2992654" y="1715777"/>
                </a:lnTo>
                <a:lnTo>
                  <a:pt x="2757592" y="1692227"/>
                </a:lnTo>
                <a:lnTo>
                  <a:pt x="2528151" y="1664912"/>
                </a:lnTo>
                <a:lnTo>
                  <a:pt x="2304479" y="1634250"/>
                </a:lnTo>
                <a:lnTo>
                  <a:pt x="2086726" y="1600660"/>
                </a:lnTo>
                <a:lnTo>
                  <a:pt x="1875039" y="1564561"/>
                </a:lnTo>
                <a:lnTo>
                  <a:pt x="1669567" y="1526371"/>
                </a:lnTo>
                <a:lnTo>
                  <a:pt x="1470459" y="1486510"/>
                </a:lnTo>
                <a:lnTo>
                  <a:pt x="1277862" y="1445396"/>
                </a:lnTo>
                <a:lnTo>
                  <a:pt x="1091926" y="1403447"/>
                </a:lnTo>
                <a:lnTo>
                  <a:pt x="740629" y="1318724"/>
                </a:lnTo>
                <a:lnTo>
                  <a:pt x="0" y="1124484"/>
                </a:lnTo>
                <a:close/>
              </a:path>
              <a:path w="9143999" h="2285996">
                <a:moveTo>
                  <a:pt x="9143999" y="0"/>
                </a:moveTo>
                <a:lnTo>
                  <a:pt x="9084905" y="77057"/>
                </a:lnTo>
                <a:lnTo>
                  <a:pt x="9014664" y="165684"/>
                </a:lnTo>
                <a:lnTo>
                  <a:pt x="8931645" y="264148"/>
                </a:lnTo>
                <a:lnTo>
                  <a:pt x="8834220" y="370716"/>
                </a:lnTo>
                <a:lnTo>
                  <a:pt x="8720758" y="483656"/>
                </a:lnTo>
                <a:lnTo>
                  <a:pt x="8589630" y="601233"/>
                </a:lnTo>
                <a:lnTo>
                  <a:pt x="8439205" y="721717"/>
                </a:lnTo>
                <a:lnTo>
                  <a:pt x="8267854" y="843373"/>
                </a:lnTo>
                <a:lnTo>
                  <a:pt x="8073947" y="964469"/>
                </a:lnTo>
                <a:lnTo>
                  <a:pt x="7855854" y="1083271"/>
                </a:lnTo>
                <a:lnTo>
                  <a:pt x="7611946" y="1198048"/>
                </a:lnTo>
                <a:lnTo>
                  <a:pt x="7340592" y="1307066"/>
                </a:lnTo>
                <a:lnTo>
                  <a:pt x="7040163" y="1408592"/>
                </a:lnTo>
                <a:lnTo>
                  <a:pt x="6709029" y="1500893"/>
                </a:lnTo>
                <a:lnTo>
                  <a:pt x="6345560" y="1582237"/>
                </a:lnTo>
                <a:lnTo>
                  <a:pt x="5948127" y="1650890"/>
                </a:lnTo>
                <a:lnTo>
                  <a:pt x="5515099" y="1705120"/>
                </a:lnTo>
                <a:lnTo>
                  <a:pt x="5044846" y="1743193"/>
                </a:lnTo>
                <a:lnTo>
                  <a:pt x="4535739" y="1763378"/>
                </a:lnTo>
                <a:lnTo>
                  <a:pt x="3986149" y="1763941"/>
                </a:lnTo>
                <a:lnTo>
                  <a:pt x="9143999" y="1763941"/>
                </a:lnTo>
                <a:lnTo>
                  <a:pt x="9143999" y="0"/>
                </a:lnTo>
                <a:close/>
              </a:path>
            </a:pathLst>
          </a:custGeom>
          <a:solidFill>
            <a:srgbClr val="5A160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114800"/>
            <a:ext cx="8991600" cy="2189041"/>
          </a:xfrm>
          <a:custGeom>
            <a:avLst/>
            <a:gdLst/>
            <a:ahLst/>
            <a:cxnLst/>
            <a:rect l="l" t="t" r="r" b="b"/>
            <a:pathLst>
              <a:path w="8991600" h="2189041">
                <a:moveTo>
                  <a:pt x="0" y="944499"/>
                </a:moveTo>
                <a:lnTo>
                  <a:pt x="0" y="1378839"/>
                </a:lnTo>
                <a:lnTo>
                  <a:pt x="1049999" y="1697960"/>
                </a:lnTo>
                <a:lnTo>
                  <a:pt x="2019513" y="1931003"/>
                </a:lnTo>
                <a:lnTo>
                  <a:pt x="2911422" y="2085505"/>
                </a:lnTo>
                <a:lnTo>
                  <a:pt x="3728606" y="2169005"/>
                </a:lnTo>
                <a:lnTo>
                  <a:pt x="4473946" y="2189041"/>
                </a:lnTo>
                <a:lnTo>
                  <a:pt x="5150322" y="2153151"/>
                </a:lnTo>
                <a:lnTo>
                  <a:pt x="5760616" y="2068874"/>
                </a:lnTo>
                <a:lnTo>
                  <a:pt x="6307707" y="1943749"/>
                </a:lnTo>
                <a:lnTo>
                  <a:pt x="6646160" y="1833588"/>
                </a:lnTo>
                <a:lnTo>
                  <a:pt x="4399901" y="1833588"/>
                </a:lnTo>
                <a:lnTo>
                  <a:pt x="3661208" y="1789868"/>
                </a:lnTo>
                <a:lnTo>
                  <a:pt x="2854358" y="1686045"/>
                </a:lnTo>
                <a:lnTo>
                  <a:pt x="1976863" y="1515173"/>
                </a:lnTo>
                <a:lnTo>
                  <a:pt x="1026239" y="1270306"/>
                </a:lnTo>
                <a:lnTo>
                  <a:pt x="0" y="944499"/>
                </a:lnTo>
                <a:close/>
              </a:path>
              <a:path w="8991600" h="2189041">
                <a:moveTo>
                  <a:pt x="8991600" y="0"/>
                </a:moveTo>
                <a:lnTo>
                  <a:pt x="8931512" y="92792"/>
                </a:lnTo>
                <a:lnTo>
                  <a:pt x="8852675" y="198365"/>
                </a:lnTo>
                <a:lnTo>
                  <a:pt x="8737994" y="334127"/>
                </a:lnTo>
                <a:lnTo>
                  <a:pt x="8584983" y="493133"/>
                </a:lnTo>
                <a:lnTo>
                  <a:pt x="8391158" y="668438"/>
                </a:lnTo>
                <a:lnTo>
                  <a:pt x="8154031" y="853096"/>
                </a:lnTo>
                <a:lnTo>
                  <a:pt x="7871118" y="1040161"/>
                </a:lnTo>
                <a:lnTo>
                  <a:pt x="7539933" y="1222688"/>
                </a:lnTo>
                <a:lnTo>
                  <a:pt x="7157989" y="1393731"/>
                </a:lnTo>
                <a:lnTo>
                  <a:pt x="6722802" y="1546344"/>
                </a:lnTo>
                <a:lnTo>
                  <a:pt x="6231885" y="1673582"/>
                </a:lnTo>
                <a:lnTo>
                  <a:pt x="5682753" y="1768499"/>
                </a:lnTo>
                <a:lnTo>
                  <a:pt x="5072920" y="1824149"/>
                </a:lnTo>
                <a:lnTo>
                  <a:pt x="4399901" y="1833588"/>
                </a:lnTo>
                <a:lnTo>
                  <a:pt x="6646160" y="1833588"/>
                </a:lnTo>
                <a:lnTo>
                  <a:pt x="6794478" y="1785313"/>
                </a:lnTo>
                <a:lnTo>
                  <a:pt x="7223807" y="1601104"/>
                </a:lnTo>
                <a:lnTo>
                  <a:pt x="7598576" y="1398662"/>
                </a:lnTo>
                <a:lnTo>
                  <a:pt x="7921666" y="1185525"/>
                </a:lnTo>
                <a:lnTo>
                  <a:pt x="8195957" y="969231"/>
                </a:lnTo>
                <a:lnTo>
                  <a:pt x="8424330" y="757318"/>
                </a:lnTo>
                <a:lnTo>
                  <a:pt x="8609665" y="557325"/>
                </a:lnTo>
                <a:lnTo>
                  <a:pt x="8754843" y="376790"/>
                </a:lnTo>
                <a:lnTo>
                  <a:pt x="8862745" y="223252"/>
                </a:lnTo>
                <a:lnTo>
                  <a:pt x="8936251" y="104248"/>
                </a:lnTo>
                <a:lnTo>
                  <a:pt x="8978243" y="27318"/>
                </a:lnTo>
                <a:lnTo>
                  <a:pt x="8991600" y="0"/>
                </a:lnTo>
                <a:close/>
              </a:path>
            </a:pathLst>
          </a:custGeom>
          <a:solidFill>
            <a:srgbClr val="FAEB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4572000"/>
            <a:ext cx="9144000" cy="1867695"/>
          </a:xfrm>
          <a:custGeom>
            <a:avLst/>
            <a:gdLst/>
            <a:ahLst/>
            <a:cxnLst/>
            <a:rect l="l" t="t" r="r" b="b"/>
            <a:pathLst>
              <a:path w="9144000" h="1867695">
                <a:moveTo>
                  <a:pt x="0" y="805941"/>
                </a:moveTo>
                <a:lnTo>
                  <a:pt x="0" y="1176439"/>
                </a:lnTo>
                <a:lnTo>
                  <a:pt x="1067798" y="1448711"/>
                </a:lnTo>
                <a:lnTo>
                  <a:pt x="2053746" y="1647542"/>
                </a:lnTo>
                <a:lnTo>
                  <a:pt x="2960774" y="1779361"/>
                </a:lnTo>
                <a:lnTo>
                  <a:pt x="3791809" y="1850602"/>
                </a:lnTo>
                <a:lnTo>
                  <a:pt x="4549782" y="1867695"/>
                </a:lnTo>
                <a:lnTo>
                  <a:pt x="5237623" y="1837073"/>
                </a:lnTo>
                <a:lnTo>
                  <a:pt x="5858261" y="1765167"/>
                </a:lnTo>
                <a:lnTo>
                  <a:pt x="6414625" y="1658409"/>
                </a:lnTo>
                <a:lnTo>
                  <a:pt x="6758668" y="1564459"/>
                </a:lnTo>
                <a:lnTo>
                  <a:pt x="4474452" y="1564459"/>
                </a:lnTo>
                <a:lnTo>
                  <a:pt x="3723241" y="1527166"/>
                </a:lnTo>
                <a:lnTo>
                  <a:pt x="2902719" y="1438594"/>
                </a:lnTo>
                <a:lnTo>
                  <a:pt x="2010356" y="1292816"/>
                </a:lnTo>
                <a:lnTo>
                  <a:pt x="1043625" y="1083907"/>
                </a:lnTo>
                <a:lnTo>
                  <a:pt x="0" y="805941"/>
                </a:lnTo>
                <a:close/>
              </a:path>
              <a:path w="9144000" h="1867695">
                <a:moveTo>
                  <a:pt x="9144000" y="0"/>
                </a:moveTo>
                <a:lnTo>
                  <a:pt x="9082892" y="79170"/>
                </a:lnTo>
                <a:lnTo>
                  <a:pt x="9002717" y="169245"/>
                </a:lnTo>
                <a:lnTo>
                  <a:pt x="8886090" y="285078"/>
                </a:lnTo>
                <a:lnTo>
                  <a:pt x="8730484" y="420743"/>
                </a:lnTo>
                <a:lnTo>
                  <a:pt x="8533370" y="570315"/>
                </a:lnTo>
                <a:lnTo>
                  <a:pt x="8292222" y="727867"/>
                </a:lnTo>
                <a:lnTo>
                  <a:pt x="8004511" y="887473"/>
                </a:lnTo>
                <a:lnTo>
                  <a:pt x="7667710" y="1043208"/>
                </a:lnTo>
                <a:lnTo>
                  <a:pt x="7279290" y="1189145"/>
                </a:lnTo>
                <a:lnTo>
                  <a:pt x="6836725" y="1319359"/>
                </a:lnTo>
                <a:lnTo>
                  <a:pt x="6337486" y="1427923"/>
                </a:lnTo>
                <a:lnTo>
                  <a:pt x="5779046" y="1508912"/>
                </a:lnTo>
                <a:lnTo>
                  <a:pt x="5158877" y="1556399"/>
                </a:lnTo>
                <a:lnTo>
                  <a:pt x="4474452" y="1564459"/>
                </a:lnTo>
                <a:lnTo>
                  <a:pt x="6758668" y="1564459"/>
                </a:lnTo>
                <a:lnTo>
                  <a:pt x="6909645" y="1523231"/>
                </a:lnTo>
                <a:lnTo>
                  <a:pt x="7346251" y="1366064"/>
                </a:lnTo>
                <a:lnTo>
                  <a:pt x="7727372" y="1193340"/>
                </a:lnTo>
                <a:lnTo>
                  <a:pt x="8055937" y="1011491"/>
                </a:lnTo>
                <a:lnTo>
                  <a:pt x="8334876" y="826948"/>
                </a:lnTo>
                <a:lnTo>
                  <a:pt x="8567118" y="646144"/>
                </a:lnTo>
                <a:lnTo>
                  <a:pt x="8755594" y="475510"/>
                </a:lnTo>
                <a:lnTo>
                  <a:pt x="8903232" y="321477"/>
                </a:lnTo>
                <a:lnTo>
                  <a:pt x="9012962" y="190478"/>
                </a:lnTo>
                <a:lnTo>
                  <a:pt x="9087714" y="88945"/>
                </a:lnTo>
                <a:lnTo>
                  <a:pt x="9130416" y="23308"/>
                </a:lnTo>
                <a:lnTo>
                  <a:pt x="9144000" y="0"/>
                </a:lnTo>
                <a:close/>
              </a:path>
            </a:pathLst>
          </a:custGeom>
          <a:solidFill>
            <a:srgbClr val="F5CD2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96000" y="4117847"/>
            <a:ext cx="3047999" cy="27401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78839" y="1284477"/>
            <a:ext cx="5044444" cy="33632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6974" marR="12563">
              <a:lnSpc>
                <a:spcPts val="3765"/>
              </a:lnSpc>
              <a:spcBef>
                <a:spcPts val="188"/>
              </a:spcBef>
            </a:pPr>
            <a:r>
              <a:rPr sz="5400" b="1" spc="0" baseline="3034" dirty="0" smtClean="0">
                <a:latin typeface="Calibri"/>
                <a:cs typeface="Calibri"/>
              </a:rPr>
              <a:t>2.</a:t>
            </a:r>
            <a:r>
              <a:rPr sz="5400" b="1" spc="-27" baseline="3034" dirty="0" smtClean="0">
                <a:latin typeface="Calibri"/>
                <a:cs typeface="Calibri"/>
              </a:rPr>
              <a:t> </a:t>
            </a:r>
            <a:r>
              <a:rPr sz="5400" b="1" spc="-304" baseline="3034" dirty="0" smtClean="0">
                <a:latin typeface="Calibri"/>
                <a:cs typeface="Calibri"/>
              </a:rPr>
              <a:t>T</a:t>
            </a:r>
            <a:r>
              <a:rPr sz="5400" b="1" spc="0" baseline="3034" dirty="0" smtClean="0">
                <a:latin typeface="Calibri"/>
                <a:cs typeface="Calibri"/>
              </a:rPr>
              <a:t>o</a:t>
            </a:r>
            <a:r>
              <a:rPr sz="5400" b="1" spc="-19" baseline="3034" dirty="0" smtClean="0">
                <a:latin typeface="Calibri"/>
                <a:cs typeface="Calibri"/>
              </a:rPr>
              <a:t> </a:t>
            </a:r>
            <a:r>
              <a:rPr sz="5400" b="1" spc="0" baseline="3034" dirty="0" smtClean="0">
                <a:latin typeface="Calibri"/>
                <a:cs typeface="Calibri"/>
              </a:rPr>
              <a:t>assess</a:t>
            </a:r>
            <a:r>
              <a:rPr sz="5400" b="1" spc="-93" baseline="3034" dirty="0" smtClean="0">
                <a:latin typeface="Calibri"/>
                <a:cs typeface="Calibri"/>
              </a:rPr>
              <a:t> </a:t>
            </a:r>
            <a:r>
              <a:rPr sz="5400" b="1" spc="-69" baseline="3034" dirty="0" smtClean="0">
                <a:latin typeface="Calibri"/>
                <a:cs typeface="Calibri"/>
              </a:rPr>
              <a:t>f</a:t>
            </a:r>
            <a:r>
              <a:rPr sz="5400" b="1" spc="0" baseline="3034" dirty="0" smtClean="0">
                <a:latin typeface="Calibri"/>
                <a:cs typeface="Calibri"/>
              </a:rPr>
              <a:t>actual</a:t>
            </a:r>
            <a:r>
              <a:rPr sz="5400" b="1" spc="-91" baseline="3034" dirty="0" smtClean="0">
                <a:latin typeface="Calibri"/>
                <a:cs typeface="Calibri"/>
              </a:rPr>
              <a:t> </a:t>
            </a:r>
            <a:r>
              <a:rPr sz="5400" b="1" spc="-25" baseline="3034" dirty="0" smtClean="0">
                <a:latin typeface="Calibri"/>
                <a:cs typeface="Calibri"/>
              </a:rPr>
              <a:t>r</a:t>
            </a:r>
            <a:r>
              <a:rPr sz="5400" b="1" spc="0" baseline="3034" dirty="0" smtClean="0">
                <a:latin typeface="Calibri"/>
                <a:cs typeface="Calibri"/>
              </a:rPr>
              <a:t>e</a:t>
            </a:r>
            <a:r>
              <a:rPr sz="5400" b="1" spc="-19" baseline="3034" dirty="0" smtClean="0">
                <a:latin typeface="Calibri"/>
                <a:cs typeface="Calibri"/>
              </a:rPr>
              <a:t>c</a:t>
            </a:r>
            <a:r>
              <a:rPr sz="5400" b="1" spc="0" baseline="3034" dirty="0" smtClean="0">
                <a:latin typeface="Calibri"/>
                <a:cs typeface="Calibri"/>
              </a:rPr>
              <a:t>all</a:t>
            </a:r>
            <a:endParaRPr sz="3600">
              <a:latin typeface="Calibri"/>
              <a:cs typeface="Calibri"/>
            </a:endParaRPr>
          </a:p>
          <a:p>
            <a:pPr marL="12700" marR="36933" algn="just">
              <a:lnSpc>
                <a:spcPts val="3840"/>
              </a:lnSpc>
              <a:spcBef>
                <a:spcPts val="2615"/>
              </a:spcBef>
            </a:pPr>
            <a:r>
              <a:rPr sz="3200" spc="0" dirty="0" smtClean="0">
                <a:latin typeface="Calibri"/>
                <a:cs typeface="Calibri"/>
              </a:rPr>
              <a:t>S</a:t>
            </a:r>
            <a:r>
              <a:rPr sz="3200" spc="4" dirty="0" smtClean="0">
                <a:latin typeface="Calibri"/>
                <a:cs typeface="Calibri"/>
              </a:rPr>
              <a:t>o</a:t>
            </a:r>
            <a:r>
              <a:rPr sz="3200" spc="0" dirty="0" smtClean="0">
                <a:latin typeface="Calibri"/>
                <a:cs typeface="Calibri"/>
              </a:rPr>
              <a:t>m</a:t>
            </a:r>
            <a:r>
              <a:rPr sz="3200" spc="-9" dirty="0" smtClean="0">
                <a:latin typeface="Calibri"/>
                <a:cs typeface="Calibri"/>
              </a:rPr>
              <a:t>e</a:t>
            </a:r>
            <a:r>
              <a:rPr sz="3200" spc="0" dirty="0" smtClean="0">
                <a:latin typeface="Calibri"/>
                <a:cs typeface="Calibri"/>
              </a:rPr>
              <a:t>times</a:t>
            </a:r>
            <a:r>
              <a:rPr sz="3200" spc="-9" dirty="0" smtClean="0">
                <a:latin typeface="Calibri"/>
                <a:cs typeface="Calibri"/>
              </a:rPr>
              <a:t> </a:t>
            </a:r>
            <a:r>
              <a:rPr sz="3200" spc="-39" dirty="0" smtClean="0">
                <a:latin typeface="Calibri"/>
                <a:cs typeface="Calibri"/>
              </a:rPr>
              <a:t>t</a:t>
            </a:r>
            <a:r>
              <a:rPr sz="3200" spc="0" dirty="0" smtClean="0">
                <a:latin typeface="Calibri"/>
                <a:cs typeface="Calibri"/>
              </a:rPr>
              <a:t>eac</a:t>
            </a:r>
            <a:r>
              <a:rPr sz="3200" spc="4" dirty="0" smtClean="0">
                <a:latin typeface="Calibri"/>
                <a:cs typeface="Calibri"/>
              </a:rPr>
              <a:t>h</a:t>
            </a:r>
            <a:r>
              <a:rPr sz="3200" spc="0" dirty="0" smtClean="0">
                <a:latin typeface="Calibri"/>
                <a:cs typeface="Calibri"/>
              </a:rPr>
              <a:t>e</a:t>
            </a:r>
            <a:r>
              <a:rPr sz="3200" spc="-54" dirty="0" smtClean="0">
                <a:latin typeface="Calibri"/>
                <a:cs typeface="Calibri"/>
              </a:rPr>
              <a:t>r</a:t>
            </a:r>
            <a:r>
              <a:rPr sz="3200" spc="0" dirty="0" smtClean="0">
                <a:latin typeface="Calibri"/>
                <a:cs typeface="Calibri"/>
              </a:rPr>
              <a:t>s mig</a:t>
            </a:r>
            <a:r>
              <a:rPr sz="3200" spc="-14" dirty="0" smtClean="0">
                <a:latin typeface="Calibri"/>
                <a:cs typeface="Calibri"/>
              </a:rPr>
              <a:t>h</a:t>
            </a:r>
            <a:r>
              <a:rPr sz="3200" spc="0" dirty="0" smtClean="0">
                <a:latin typeface="Calibri"/>
                <a:cs typeface="Calibri"/>
              </a:rPr>
              <a:t>t</a:t>
            </a:r>
            <a:r>
              <a:rPr sz="3200" spc="14" dirty="0" smtClean="0">
                <a:latin typeface="Calibri"/>
                <a:cs typeface="Calibri"/>
              </a:rPr>
              <a:t> </a:t>
            </a:r>
            <a:r>
              <a:rPr sz="3200" spc="0" dirty="0" smtClean="0">
                <a:latin typeface="Calibri"/>
                <a:cs typeface="Calibri"/>
              </a:rPr>
              <a:t>be know</a:t>
            </a:r>
            <a:r>
              <a:rPr sz="3200" spc="-9" dirty="0" smtClean="0">
                <a:latin typeface="Calibri"/>
                <a:cs typeface="Calibri"/>
              </a:rPr>
              <a:t>l</a:t>
            </a:r>
            <a:r>
              <a:rPr sz="3200" spc="0" dirty="0" smtClean="0">
                <a:latin typeface="Calibri"/>
                <a:cs typeface="Calibri"/>
              </a:rPr>
              <a:t>ed</a:t>
            </a:r>
            <a:r>
              <a:rPr sz="3200" spc="-14" dirty="0" smtClean="0">
                <a:latin typeface="Calibri"/>
                <a:cs typeface="Calibri"/>
              </a:rPr>
              <a:t>g</a:t>
            </a:r>
            <a:r>
              <a:rPr sz="3200" spc="0" dirty="0" smtClean="0">
                <a:latin typeface="Calibri"/>
                <a:cs typeface="Calibri"/>
              </a:rPr>
              <a:t>e how </a:t>
            </a:r>
            <a:r>
              <a:rPr sz="3200" spc="-29" dirty="0" smtClean="0">
                <a:latin typeface="Calibri"/>
                <a:cs typeface="Calibri"/>
              </a:rPr>
              <a:t>w</a:t>
            </a:r>
            <a:r>
              <a:rPr sz="3200" spc="0" dirty="0" smtClean="0">
                <a:latin typeface="Calibri"/>
                <a:cs typeface="Calibri"/>
              </a:rPr>
              <a:t>ell </a:t>
            </a:r>
            <a:r>
              <a:rPr sz="3200" spc="-39" dirty="0" smtClean="0">
                <a:latin typeface="Calibri"/>
                <a:cs typeface="Calibri"/>
              </a:rPr>
              <a:t>s</a:t>
            </a:r>
            <a:r>
              <a:rPr sz="3200" spc="0" dirty="0" smtClean="0">
                <a:latin typeface="Calibri"/>
                <a:cs typeface="Calibri"/>
              </a:rPr>
              <a:t>tude</a:t>
            </a:r>
            <a:r>
              <a:rPr sz="3200" spc="-25" dirty="0" smtClean="0">
                <a:latin typeface="Calibri"/>
                <a:cs typeface="Calibri"/>
              </a:rPr>
              <a:t>n</a:t>
            </a:r>
            <a:r>
              <a:rPr sz="3200" spc="0" dirty="0" smtClean="0">
                <a:latin typeface="Calibri"/>
                <a:cs typeface="Calibri"/>
              </a:rPr>
              <a:t>ts </a:t>
            </a:r>
            <a:r>
              <a:rPr sz="3200" spc="-69" dirty="0" smtClean="0">
                <a:latin typeface="Calibri"/>
                <a:cs typeface="Calibri"/>
              </a:rPr>
              <a:t>f</a:t>
            </a:r>
            <a:r>
              <a:rPr sz="3200" spc="0" dirty="0" smtClean="0">
                <a:latin typeface="Calibri"/>
                <a:cs typeface="Calibri"/>
              </a:rPr>
              <a:t>acts th</a:t>
            </a:r>
            <a:r>
              <a:rPr sz="3200" spc="-19" dirty="0" smtClean="0">
                <a:latin typeface="Calibri"/>
                <a:cs typeface="Calibri"/>
              </a:rPr>
              <a:t>e</a:t>
            </a:r>
            <a:r>
              <a:rPr sz="3200" spc="0" dirty="0" smtClean="0">
                <a:latin typeface="Calibri"/>
                <a:cs typeface="Calibri"/>
              </a:rPr>
              <a:t>y h</a:t>
            </a:r>
            <a:r>
              <a:rPr sz="3200" spc="-39" dirty="0" smtClean="0">
                <a:latin typeface="Calibri"/>
                <a:cs typeface="Calibri"/>
              </a:rPr>
              <a:t>a</a:t>
            </a:r>
            <a:r>
              <a:rPr sz="3200" spc="-29" dirty="0" smtClean="0">
                <a:latin typeface="Calibri"/>
                <a:cs typeface="Calibri"/>
              </a:rPr>
              <a:t>v</a:t>
            </a:r>
            <a:r>
              <a:rPr sz="3200" spc="0" dirty="0" smtClean="0">
                <a:latin typeface="Calibri"/>
                <a:cs typeface="Calibri"/>
              </a:rPr>
              <a:t>e learned.</a:t>
            </a:r>
            <a:endParaRPr sz="3200">
              <a:latin typeface="Calibri"/>
              <a:cs typeface="Calibri"/>
            </a:endParaRPr>
          </a:p>
          <a:p>
            <a:pPr marL="12700" indent="91744">
              <a:lnSpc>
                <a:spcPts val="3840"/>
              </a:lnSpc>
              <a:spcBef>
                <a:spcPts val="769"/>
              </a:spcBef>
            </a:pPr>
            <a:r>
              <a:rPr sz="3200" spc="0" dirty="0" smtClean="0">
                <a:latin typeface="Calibri"/>
                <a:cs typeface="Calibri"/>
              </a:rPr>
              <a:t>This </a:t>
            </a:r>
            <a:r>
              <a:rPr sz="3200" spc="-19" dirty="0" smtClean="0">
                <a:latin typeface="Calibri"/>
                <a:cs typeface="Calibri"/>
              </a:rPr>
              <a:t>c</a:t>
            </a:r>
            <a:r>
              <a:rPr sz="3200" spc="0" dirty="0" smtClean="0">
                <a:latin typeface="Calibri"/>
                <a:cs typeface="Calibri"/>
              </a:rPr>
              <a:t>an be fu</a:t>
            </a:r>
            <a:r>
              <a:rPr sz="3200" spc="-9" dirty="0" smtClean="0">
                <a:latin typeface="Calibri"/>
                <a:cs typeface="Calibri"/>
              </a:rPr>
              <a:t>l</a:t>
            </a:r>
            <a:r>
              <a:rPr sz="3200" spc="0" dirty="0" smtClean="0">
                <a:latin typeface="Calibri"/>
                <a:cs typeface="Calibri"/>
              </a:rPr>
              <a:t>f</a:t>
            </a:r>
            <a:r>
              <a:rPr sz="3200" spc="-9" dirty="0" smtClean="0">
                <a:latin typeface="Calibri"/>
                <a:cs typeface="Calibri"/>
              </a:rPr>
              <a:t>i</a:t>
            </a:r>
            <a:r>
              <a:rPr sz="3200" spc="0" dirty="0" smtClean="0">
                <a:latin typeface="Calibri"/>
                <a:cs typeface="Calibri"/>
              </a:rPr>
              <a:t>l</a:t>
            </a:r>
            <a:r>
              <a:rPr sz="3200" spc="-4" dirty="0" smtClean="0">
                <a:latin typeface="Calibri"/>
                <a:cs typeface="Calibri"/>
              </a:rPr>
              <a:t>l</a:t>
            </a:r>
            <a:r>
              <a:rPr sz="3200" spc="0" dirty="0" smtClean="0">
                <a:latin typeface="Calibri"/>
                <a:cs typeface="Calibri"/>
              </a:rPr>
              <a:t>ed</a:t>
            </a:r>
            <a:r>
              <a:rPr sz="3200" spc="25" dirty="0" smtClean="0">
                <a:latin typeface="Calibri"/>
                <a:cs typeface="Calibri"/>
              </a:rPr>
              <a:t> </a:t>
            </a:r>
            <a:r>
              <a:rPr sz="3200" spc="-14" dirty="0" smtClean="0">
                <a:latin typeface="Calibri"/>
                <a:cs typeface="Calibri"/>
              </a:rPr>
              <a:t>b</a:t>
            </a:r>
            <a:r>
              <a:rPr sz="3200" spc="0" dirty="0" smtClean="0">
                <a:latin typeface="Calibri"/>
                <a:cs typeface="Calibri"/>
              </a:rPr>
              <a:t>y h</a:t>
            </a:r>
            <a:r>
              <a:rPr sz="3200" spc="-44" dirty="0" smtClean="0">
                <a:latin typeface="Calibri"/>
                <a:cs typeface="Calibri"/>
              </a:rPr>
              <a:t>a</a:t>
            </a:r>
            <a:r>
              <a:rPr sz="3200" spc="0" dirty="0" smtClean="0">
                <a:latin typeface="Calibri"/>
                <a:cs typeface="Calibri"/>
              </a:rPr>
              <a:t>ving que</a:t>
            </a:r>
            <a:r>
              <a:rPr sz="3200" spc="-34" dirty="0" smtClean="0">
                <a:latin typeface="Calibri"/>
                <a:cs typeface="Calibri"/>
              </a:rPr>
              <a:t>s</a:t>
            </a:r>
            <a:r>
              <a:rPr sz="3200" spc="0" dirty="0" smtClean="0">
                <a:latin typeface="Calibri"/>
                <a:cs typeface="Calibri"/>
              </a:rPr>
              <a:t>tions</a:t>
            </a:r>
            <a:r>
              <a:rPr sz="3200" spc="25" dirty="0" smtClean="0">
                <a:latin typeface="Calibri"/>
                <a:cs typeface="Calibri"/>
              </a:rPr>
              <a:t> </a:t>
            </a:r>
            <a:r>
              <a:rPr sz="3200" spc="0" dirty="0" smtClean="0">
                <a:latin typeface="Calibri"/>
                <a:cs typeface="Calibri"/>
              </a:rPr>
              <a:t>in the</a:t>
            </a:r>
            <a:r>
              <a:rPr sz="3200" spc="9" dirty="0" smtClean="0">
                <a:latin typeface="Calibri"/>
                <a:cs typeface="Calibri"/>
              </a:rPr>
              <a:t> </a:t>
            </a:r>
            <a:r>
              <a:rPr sz="3200" spc="-39" dirty="0" smtClean="0">
                <a:latin typeface="Calibri"/>
                <a:cs typeface="Calibri"/>
              </a:rPr>
              <a:t>t</a:t>
            </a:r>
            <a:r>
              <a:rPr sz="3200" spc="0" dirty="0" smtClean="0">
                <a:latin typeface="Calibri"/>
                <a:cs typeface="Calibri"/>
              </a:rPr>
              <a:t>e</a:t>
            </a:r>
            <a:r>
              <a:rPr sz="3200" spc="-34" dirty="0" smtClean="0">
                <a:latin typeface="Calibri"/>
                <a:cs typeface="Calibri"/>
              </a:rPr>
              <a:t>s</a:t>
            </a:r>
            <a:r>
              <a:rPr sz="3200" spc="0" dirty="0" smtClean="0">
                <a:latin typeface="Calibri"/>
                <a:cs typeface="Calibri"/>
              </a:rPr>
              <a:t>t pap</a:t>
            </a:r>
            <a:r>
              <a:rPr sz="3200" spc="9" dirty="0" smtClean="0">
                <a:latin typeface="Calibri"/>
                <a:cs typeface="Calibri"/>
              </a:rPr>
              <a:t>e</a:t>
            </a:r>
            <a:r>
              <a:rPr sz="3200" spc="-34" dirty="0" smtClean="0">
                <a:latin typeface="Calibri"/>
                <a:cs typeface="Calibri"/>
              </a:rPr>
              <a:t>r</a:t>
            </a:r>
            <a:r>
              <a:rPr sz="2400" spc="0" dirty="0" smtClean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74856" y="1284477"/>
            <a:ext cx="2713023" cy="18023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5731">
              <a:lnSpc>
                <a:spcPts val="3765"/>
              </a:lnSpc>
              <a:spcBef>
                <a:spcPts val="188"/>
              </a:spcBef>
            </a:pPr>
            <a:r>
              <a:rPr sz="5400" b="1" spc="-9" baseline="3034" dirty="0" smtClean="0">
                <a:latin typeface="Calibri"/>
                <a:cs typeface="Calibri"/>
              </a:rPr>
              <a:t>o</a:t>
            </a:r>
            <a:r>
              <a:rPr sz="5400" b="1" spc="0" baseline="3034" dirty="0" smtClean="0">
                <a:latin typeface="Calibri"/>
                <a:cs typeface="Calibri"/>
              </a:rPr>
              <a:t>f</a:t>
            </a:r>
            <a:r>
              <a:rPr sz="5400" b="1" spc="-19" baseline="3034" dirty="0" smtClean="0">
                <a:latin typeface="Calibri"/>
                <a:cs typeface="Calibri"/>
              </a:rPr>
              <a:t> </a:t>
            </a:r>
            <a:r>
              <a:rPr sz="5400" b="1" spc="0" baseline="3034" dirty="0" smtClean="0">
                <a:latin typeface="Calibri"/>
                <a:cs typeface="Calibri"/>
              </a:rPr>
              <a:t>kn</a:t>
            </a:r>
            <a:r>
              <a:rPr sz="5400" b="1" spc="-9" baseline="3034" dirty="0" smtClean="0">
                <a:latin typeface="Calibri"/>
                <a:cs typeface="Calibri"/>
              </a:rPr>
              <a:t>o</a:t>
            </a:r>
            <a:r>
              <a:rPr sz="5400" b="1" spc="0" baseline="3034" dirty="0" smtClean="0">
                <a:latin typeface="Calibri"/>
                <a:cs typeface="Calibri"/>
              </a:rPr>
              <a:t>wled</a:t>
            </a:r>
            <a:r>
              <a:rPr sz="5400" b="1" spc="-29" baseline="3034" dirty="0" smtClean="0">
                <a:latin typeface="Calibri"/>
                <a:cs typeface="Calibri"/>
              </a:rPr>
              <a:t>g</a:t>
            </a:r>
            <a:r>
              <a:rPr sz="5400" b="1" spc="0" baseline="3034" dirty="0" smtClean="0">
                <a:latin typeface="Calibri"/>
                <a:cs typeface="Calibri"/>
              </a:rPr>
              <a:t>e</a:t>
            </a:r>
            <a:endParaRPr sz="3600">
              <a:latin typeface="Calibri"/>
              <a:cs typeface="Calibri"/>
            </a:endParaRPr>
          </a:p>
          <a:p>
            <a:pPr marL="12700" marR="408618" indent="3662">
              <a:lnSpc>
                <a:spcPts val="3840"/>
              </a:lnSpc>
              <a:spcBef>
                <a:spcPts val="2615"/>
              </a:spcBef>
            </a:pPr>
            <a:r>
              <a:rPr sz="3200" spc="0" dirty="0" smtClean="0">
                <a:latin typeface="Calibri"/>
                <a:cs typeface="Calibri"/>
              </a:rPr>
              <a:t>i</a:t>
            </a:r>
            <a:r>
              <a:rPr sz="3200" spc="-29" dirty="0" smtClean="0">
                <a:latin typeface="Calibri"/>
                <a:cs typeface="Calibri"/>
              </a:rPr>
              <a:t>n</a:t>
            </a:r>
            <a:r>
              <a:rPr sz="3200" spc="-39" dirty="0" smtClean="0">
                <a:latin typeface="Calibri"/>
                <a:cs typeface="Calibri"/>
              </a:rPr>
              <a:t>t</a:t>
            </a:r>
            <a:r>
              <a:rPr sz="3200" spc="0" dirty="0" smtClean="0">
                <a:latin typeface="Calibri"/>
                <a:cs typeface="Calibri"/>
              </a:rPr>
              <a:t>e</a:t>
            </a:r>
            <a:r>
              <a:rPr sz="3200" spc="-29" dirty="0" smtClean="0">
                <a:latin typeface="Calibri"/>
                <a:cs typeface="Calibri"/>
              </a:rPr>
              <a:t>r</a:t>
            </a:r>
            <a:r>
              <a:rPr sz="3200" spc="0" dirty="0" smtClean="0">
                <a:latin typeface="Calibri"/>
                <a:cs typeface="Calibri"/>
              </a:rPr>
              <a:t>e</a:t>
            </a:r>
            <a:r>
              <a:rPr sz="3200" spc="-34" dirty="0" smtClean="0">
                <a:latin typeface="Calibri"/>
                <a:cs typeface="Calibri"/>
              </a:rPr>
              <a:t>s</a:t>
            </a:r>
            <a:r>
              <a:rPr sz="3200" spc="-39" dirty="0" smtClean="0">
                <a:latin typeface="Calibri"/>
                <a:cs typeface="Calibri"/>
              </a:rPr>
              <a:t>t</a:t>
            </a:r>
            <a:r>
              <a:rPr sz="3200" spc="0" dirty="0" smtClean="0">
                <a:latin typeface="Calibri"/>
                <a:cs typeface="Calibri"/>
              </a:rPr>
              <a:t>ed</a:t>
            </a:r>
            <a:r>
              <a:rPr sz="3200" spc="4" dirty="0" smtClean="0">
                <a:latin typeface="Calibri"/>
                <a:cs typeface="Calibri"/>
              </a:rPr>
              <a:t> </a:t>
            </a:r>
            <a:r>
              <a:rPr sz="3200" spc="0" dirty="0" smtClean="0">
                <a:latin typeface="Calibri"/>
                <a:cs typeface="Calibri"/>
              </a:rPr>
              <a:t>in </a:t>
            </a:r>
            <a:r>
              <a:rPr sz="3200" spc="-19" dirty="0" smtClean="0">
                <a:latin typeface="Calibri"/>
                <a:cs typeface="Calibri"/>
              </a:rPr>
              <a:t>c</a:t>
            </a:r>
            <a:r>
              <a:rPr sz="3200" spc="0" dirty="0" smtClean="0">
                <a:latin typeface="Calibri"/>
                <a:cs typeface="Calibri"/>
              </a:rPr>
              <a:t>an</a:t>
            </a:r>
            <a:r>
              <a:rPr sz="3200" spc="9" dirty="0" smtClean="0">
                <a:latin typeface="Calibri"/>
                <a:cs typeface="Calibri"/>
              </a:rPr>
              <a:t> </a:t>
            </a:r>
            <a:r>
              <a:rPr sz="3200" spc="-34" dirty="0" smtClean="0">
                <a:latin typeface="Calibri"/>
                <a:cs typeface="Calibri"/>
              </a:rPr>
              <a:t>r</a:t>
            </a:r>
            <a:r>
              <a:rPr sz="3200" spc="0" dirty="0" smtClean="0">
                <a:latin typeface="Calibri"/>
                <a:cs typeface="Calibri"/>
              </a:rPr>
              <a:t>e</a:t>
            </a:r>
            <a:r>
              <a:rPr sz="3200" spc="-14" dirty="0" smtClean="0">
                <a:latin typeface="Calibri"/>
                <a:cs typeface="Calibri"/>
              </a:rPr>
              <a:t>c</a:t>
            </a:r>
            <a:r>
              <a:rPr sz="3200" spc="0" dirty="0" smtClean="0">
                <a:latin typeface="Calibri"/>
                <a:cs typeface="Calibri"/>
              </a:rPr>
              <a:t>all</a:t>
            </a:r>
            <a:r>
              <a:rPr sz="3200" spc="-19" dirty="0" smtClean="0">
                <a:latin typeface="Calibri"/>
                <a:cs typeface="Calibri"/>
              </a:rPr>
              <a:t> </a:t>
            </a:r>
            <a:r>
              <a:rPr sz="3200" spc="0" dirty="0" smtClean="0">
                <a:latin typeface="Calibri"/>
                <a:cs typeface="Calibri"/>
              </a:rPr>
              <a:t>the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5940" y="2142331"/>
            <a:ext cx="241554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 smtClean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5940" y="3703161"/>
            <a:ext cx="241554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 smtClean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917772" y="3727703"/>
            <a:ext cx="1818142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0" baseline="3413" dirty="0" smtClean="0">
                <a:latin typeface="Calibri"/>
                <a:cs typeface="Calibri"/>
              </a:rPr>
              <a:t>ess</a:t>
            </a:r>
            <a:r>
              <a:rPr sz="4800" spc="-64" baseline="3413" dirty="0" smtClean="0">
                <a:latin typeface="Calibri"/>
                <a:cs typeface="Calibri"/>
              </a:rPr>
              <a:t>a</a:t>
            </a:r>
            <a:r>
              <a:rPr sz="4800" spc="0" baseline="3413" dirty="0" smtClean="0">
                <a:latin typeface="Calibri"/>
                <a:cs typeface="Calibri"/>
              </a:rPr>
              <a:t>y ty</a:t>
            </a:r>
            <a:r>
              <a:rPr sz="4800" spc="-9" baseline="3413" dirty="0" smtClean="0">
                <a:latin typeface="Calibri"/>
                <a:cs typeface="Calibri"/>
              </a:rPr>
              <a:t>p</a:t>
            </a:r>
            <a:r>
              <a:rPr sz="4800" spc="0" baseline="3413" dirty="0" smtClean="0">
                <a:latin typeface="Calibri"/>
                <a:cs typeface="Calibri"/>
              </a:rPr>
              <a:t>e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1540" y="169163"/>
            <a:ext cx="8252459" cy="1670303"/>
          </a:xfrm>
          <a:custGeom>
            <a:avLst/>
            <a:gdLst/>
            <a:ahLst/>
            <a:cxnLst/>
            <a:rect l="l" t="t" r="r" b="b"/>
            <a:pathLst>
              <a:path w="8252459" h="1670303">
                <a:moveTo>
                  <a:pt x="4145788" y="0"/>
                </a:moveTo>
                <a:lnTo>
                  <a:pt x="3743071" y="11175"/>
                </a:lnTo>
                <a:lnTo>
                  <a:pt x="3379597" y="42925"/>
                </a:lnTo>
                <a:lnTo>
                  <a:pt x="3026156" y="85978"/>
                </a:lnTo>
                <a:lnTo>
                  <a:pt x="2701798" y="138937"/>
                </a:lnTo>
                <a:lnTo>
                  <a:pt x="2396998" y="203707"/>
                </a:lnTo>
                <a:lnTo>
                  <a:pt x="2121916" y="278510"/>
                </a:lnTo>
                <a:lnTo>
                  <a:pt x="1856739" y="363854"/>
                </a:lnTo>
                <a:lnTo>
                  <a:pt x="1621282" y="449833"/>
                </a:lnTo>
                <a:lnTo>
                  <a:pt x="1395348" y="546353"/>
                </a:lnTo>
                <a:lnTo>
                  <a:pt x="1198498" y="642365"/>
                </a:lnTo>
                <a:lnTo>
                  <a:pt x="1011682" y="749553"/>
                </a:lnTo>
                <a:lnTo>
                  <a:pt x="697357" y="953134"/>
                </a:lnTo>
                <a:lnTo>
                  <a:pt x="559816" y="1059814"/>
                </a:lnTo>
                <a:lnTo>
                  <a:pt x="343928" y="1252854"/>
                </a:lnTo>
                <a:lnTo>
                  <a:pt x="255562" y="1338325"/>
                </a:lnTo>
                <a:lnTo>
                  <a:pt x="186296" y="1424177"/>
                </a:lnTo>
                <a:lnTo>
                  <a:pt x="127546" y="1488439"/>
                </a:lnTo>
                <a:lnTo>
                  <a:pt x="78346" y="1553082"/>
                </a:lnTo>
                <a:lnTo>
                  <a:pt x="39166" y="1606168"/>
                </a:lnTo>
                <a:lnTo>
                  <a:pt x="10032" y="1649094"/>
                </a:lnTo>
                <a:lnTo>
                  <a:pt x="0" y="1670303"/>
                </a:lnTo>
                <a:lnTo>
                  <a:pt x="19583" y="1649094"/>
                </a:lnTo>
                <a:lnTo>
                  <a:pt x="39166" y="1616836"/>
                </a:lnTo>
                <a:lnTo>
                  <a:pt x="78346" y="1563242"/>
                </a:lnTo>
                <a:lnTo>
                  <a:pt x="137579" y="1509648"/>
                </a:lnTo>
                <a:lnTo>
                  <a:pt x="196811" y="1445513"/>
                </a:lnTo>
                <a:lnTo>
                  <a:pt x="275145" y="1381251"/>
                </a:lnTo>
                <a:lnTo>
                  <a:pt x="373075" y="1295907"/>
                </a:lnTo>
                <a:lnTo>
                  <a:pt x="471423" y="1220596"/>
                </a:lnTo>
                <a:lnTo>
                  <a:pt x="599059" y="1135125"/>
                </a:lnTo>
                <a:lnTo>
                  <a:pt x="737108" y="1038605"/>
                </a:lnTo>
                <a:lnTo>
                  <a:pt x="884173" y="953134"/>
                </a:lnTo>
                <a:lnTo>
                  <a:pt x="1060958" y="867282"/>
                </a:lnTo>
                <a:lnTo>
                  <a:pt x="1247648" y="771270"/>
                </a:lnTo>
                <a:lnTo>
                  <a:pt x="1454023" y="695959"/>
                </a:lnTo>
                <a:lnTo>
                  <a:pt x="1679955" y="609980"/>
                </a:lnTo>
                <a:lnTo>
                  <a:pt x="1925574" y="535177"/>
                </a:lnTo>
                <a:lnTo>
                  <a:pt x="2180590" y="471042"/>
                </a:lnTo>
                <a:lnTo>
                  <a:pt x="2466340" y="407415"/>
                </a:lnTo>
                <a:lnTo>
                  <a:pt x="2770505" y="353821"/>
                </a:lnTo>
                <a:lnTo>
                  <a:pt x="3448431" y="289051"/>
                </a:lnTo>
                <a:lnTo>
                  <a:pt x="3811397" y="278510"/>
                </a:lnTo>
                <a:lnTo>
                  <a:pt x="6803720" y="278510"/>
                </a:lnTo>
                <a:lnTo>
                  <a:pt x="6503669" y="214248"/>
                </a:lnTo>
                <a:lnTo>
                  <a:pt x="5973445" y="128904"/>
                </a:lnTo>
                <a:lnTo>
                  <a:pt x="5481955" y="75310"/>
                </a:lnTo>
                <a:lnTo>
                  <a:pt x="5010404" y="32384"/>
                </a:lnTo>
                <a:lnTo>
                  <a:pt x="4558538" y="11175"/>
                </a:lnTo>
                <a:lnTo>
                  <a:pt x="4145788" y="0"/>
                </a:lnTo>
                <a:close/>
              </a:path>
              <a:path w="8252459" h="1670303">
                <a:moveTo>
                  <a:pt x="6803720" y="278510"/>
                </a:moveTo>
                <a:lnTo>
                  <a:pt x="4204589" y="278510"/>
                </a:lnTo>
                <a:lnTo>
                  <a:pt x="4627372" y="289051"/>
                </a:lnTo>
                <a:lnTo>
                  <a:pt x="5069205" y="321436"/>
                </a:lnTo>
                <a:lnTo>
                  <a:pt x="5531104" y="375030"/>
                </a:lnTo>
                <a:lnTo>
                  <a:pt x="6022213" y="449833"/>
                </a:lnTo>
                <a:lnTo>
                  <a:pt x="6542785" y="535177"/>
                </a:lnTo>
                <a:lnTo>
                  <a:pt x="7083552" y="653541"/>
                </a:lnTo>
                <a:lnTo>
                  <a:pt x="7653019" y="792479"/>
                </a:lnTo>
                <a:lnTo>
                  <a:pt x="8252459" y="953134"/>
                </a:lnTo>
                <a:lnTo>
                  <a:pt x="8252459" y="621156"/>
                </a:lnTo>
                <a:lnTo>
                  <a:pt x="7633334" y="460374"/>
                </a:lnTo>
                <a:lnTo>
                  <a:pt x="6803720" y="278510"/>
                </a:lnTo>
                <a:close/>
              </a:path>
            </a:pathLst>
          </a:custGeom>
          <a:solidFill>
            <a:srgbClr val="FAEB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3400" y="321563"/>
            <a:ext cx="8610599" cy="1572767"/>
          </a:xfrm>
          <a:custGeom>
            <a:avLst/>
            <a:gdLst/>
            <a:ahLst/>
            <a:cxnLst/>
            <a:rect l="l" t="t" r="r" b="b"/>
            <a:pathLst>
              <a:path w="8610599" h="1572767">
                <a:moveTo>
                  <a:pt x="4316095" y="0"/>
                </a:moveTo>
                <a:lnTo>
                  <a:pt x="3522726" y="42417"/>
                </a:lnTo>
                <a:lnTo>
                  <a:pt x="2815971" y="128269"/>
                </a:lnTo>
                <a:lnTo>
                  <a:pt x="2500884" y="192404"/>
                </a:lnTo>
                <a:lnTo>
                  <a:pt x="2207514" y="267207"/>
                </a:lnTo>
                <a:lnTo>
                  <a:pt x="1935226" y="342391"/>
                </a:lnTo>
                <a:lnTo>
                  <a:pt x="1685163" y="428370"/>
                </a:lnTo>
                <a:lnTo>
                  <a:pt x="1457452" y="513714"/>
                </a:lnTo>
                <a:lnTo>
                  <a:pt x="1250695" y="609599"/>
                </a:lnTo>
                <a:lnTo>
                  <a:pt x="1054608" y="706627"/>
                </a:lnTo>
                <a:lnTo>
                  <a:pt x="880618" y="802639"/>
                </a:lnTo>
                <a:lnTo>
                  <a:pt x="728954" y="899032"/>
                </a:lnTo>
                <a:lnTo>
                  <a:pt x="587286" y="995044"/>
                </a:lnTo>
                <a:lnTo>
                  <a:pt x="467829" y="1091437"/>
                </a:lnTo>
                <a:lnTo>
                  <a:pt x="358927" y="1177289"/>
                </a:lnTo>
                <a:lnTo>
                  <a:pt x="272237" y="1262760"/>
                </a:lnTo>
                <a:lnTo>
                  <a:pt x="195592" y="1337436"/>
                </a:lnTo>
                <a:lnTo>
                  <a:pt x="130568" y="1402079"/>
                </a:lnTo>
                <a:lnTo>
                  <a:pt x="76123" y="1465706"/>
                </a:lnTo>
                <a:lnTo>
                  <a:pt x="43878" y="1508632"/>
                </a:lnTo>
                <a:lnTo>
                  <a:pt x="11099" y="1551558"/>
                </a:lnTo>
                <a:lnTo>
                  <a:pt x="0" y="1572767"/>
                </a:lnTo>
                <a:lnTo>
                  <a:pt x="21678" y="1551558"/>
                </a:lnTo>
                <a:lnTo>
                  <a:pt x="43878" y="1519300"/>
                </a:lnTo>
                <a:lnTo>
                  <a:pt x="87223" y="1476882"/>
                </a:lnTo>
                <a:lnTo>
                  <a:pt x="141135" y="1423288"/>
                </a:lnTo>
                <a:lnTo>
                  <a:pt x="206692" y="1369821"/>
                </a:lnTo>
                <a:lnTo>
                  <a:pt x="380606" y="1219834"/>
                </a:lnTo>
                <a:lnTo>
                  <a:pt x="619531" y="1070228"/>
                </a:lnTo>
                <a:lnTo>
                  <a:pt x="761238" y="984376"/>
                </a:lnTo>
                <a:lnTo>
                  <a:pt x="924052" y="899032"/>
                </a:lnTo>
                <a:lnTo>
                  <a:pt x="1109091" y="813180"/>
                </a:lnTo>
                <a:lnTo>
                  <a:pt x="1304670" y="727836"/>
                </a:lnTo>
                <a:lnTo>
                  <a:pt x="1511300" y="653033"/>
                </a:lnTo>
                <a:lnTo>
                  <a:pt x="1750822" y="577849"/>
                </a:lnTo>
                <a:lnTo>
                  <a:pt x="2000758" y="503046"/>
                </a:lnTo>
                <a:lnTo>
                  <a:pt x="2283079" y="438403"/>
                </a:lnTo>
                <a:lnTo>
                  <a:pt x="2576449" y="384809"/>
                </a:lnTo>
                <a:lnTo>
                  <a:pt x="3229355" y="299465"/>
                </a:lnTo>
                <a:lnTo>
                  <a:pt x="3979417" y="257047"/>
                </a:lnTo>
                <a:lnTo>
                  <a:pt x="7071970" y="257047"/>
                </a:lnTo>
                <a:lnTo>
                  <a:pt x="6784213" y="203580"/>
                </a:lnTo>
                <a:lnTo>
                  <a:pt x="6240780" y="128269"/>
                </a:lnTo>
                <a:lnTo>
                  <a:pt x="5718556" y="64134"/>
                </a:lnTo>
                <a:lnTo>
                  <a:pt x="5229606" y="32384"/>
                </a:lnTo>
                <a:lnTo>
                  <a:pt x="4762246" y="11049"/>
                </a:lnTo>
                <a:lnTo>
                  <a:pt x="4316095" y="0"/>
                </a:lnTo>
                <a:close/>
              </a:path>
              <a:path w="8610599" h="1572767">
                <a:moveTo>
                  <a:pt x="7071970" y="257047"/>
                </a:moveTo>
                <a:lnTo>
                  <a:pt x="4392295" y="257047"/>
                </a:lnTo>
                <a:lnTo>
                  <a:pt x="4827270" y="278256"/>
                </a:lnTo>
                <a:lnTo>
                  <a:pt x="5284089" y="310641"/>
                </a:lnTo>
                <a:lnTo>
                  <a:pt x="5773039" y="353059"/>
                </a:lnTo>
                <a:lnTo>
                  <a:pt x="6284214" y="417194"/>
                </a:lnTo>
                <a:lnTo>
                  <a:pt x="6827520" y="513714"/>
                </a:lnTo>
                <a:lnTo>
                  <a:pt x="7392670" y="620775"/>
                </a:lnTo>
                <a:lnTo>
                  <a:pt x="7979918" y="749045"/>
                </a:lnTo>
                <a:lnTo>
                  <a:pt x="8610599" y="899032"/>
                </a:lnTo>
                <a:lnTo>
                  <a:pt x="8610599" y="588390"/>
                </a:lnTo>
                <a:lnTo>
                  <a:pt x="7968869" y="438403"/>
                </a:lnTo>
                <a:lnTo>
                  <a:pt x="7360411" y="310641"/>
                </a:lnTo>
                <a:lnTo>
                  <a:pt x="7071970" y="257047"/>
                </a:lnTo>
                <a:close/>
              </a:path>
            </a:pathLst>
          </a:custGeom>
          <a:solidFill>
            <a:srgbClr val="F5CD2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572000"/>
            <a:ext cx="9143999" cy="2285996"/>
          </a:xfrm>
          <a:custGeom>
            <a:avLst/>
            <a:gdLst/>
            <a:ahLst/>
            <a:cxnLst/>
            <a:rect l="l" t="t" r="r" b="b"/>
            <a:pathLst>
              <a:path w="9143999" h="2285996">
                <a:moveTo>
                  <a:pt x="0" y="1124484"/>
                </a:moveTo>
                <a:lnTo>
                  <a:pt x="0" y="2285996"/>
                </a:lnTo>
                <a:lnTo>
                  <a:pt x="9143999" y="2285996"/>
                </a:lnTo>
                <a:lnTo>
                  <a:pt x="9143999" y="1763941"/>
                </a:lnTo>
                <a:lnTo>
                  <a:pt x="3986149" y="1763941"/>
                </a:lnTo>
                <a:lnTo>
                  <a:pt x="3730085" y="1759642"/>
                </a:lnTo>
                <a:lnTo>
                  <a:pt x="3479049" y="1749903"/>
                </a:lnTo>
                <a:lnTo>
                  <a:pt x="3233190" y="1735141"/>
                </a:lnTo>
                <a:lnTo>
                  <a:pt x="2992654" y="1715777"/>
                </a:lnTo>
                <a:lnTo>
                  <a:pt x="2757592" y="1692227"/>
                </a:lnTo>
                <a:lnTo>
                  <a:pt x="2528151" y="1664912"/>
                </a:lnTo>
                <a:lnTo>
                  <a:pt x="2304479" y="1634250"/>
                </a:lnTo>
                <a:lnTo>
                  <a:pt x="2086726" y="1600660"/>
                </a:lnTo>
                <a:lnTo>
                  <a:pt x="1875039" y="1564561"/>
                </a:lnTo>
                <a:lnTo>
                  <a:pt x="1669567" y="1526371"/>
                </a:lnTo>
                <a:lnTo>
                  <a:pt x="1470459" y="1486510"/>
                </a:lnTo>
                <a:lnTo>
                  <a:pt x="1277862" y="1445396"/>
                </a:lnTo>
                <a:lnTo>
                  <a:pt x="1091926" y="1403447"/>
                </a:lnTo>
                <a:lnTo>
                  <a:pt x="740629" y="1318724"/>
                </a:lnTo>
                <a:lnTo>
                  <a:pt x="0" y="1124484"/>
                </a:lnTo>
                <a:close/>
              </a:path>
              <a:path w="9143999" h="2285996">
                <a:moveTo>
                  <a:pt x="9143999" y="0"/>
                </a:moveTo>
                <a:lnTo>
                  <a:pt x="9084905" y="77057"/>
                </a:lnTo>
                <a:lnTo>
                  <a:pt x="9014664" y="165684"/>
                </a:lnTo>
                <a:lnTo>
                  <a:pt x="8931645" y="264148"/>
                </a:lnTo>
                <a:lnTo>
                  <a:pt x="8834220" y="370716"/>
                </a:lnTo>
                <a:lnTo>
                  <a:pt x="8720758" y="483656"/>
                </a:lnTo>
                <a:lnTo>
                  <a:pt x="8589630" y="601233"/>
                </a:lnTo>
                <a:lnTo>
                  <a:pt x="8439205" y="721717"/>
                </a:lnTo>
                <a:lnTo>
                  <a:pt x="8267854" y="843373"/>
                </a:lnTo>
                <a:lnTo>
                  <a:pt x="8073947" y="964469"/>
                </a:lnTo>
                <a:lnTo>
                  <a:pt x="7855854" y="1083271"/>
                </a:lnTo>
                <a:lnTo>
                  <a:pt x="7611946" y="1198048"/>
                </a:lnTo>
                <a:lnTo>
                  <a:pt x="7340592" y="1307066"/>
                </a:lnTo>
                <a:lnTo>
                  <a:pt x="7040163" y="1408592"/>
                </a:lnTo>
                <a:lnTo>
                  <a:pt x="6709029" y="1500893"/>
                </a:lnTo>
                <a:lnTo>
                  <a:pt x="6345560" y="1582237"/>
                </a:lnTo>
                <a:lnTo>
                  <a:pt x="5948127" y="1650890"/>
                </a:lnTo>
                <a:lnTo>
                  <a:pt x="5515099" y="1705120"/>
                </a:lnTo>
                <a:lnTo>
                  <a:pt x="5044846" y="1743193"/>
                </a:lnTo>
                <a:lnTo>
                  <a:pt x="4535739" y="1763378"/>
                </a:lnTo>
                <a:lnTo>
                  <a:pt x="3986149" y="1763941"/>
                </a:lnTo>
                <a:lnTo>
                  <a:pt x="9143999" y="1763941"/>
                </a:lnTo>
                <a:lnTo>
                  <a:pt x="9143999" y="0"/>
                </a:lnTo>
                <a:close/>
              </a:path>
            </a:pathLst>
          </a:custGeom>
          <a:solidFill>
            <a:srgbClr val="5A160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114800"/>
            <a:ext cx="8991600" cy="2189041"/>
          </a:xfrm>
          <a:custGeom>
            <a:avLst/>
            <a:gdLst/>
            <a:ahLst/>
            <a:cxnLst/>
            <a:rect l="l" t="t" r="r" b="b"/>
            <a:pathLst>
              <a:path w="8991600" h="2189041">
                <a:moveTo>
                  <a:pt x="0" y="944499"/>
                </a:moveTo>
                <a:lnTo>
                  <a:pt x="0" y="1378839"/>
                </a:lnTo>
                <a:lnTo>
                  <a:pt x="1049999" y="1697960"/>
                </a:lnTo>
                <a:lnTo>
                  <a:pt x="2019513" y="1931003"/>
                </a:lnTo>
                <a:lnTo>
                  <a:pt x="2911422" y="2085505"/>
                </a:lnTo>
                <a:lnTo>
                  <a:pt x="3728606" y="2169005"/>
                </a:lnTo>
                <a:lnTo>
                  <a:pt x="4473946" y="2189041"/>
                </a:lnTo>
                <a:lnTo>
                  <a:pt x="5150322" y="2153151"/>
                </a:lnTo>
                <a:lnTo>
                  <a:pt x="5760616" y="2068874"/>
                </a:lnTo>
                <a:lnTo>
                  <a:pt x="6307707" y="1943749"/>
                </a:lnTo>
                <a:lnTo>
                  <a:pt x="6646160" y="1833588"/>
                </a:lnTo>
                <a:lnTo>
                  <a:pt x="4399901" y="1833588"/>
                </a:lnTo>
                <a:lnTo>
                  <a:pt x="3661208" y="1789868"/>
                </a:lnTo>
                <a:lnTo>
                  <a:pt x="2854358" y="1686045"/>
                </a:lnTo>
                <a:lnTo>
                  <a:pt x="1976863" y="1515173"/>
                </a:lnTo>
                <a:lnTo>
                  <a:pt x="1026239" y="1270306"/>
                </a:lnTo>
                <a:lnTo>
                  <a:pt x="0" y="944499"/>
                </a:lnTo>
                <a:close/>
              </a:path>
              <a:path w="8991600" h="2189041">
                <a:moveTo>
                  <a:pt x="8991600" y="0"/>
                </a:moveTo>
                <a:lnTo>
                  <a:pt x="8931512" y="92792"/>
                </a:lnTo>
                <a:lnTo>
                  <a:pt x="8852675" y="198365"/>
                </a:lnTo>
                <a:lnTo>
                  <a:pt x="8737994" y="334127"/>
                </a:lnTo>
                <a:lnTo>
                  <a:pt x="8584983" y="493133"/>
                </a:lnTo>
                <a:lnTo>
                  <a:pt x="8391158" y="668438"/>
                </a:lnTo>
                <a:lnTo>
                  <a:pt x="8154031" y="853096"/>
                </a:lnTo>
                <a:lnTo>
                  <a:pt x="7871118" y="1040161"/>
                </a:lnTo>
                <a:lnTo>
                  <a:pt x="7539933" y="1222688"/>
                </a:lnTo>
                <a:lnTo>
                  <a:pt x="7157989" y="1393731"/>
                </a:lnTo>
                <a:lnTo>
                  <a:pt x="6722802" y="1546344"/>
                </a:lnTo>
                <a:lnTo>
                  <a:pt x="6231885" y="1673582"/>
                </a:lnTo>
                <a:lnTo>
                  <a:pt x="5682753" y="1768499"/>
                </a:lnTo>
                <a:lnTo>
                  <a:pt x="5072920" y="1824149"/>
                </a:lnTo>
                <a:lnTo>
                  <a:pt x="4399901" y="1833588"/>
                </a:lnTo>
                <a:lnTo>
                  <a:pt x="6646160" y="1833588"/>
                </a:lnTo>
                <a:lnTo>
                  <a:pt x="6794478" y="1785313"/>
                </a:lnTo>
                <a:lnTo>
                  <a:pt x="7223807" y="1601104"/>
                </a:lnTo>
                <a:lnTo>
                  <a:pt x="7598576" y="1398662"/>
                </a:lnTo>
                <a:lnTo>
                  <a:pt x="7921666" y="1185525"/>
                </a:lnTo>
                <a:lnTo>
                  <a:pt x="8195957" y="969231"/>
                </a:lnTo>
                <a:lnTo>
                  <a:pt x="8424330" y="757318"/>
                </a:lnTo>
                <a:lnTo>
                  <a:pt x="8609665" y="557325"/>
                </a:lnTo>
                <a:lnTo>
                  <a:pt x="8754843" y="376790"/>
                </a:lnTo>
                <a:lnTo>
                  <a:pt x="8862745" y="223252"/>
                </a:lnTo>
                <a:lnTo>
                  <a:pt x="8936251" y="104248"/>
                </a:lnTo>
                <a:lnTo>
                  <a:pt x="8978243" y="27318"/>
                </a:lnTo>
                <a:lnTo>
                  <a:pt x="8991600" y="0"/>
                </a:lnTo>
                <a:close/>
              </a:path>
            </a:pathLst>
          </a:custGeom>
          <a:solidFill>
            <a:srgbClr val="FAEB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4572000"/>
            <a:ext cx="9144000" cy="1867695"/>
          </a:xfrm>
          <a:custGeom>
            <a:avLst/>
            <a:gdLst/>
            <a:ahLst/>
            <a:cxnLst/>
            <a:rect l="l" t="t" r="r" b="b"/>
            <a:pathLst>
              <a:path w="9144000" h="1867695">
                <a:moveTo>
                  <a:pt x="0" y="805941"/>
                </a:moveTo>
                <a:lnTo>
                  <a:pt x="0" y="1176439"/>
                </a:lnTo>
                <a:lnTo>
                  <a:pt x="1067798" y="1448711"/>
                </a:lnTo>
                <a:lnTo>
                  <a:pt x="2053746" y="1647542"/>
                </a:lnTo>
                <a:lnTo>
                  <a:pt x="2960774" y="1779361"/>
                </a:lnTo>
                <a:lnTo>
                  <a:pt x="3791809" y="1850602"/>
                </a:lnTo>
                <a:lnTo>
                  <a:pt x="4549782" y="1867695"/>
                </a:lnTo>
                <a:lnTo>
                  <a:pt x="5237623" y="1837073"/>
                </a:lnTo>
                <a:lnTo>
                  <a:pt x="5858261" y="1765167"/>
                </a:lnTo>
                <a:lnTo>
                  <a:pt x="6414625" y="1658409"/>
                </a:lnTo>
                <a:lnTo>
                  <a:pt x="6758668" y="1564459"/>
                </a:lnTo>
                <a:lnTo>
                  <a:pt x="4474452" y="1564459"/>
                </a:lnTo>
                <a:lnTo>
                  <a:pt x="3723241" y="1527166"/>
                </a:lnTo>
                <a:lnTo>
                  <a:pt x="2902719" y="1438594"/>
                </a:lnTo>
                <a:lnTo>
                  <a:pt x="2010356" y="1292816"/>
                </a:lnTo>
                <a:lnTo>
                  <a:pt x="1043625" y="1083907"/>
                </a:lnTo>
                <a:lnTo>
                  <a:pt x="0" y="805941"/>
                </a:lnTo>
                <a:close/>
              </a:path>
              <a:path w="9144000" h="1867695">
                <a:moveTo>
                  <a:pt x="9144000" y="0"/>
                </a:moveTo>
                <a:lnTo>
                  <a:pt x="9082892" y="79170"/>
                </a:lnTo>
                <a:lnTo>
                  <a:pt x="9002717" y="169245"/>
                </a:lnTo>
                <a:lnTo>
                  <a:pt x="8886090" y="285078"/>
                </a:lnTo>
                <a:lnTo>
                  <a:pt x="8730484" y="420743"/>
                </a:lnTo>
                <a:lnTo>
                  <a:pt x="8533370" y="570315"/>
                </a:lnTo>
                <a:lnTo>
                  <a:pt x="8292222" y="727867"/>
                </a:lnTo>
                <a:lnTo>
                  <a:pt x="8004511" y="887473"/>
                </a:lnTo>
                <a:lnTo>
                  <a:pt x="7667710" y="1043208"/>
                </a:lnTo>
                <a:lnTo>
                  <a:pt x="7279290" y="1189145"/>
                </a:lnTo>
                <a:lnTo>
                  <a:pt x="6836725" y="1319359"/>
                </a:lnTo>
                <a:lnTo>
                  <a:pt x="6337486" y="1427923"/>
                </a:lnTo>
                <a:lnTo>
                  <a:pt x="5779046" y="1508912"/>
                </a:lnTo>
                <a:lnTo>
                  <a:pt x="5158877" y="1556399"/>
                </a:lnTo>
                <a:lnTo>
                  <a:pt x="4474452" y="1564459"/>
                </a:lnTo>
                <a:lnTo>
                  <a:pt x="6758668" y="1564459"/>
                </a:lnTo>
                <a:lnTo>
                  <a:pt x="6909645" y="1523231"/>
                </a:lnTo>
                <a:lnTo>
                  <a:pt x="7346251" y="1366064"/>
                </a:lnTo>
                <a:lnTo>
                  <a:pt x="7727372" y="1193340"/>
                </a:lnTo>
                <a:lnTo>
                  <a:pt x="8055937" y="1011491"/>
                </a:lnTo>
                <a:lnTo>
                  <a:pt x="8334876" y="826948"/>
                </a:lnTo>
                <a:lnTo>
                  <a:pt x="8567118" y="646144"/>
                </a:lnTo>
                <a:lnTo>
                  <a:pt x="8755594" y="475510"/>
                </a:lnTo>
                <a:lnTo>
                  <a:pt x="8903232" y="321477"/>
                </a:lnTo>
                <a:lnTo>
                  <a:pt x="9012962" y="190478"/>
                </a:lnTo>
                <a:lnTo>
                  <a:pt x="9087714" y="88945"/>
                </a:lnTo>
                <a:lnTo>
                  <a:pt x="9130416" y="23308"/>
                </a:lnTo>
                <a:lnTo>
                  <a:pt x="9144000" y="0"/>
                </a:lnTo>
                <a:close/>
              </a:path>
            </a:pathLst>
          </a:custGeom>
          <a:solidFill>
            <a:srgbClr val="F5CD2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48400" y="4255007"/>
            <a:ext cx="2895599" cy="2602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253134" y="1305433"/>
            <a:ext cx="7792106" cy="30161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1714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 smtClean="0">
                <a:latin typeface="Calibri"/>
                <a:cs typeface="Calibri"/>
              </a:rPr>
              <a:t>3</a:t>
            </a:r>
            <a:r>
              <a:rPr sz="4800" b="1" spc="14" baseline="3413" dirty="0" smtClean="0">
                <a:latin typeface="Calibri"/>
                <a:cs typeface="Calibri"/>
              </a:rPr>
              <a:t>.</a:t>
            </a:r>
            <a:r>
              <a:rPr sz="4800" b="1" spc="0" baseline="3413" dirty="0" smtClean="0">
                <a:latin typeface="Calibri"/>
                <a:cs typeface="Calibri"/>
              </a:rPr>
              <a:t>Anal</a:t>
            </a:r>
            <a:r>
              <a:rPr sz="4800" b="1" spc="-25" baseline="3413" dirty="0" smtClean="0">
                <a:latin typeface="Calibri"/>
                <a:cs typeface="Calibri"/>
              </a:rPr>
              <a:t>y</a:t>
            </a:r>
            <a:r>
              <a:rPr sz="4800" b="1" spc="0" baseline="3413" dirty="0" smtClean="0">
                <a:latin typeface="Calibri"/>
                <a:cs typeface="Calibri"/>
              </a:rPr>
              <a:t>sis</a:t>
            </a:r>
            <a:r>
              <a:rPr sz="4800" b="1" spc="-25" baseline="3413" dirty="0" smtClean="0">
                <a:latin typeface="Calibri"/>
                <a:cs typeface="Calibri"/>
              </a:rPr>
              <a:t> </a:t>
            </a:r>
            <a:r>
              <a:rPr sz="4800" b="1" spc="0" baseline="3413" dirty="0" smtClean="0">
                <a:latin typeface="Calibri"/>
                <a:cs typeface="Calibri"/>
              </a:rPr>
              <a:t>and</a:t>
            </a:r>
            <a:r>
              <a:rPr sz="4800" b="1" spc="-19" baseline="3413" dirty="0" smtClean="0">
                <a:latin typeface="Calibri"/>
                <a:cs typeface="Calibri"/>
              </a:rPr>
              <a:t> </a:t>
            </a:r>
            <a:r>
              <a:rPr sz="4800" b="1" spc="-54" baseline="3413" dirty="0" smtClean="0">
                <a:latin typeface="Calibri"/>
                <a:cs typeface="Calibri"/>
              </a:rPr>
              <a:t>e</a:t>
            </a:r>
            <a:r>
              <a:rPr sz="4800" b="1" spc="0" baseline="3413" dirty="0" smtClean="0">
                <a:latin typeface="Calibri"/>
                <a:cs typeface="Calibri"/>
              </a:rPr>
              <a:t>xplan</a:t>
            </a:r>
            <a:r>
              <a:rPr sz="4800" b="1" spc="-19" baseline="3413" dirty="0" smtClean="0">
                <a:latin typeface="Calibri"/>
                <a:cs typeface="Calibri"/>
              </a:rPr>
              <a:t>a</a:t>
            </a:r>
            <a:r>
              <a:rPr sz="4800" b="1" spc="0" baseline="3413" dirty="0" smtClean="0">
                <a:latin typeface="Calibri"/>
                <a:cs typeface="Calibri"/>
              </a:rPr>
              <a:t>ti</a:t>
            </a:r>
            <a:r>
              <a:rPr sz="4800" b="1" spc="14" baseline="3413" dirty="0" smtClean="0">
                <a:latin typeface="Calibri"/>
                <a:cs typeface="Calibri"/>
              </a:rPr>
              <a:t>o</a:t>
            </a:r>
            <a:r>
              <a:rPr sz="4800" b="1" spc="0" baseline="3413" dirty="0" smtClean="0">
                <a:latin typeface="Calibri"/>
                <a:cs typeface="Calibri"/>
              </a:rPr>
              <a:t>n</a:t>
            </a:r>
            <a:r>
              <a:rPr sz="4800" b="1" spc="-14" baseline="3413" dirty="0" smtClean="0">
                <a:latin typeface="Calibri"/>
                <a:cs typeface="Calibri"/>
              </a:rPr>
              <a:t> </a:t>
            </a:r>
            <a:r>
              <a:rPr sz="4800" b="1" spc="0" baseline="3413" dirty="0" smtClean="0">
                <a:latin typeface="Calibri"/>
                <a:cs typeface="Calibri"/>
              </a:rPr>
              <a:t>of</a:t>
            </a:r>
            <a:r>
              <a:rPr sz="4800" b="1" spc="-29" baseline="3413" dirty="0" smtClean="0">
                <a:latin typeface="Calibri"/>
                <a:cs typeface="Calibri"/>
              </a:rPr>
              <a:t> </a:t>
            </a:r>
            <a:r>
              <a:rPr sz="4800" b="1" spc="-34" baseline="3413" dirty="0" smtClean="0">
                <a:latin typeface="Calibri"/>
                <a:cs typeface="Calibri"/>
              </a:rPr>
              <a:t>r</a:t>
            </a:r>
            <a:r>
              <a:rPr sz="4800" b="1" spc="0" baseline="3413" dirty="0" smtClean="0">
                <a:latin typeface="Calibri"/>
                <a:cs typeface="Calibri"/>
              </a:rPr>
              <a:t>el</a:t>
            </a:r>
            <a:r>
              <a:rPr sz="4800" b="1" spc="-19" baseline="3413" dirty="0" smtClean="0">
                <a:latin typeface="Calibri"/>
                <a:cs typeface="Calibri"/>
              </a:rPr>
              <a:t>a</a:t>
            </a:r>
            <a:r>
              <a:rPr sz="4800" b="1" spc="0" baseline="3413" dirty="0" smtClean="0">
                <a:latin typeface="Calibri"/>
                <a:cs typeface="Calibri"/>
              </a:rPr>
              <a:t>ti</a:t>
            </a:r>
            <a:r>
              <a:rPr sz="4800" b="1" spc="14" baseline="3413" dirty="0" smtClean="0">
                <a:latin typeface="Calibri"/>
                <a:cs typeface="Calibri"/>
              </a:rPr>
              <a:t>o</a:t>
            </a:r>
            <a:r>
              <a:rPr sz="4800" b="1" spc="0" baseline="3413" dirty="0" smtClean="0">
                <a:latin typeface="Calibri"/>
                <a:cs typeface="Calibri"/>
              </a:rPr>
              <a:t>nsh</a:t>
            </a:r>
            <a:r>
              <a:rPr sz="4800" b="1" spc="-9" baseline="3413" dirty="0" smtClean="0">
                <a:latin typeface="Calibri"/>
                <a:cs typeface="Calibri"/>
              </a:rPr>
              <a:t>i</a:t>
            </a:r>
            <a:r>
              <a:rPr sz="4800" b="1" spc="-14" baseline="3413" dirty="0" smtClean="0">
                <a:latin typeface="Calibri"/>
                <a:cs typeface="Calibri"/>
              </a:rPr>
              <a:t>p</a:t>
            </a:r>
            <a:r>
              <a:rPr sz="4800" b="1" spc="0" baseline="3413" dirty="0" smtClean="0">
                <a:latin typeface="Calibri"/>
                <a:cs typeface="Calibri"/>
              </a:rPr>
              <a:t>s</a:t>
            </a:r>
            <a:endParaRPr sz="3200">
              <a:latin typeface="Calibri"/>
              <a:cs typeface="Calibri"/>
            </a:endParaRPr>
          </a:p>
          <a:p>
            <a:pPr marL="95859">
              <a:lnSpc>
                <a:spcPct val="99995"/>
              </a:lnSpc>
              <a:spcBef>
                <a:spcPts val="957"/>
              </a:spcBef>
              <a:tabLst>
                <a:tab pos="3683000" algn="l"/>
              </a:tabLst>
            </a:pPr>
            <a:r>
              <a:rPr sz="3200" spc="0" dirty="0" smtClean="0">
                <a:latin typeface="Calibri"/>
                <a:cs typeface="Calibri"/>
              </a:rPr>
              <a:t>When</a:t>
            </a:r>
            <a:r>
              <a:rPr sz="3200" spc="-9" dirty="0" smtClean="0">
                <a:latin typeface="Calibri"/>
                <a:cs typeface="Calibri"/>
              </a:rPr>
              <a:t> </a:t>
            </a:r>
            <a:r>
              <a:rPr sz="3200" spc="0" dirty="0" smtClean="0">
                <a:latin typeface="Calibri"/>
                <a:cs typeface="Calibri"/>
              </a:rPr>
              <a:t>the</a:t>
            </a:r>
            <a:r>
              <a:rPr sz="3200" spc="-9" dirty="0" smtClean="0">
                <a:latin typeface="Calibri"/>
                <a:cs typeface="Calibri"/>
              </a:rPr>
              <a:t> </a:t>
            </a:r>
            <a:r>
              <a:rPr sz="3200" spc="-34" dirty="0" smtClean="0">
                <a:latin typeface="Calibri"/>
                <a:cs typeface="Calibri"/>
              </a:rPr>
              <a:t>t</a:t>
            </a:r>
            <a:r>
              <a:rPr sz="3200" spc="0" dirty="0" smtClean="0">
                <a:latin typeface="Calibri"/>
                <a:cs typeface="Calibri"/>
              </a:rPr>
              <a:t>eacher</a:t>
            </a:r>
            <a:r>
              <a:rPr sz="3200" spc="-9" dirty="0" smtClean="0">
                <a:latin typeface="Calibri"/>
                <a:cs typeface="Calibri"/>
              </a:rPr>
              <a:t> </a:t>
            </a:r>
            <a:r>
              <a:rPr sz="3200" spc="0" dirty="0" smtClean="0">
                <a:latin typeface="Calibri"/>
                <a:cs typeface="Calibri"/>
              </a:rPr>
              <a:t>is i</a:t>
            </a:r>
            <a:r>
              <a:rPr sz="3200" spc="-25" dirty="0" smtClean="0">
                <a:latin typeface="Calibri"/>
                <a:cs typeface="Calibri"/>
              </a:rPr>
              <a:t>n</a:t>
            </a:r>
            <a:r>
              <a:rPr sz="3200" spc="-39" dirty="0" smtClean="0">
                <a:latin typeface="Calibri"/>
                <a:cs typeface="Calibri"/>
              </a:rPr>
              <a:t>t</a:t>
            </a:r>
            <a:r>
              <a:rPr sz="3200" spc="0" dirty="0" smtClean="0">
                <a:latin typeface="Calibri"/>
                <a:cs typeface="Calibri"/>
              </a:rPr>
              <a:t>e</a:t>
            </a:r>
            <a:r>
              <a:rPr sz="3200" spc="-34" dirty="0" smtClean="0">
                <a:latin typeface="Calibri"/>
                <a:cs typeface="Calibri"/>
              </a:rPr>
              <a:t>r</a:t>
            </a:r>
            <a:r>
              <a:rPr sz="3200" spc="0" dirty="0" smtClean="0">
                <a:latin typeface="Calibri"/>
                <a:cs typeface="Calibri"/>
              </a:rPr>
              <a:t>e</a:t>
            </a:r>
            <a:r>
              <a:rPr sz="3200" spc="-39" dirty="0" smtClean="0">
                <a:latin typeface="Calibri"/>
                <a:cs typeface="Calibri"/>
              </a:rPr>
              <a:t>st</a:t>
            </a:r>
            <a:r>
              <a:rPr sz="3200" spc="0" dirty="0" smtClean="0">
                <a:latin typeface="Calibri"/>
                <a:cs typeface="Calibri"/>
              </a:rPr>
              <a:t>ed </a:t>
            </a:r>
            <a:r>
              <a:rPr sz="3200" spc="-9" dirty="0" smtClean="0">
                <a:latin typeface="Calibri"/>
                <a:cs typeface="Calibri"/>
              </a:rPr>
              <a:t>i</a:t>
            </a:r>
            <a:r>
              <a:rPr sz="3200" spc="0" dirty="0" smtClean="0">
                <a:latin typeface="Calibri"/>
                <a:cs typeface="Calibri"/>
              </a:rPr>
              <a:t>n</a:t>
            </a:r>
            <a:r>
              <a:rPr sz="3200" spc="14" dirty="0" smtClean="0">
                <a:latin typeface="Calibri"/>
                <a:cs typeface="Calibri"/>
              </a:rPr>
              <a:t> </a:t>
            </a:r>
            <a:r>
              <a:rPr sz="3200" spc="0" dirty="0" smtClean="0">
                <a:latin typeface="Calibri"/>
                <a:cs typeface="Calibri"/>
              </a:rPr>
              <a:t>k</a:t>
            </a:r>
            <a:r>
              <a:rPr sz="3200" spc="-9" dirty="0" smtClean="0">
                <a:latin typeface="Calibri"/>
                <a:cs typeface="Calibri"/>
              </a:rPr>
              <a:t>no</a:t>
            </a:r>
            <a:r>
              <a:rPr sz="3200" spc="0" dirty="0" smtClean="0">
                <a:latin typeface="Calibri"/>
                <a:cs typeface="Calibri"/>
              </a:rPr>
              <a:t>wle</a:t>
            </a:r>
            <a:r>
              <a:rPr sz="3200" spc="-4" dirty="0" smtClean="0">
                <a:latin typeface="Calibri"/>
                <a:cs typeface="Calibri"/>
              </a:rPr>
              <a:t>d</a:t>
            </a:r>
            <a:r>
              <a:rPr sz="3200" spc="-19" dirty="0" smtClean="0">
                <a:latin typeface="Calibri"/>
                <a:cs typeface="Calibri"/>
              </a:rPr>
              <a:t>g</a:t>
            </a:r>
            <a:r>
              <a:rPr sz="3200" spc="0" dirty="0" smtClean="0">
                <a:latin typeface="Calibri"/>
                <a:cs typeface="Calibri"/>
              </a:rPr>
              <a:t>e h</a:t>
            </a:r>
            <a:r>
              <a:rPr sz="3200" spc="-9" dirty="0" smtClean="0">
                <a:latin typeface="Calibri"/>
                <a:cs typeface="Calibri"/>
              </a:rPr>
              <a:t>o</a:t>
            </a:r>
            <a:r>
              <a:rPr sz="3200" spc="0" dirty="0" smtClean="0">
                <a:latin typeface="Calibri"/>
                <a:cs typeface="Calibri"/>
              </a:rPr>
              <a:t>w </a:t>
            </a:r>
            <a:r>
              <a:rPr sz="3200" spc="-25" dirty="0" smtClean="0">
                <a:latin typeface="Calibri"/>
                <a:cs typeface="Calibri"/>
              </a:rPr>
              <a:t>w</a:t>
            </a:r>
            <a:r>
              <a:rPr sz="3200" spc="0" dirty="0" smtClean="0">
                <a:latin typeface="Calibri"/>
                <a:cs typeface="Calibri"/>
              </a:rPr>
              <a:t>ell</a:t>
            </a:r>
            <a:r>
              <a:rPr sz="3200" spc="-4" dirty="0" smtClean="0">
                <a:latin typeface="Calibri"/>
                <a:cs typeface="Calibri"/>
              </a:rPr>
              <a:t> </a:t>
            </a:r>
            <a:r>
              <a:rPr sz="3200" spc="0" dirty="0" smtClean="0">
                <a:latin typeface="Calibri"/>
                <a:cs typeface="Calibri"/>
              </a:rPr>
              <a:t>the </a:t>
            </a:r>
            <a:r>
              <a:rPr sz="3200" spc="-39" dirty="0" smtClean="0">
                <a:latin typeface="Calibri"/>
                <a:cs typeface="Calibri"/>
              </a:rPr>
              <a:t>s</a:t>
            </a:r>
            <a:r>
              <a:rPr sz="3200" spc="0" dirty="0" smtClean="0">
                <a:latin typeface="Calibri"/>
                <a:cs typeface="Calibri"/>
              </a:rPr>
              <a:t>tude</a:t>
            </a:r>
            <a:r>
              <a:rPr sz="3200" spc="-34" dirty="0" smtClean="0">
                <a:latin typeface="Calibri"/>
                <a:cs typeface="Calibri"/>
              </a:rPr>
              <a:t>n</a:t>
            </a:r>
            <a:r>
              <a:rPr sz="3200" spc="0" dirty="0" smtClean="0">
                <a:latin typeface="Calibri"/>
                <a:cs typeface="Calibri"/>
              </a:rPr>
              <a:t>ts</a:t>
            </a:r>
            <a:r>
              <a:rPr sz="3200" spc="19" dirty="0" smtClean="0">
                <a:latin typeface="Calibri"/>
                <a:cs typeface="Calibri"/>
              </a:rPr>
              <a:t> </a:t>
            </a:r>
            <a:r>
              <a:rPr sz="3200" spc="-19" dirty="0" smtClean="0">
                <a:latin typeface="Calibri"/>
                <a:cs typeface="Calibri"/>
              </a:rPr>
              <a:t>c</a:t>
            </a:r>
            <a:r>
              <a:rPr sz="3200" spc="0" dirty="0" smtClean="0">
                <a:latin typeface="Calibri"/>
                <a:cs typeface="Calibri"/>
              </a:rPr>
              <a:t>an </a:t>
            </a:r>
            <a:r>
              <a:rPr sz="3200" spc="-50" dirty="0" smtClean="0">
                <a:latin typeface="Calibri"/>
                <a:cs typeface="Calibri"/>
              </a:rPr>
              <a:t>e</a:t>
            </a:r>
            <a:r>
              <a:rPr sz="3200" spc="0" dirty="0" smtClean="0">
                <a:latin typeface="Calibri"/>
                <a:cs typeface="Calibri"/>
              </a:rPr>
              <a:t>xplain</a:t>
            </a:r>
            <a:r>
              <a:rPr sz="3200" spc="9" dirty="0" smtClean="0">
                <a:latin typeface="Calibri"/>
                <a:cs typeface="Calibri"/>
              </a:rPr>
              <a:t> </a:t>
            </a:r>
            <a:r>
              <a:rPr sz="3200" spc="0" dirty="0" smtClean="0">
                <a:latin typeface="Calibri"/>
                <a:cs typeface="Calibri"/>
              </a:rPr>
              <a:t>the </a:t>
            </a:r>
            <a:r>
              <a:rPr sz="3200" spc="-34" dirty="0" smtClean="0">
                <a:latin typeface="Calibri"/>
                <a:cs typeface="Calibri"/>
              </a:rPr>
              <a:t>r</a:t>
            </a:r>
            <a:r>
              <a:rPr sz="3200" spc="0" dirty="0" smtClean="0">
                <a:latin typeface="Calibri"/>
                <a:cs typeface="Calibri"/>
              </a:rPr>
              <a:t>el</a:t>
            </a:r>
            <a:r>
              <a:rPr sz="3200" spc="-25" dirty="0" smtClean="0">
                <a:latin typeface="Calibri"/>
                <a:cs typeface="Calibri"/>
              </a:rPr>
              <a:t>a</a:t>
            </a:r>
            <a:r>
              <a:rPr sz="3200" spc="0" dirty="0" smtClean="0">
                <a:latin typeface="Calibri"/>
                <a:cs typeface="Calibri"/>
              </a:rPr>
              <a:t>t</a:t>
            </a:r>
            <a:r>
              <a:rPr sz="3200" spc="-9" dirty="0" smtClean="0">
                <a:latin typeface="Calibri"/>
                <a:cs typeface="Calibri"/>
              </a:rPr>
              <a:t>i</a:t>
            </a:r>
            <a:r>
              <a:rPr sz="3200" spc="0" dirty="0" smtClean="0">
                <a:latin typeface="Calibri"/>
                <a:cs typeface="Calibri"/>
              </a:rPr>
              <a:t>onsh</a:t>
            </a:r>
            <a:r>
              <a:rPr sz="3200" spc="-9" dirty="0" smtClean="0">
                <a:latin typeface="Calibri"/>
                <a:cs typeface="Calibri"/>
              </a:rPr>
              <a:t>i</a:t>
            </a:r>
            <a:r>
              <a:rPr sz="3200" spc="0" dirty="0" smtClean="0">
                <a:latin typeface="Calibri"/>
                <a:cs typeface="Calibri"/>
              </a:rPr>
              <a:t>p</a:t>
            </a:r>
            <a:r>
              <a:rPr sz="3200" spc="14" dirty="0" smtClean="0">
                <a:latin typeface="Calibri"/>
                <a:cs typeface="Calibri"/>
              </a:rPr>
              <a:t> </a:t>
            </a:r>
            <a:r>
              <a:rPr sz="3200" spc="0" dirty="0" smtClean="0">
                <a:latin typeface="Calibri"/>
                <a:cs typeface="Calibri"/>
              </a:rPr>
              <a:t>b</a:t>
            </a:r>
            <a:r>
              <a:rPr sz="3200" spc="-14" dirty="0" smtClean="0">
                <a:latin typeface="Calibri"/>
                <a:cs typeface="Calibri"/>
              </a:rPr>
              <a:t>e</a:t>
            </a:r>
            <a:r>
              <a:rPr sz="3200" spc="0" dirty="0" smtClean="0">
                <a:latin typeface="Calibri"/>
                <a:cs typeface="Calibri"/>
              </a:rPr>
              <a:t>t</a:t>
            </a:r>
            <a:r>
              <a:rPr sz="3200" spc="-29" dirty="0" smtClean="0">
                <a:latin typeface="Calibri"/>
                <a:cs typeface="Calibri"/>
              </a:rPr>
              <a:t>w</a:t>
            </a:r>
            <a:r>
              <a:rPr sz="3200" spc="0" dirty="0" smtClean="0">
                <a:latin typeface="Calibri"/>
                <a:cs typeface="Calibri"/>
              </a:rPr>
              <a:t>een</a:t>
            </a:r>
            <a:r>
              <a:rPr sz="3200" spc="-14" dirty="0" smtClean="0">
                <a:latin typeface="Calibri"/>
                <a:cs typeface="Calibri"/>
              </a:rPr>
              <a:t> </a:t>
            </a:r>
            <a:r>
              <a:rPr sz="3200" spc="0" dirty="0" smtClean="0">
                <a:latin typeface="Calibri"/>
                <a:cs typeface="Calibri"/>
              </a:rPr>
              <a:t>t</a:t>
            </a:r>
            <a:r>
              <a:rPr sz="3200" spc="-29" dirty="0" smtClean="0">
                <a:latin typeface="Calibri"/>
                <a:cs typeface="Calibri"/>
              </a:rPr>
              <a:t>w</a:t>
            </a:r>
            <a:r>
              <a:rPr sz="3200" spc="0" dirty="0" smtClean="0">
                <a:latin typeface="Calibri"/>
                <a:cs typeface="Calibri"/>
              </a:rPr>
              <a:t>o or mo</a:t>
            </a:r>
            <a:r>
              <a:rPr sz="3200" spc="-39" dirty="0" smtClean="0">
                <a:latin typeface="Calibri"/>
                <a:cs typeface="Calibri"/>
              </a:rPr>
              <a:t>r</a:t>
            </a:r>
            <a:r>
              <a:rPr sz="3200" spc="0" dirty="0" smtClean="0">
                <a:latin typeface="Calibri"/>
                <a:cs typeface="Calibri"/>
              </a:rPr>
              <a:t>e</a:t>
            </a:r>
            <a:r>
              <a:rPr sz="3200" spc="-14" dirty="0" smtClean="0">
                <a:latin typeface="Calibri"/>
                <a:cs typeface="Calibri"/>
              </a:rPr>
              <a:t> </a:t>
            </a:r>
            <a:r>
              <a:rPr sz="3200" spc="-19" dirty="0" smtClean="0">
                <a:latin typeface="Calibri"/>
                <a:cs typeface="Calibri"/>
              </a:rPr>
              <a:t>c</a:t>
            </a:r>
            <a:r>
              <a:rPr sz="3200" spc="0" dirty="0" smtClean="0">
                <a:latin typeface="Calibri"/>
                <a:cs typeface="Calibri"/>
              </a:rPr>
              <a:t>once</a:t>
            </a:r>
            <a:r>
              <a:rPr sz="3200" spc="-14" dirty="0" smtClean="0">
                <a:latin typeface="Calibri"/>
                <a:cs typeface="Calibri"/>
              </a:rPr>
              <a:t>p</a:t>
            </a:r>
            <a:r>
              <a:rPr sz="3200" spc="0" dirty="0" smtClean="0">
                <a:latin typeface="Calibri"/>
                <a:cs typeface="Calibri"/>
              </a:rPr>
              <a:t>ts es</a:t>
            </a:r>
            <a:r>
              <a:rPr sz="3200" spc="-9" dirty="0" smtClean="0">
                <a:latin typeface="Calibri"/>
                <a:cs typeface="Calibri"/>
              </a:rPr>
              <a:t>s</a:t>
            </a:r>
            <a:r>
              <a:rPr sz="3200" spc="-59" dirty="0" smtClean="0">
                <a:latin typeface="Calibri"/>
                <a:cs typeface="Calibri"/>
              </a:rPr>
              <a:t>a</a:t>
            </a:r>
            <a:r>
              <a:rPr sz="3200" spc="0" dirty="0" smtClean="0">
                <a:latin typeface="Calibri"/>
                <a:cs typeface="Calibri"/>
              </a:rPr>
              <a:t>y </a:t>
            </a:r>
            <a:r>
              <a:rPr sz="3200" spc="-14" dirty="0" smtClean="0">
                <a:latin typeface="Calibri"/>
                <a:cs typeface="Calibri"/>
              </a:rPr>
              <a:t>t</a:t>
            </a:r>
            <a:r>
              <a:rPr sz="3200" spc="0" dirty="0" smtClean="0">
                <a:latin typeface="Calibri"/>
                <a:cs typeface="Calibri"/>
              </a:rPr>
              <a:t>ype que</a:t>
            </a:r>
            <a:r>
              <a:rPr sz="3200" spc="-50" dirty="0" smtClean="0">
                <a:latin typeface="Calibri"/>
                <a:cs typeface="Calibri"/>
              </a:rPr>
              <a:t>s</a:t>
            </a:r>
            <a:r>
              <a:rPr sz="3200" spc="0" dirty="0" smtClean="0">
                <a:latin typeface="Calibri"/>
                <a:cs typeface="Calibri"/>
              </a:rPr>
              <a:t>t</a:t>
            </a:r>
            <a:r>
              <a:rPr sz="3200" spc="-9" dirty="0" smtClean="0">
                <a:latin typeface="Calibri"/>
                <a:cs typeface="Calibri"/>
              </a:rPr>
              <a:t>i</a:t>
            </a:r>
            <a:r>
              <a:rPr sz="3200" spc="0" dirty="0" smtClean="0">
                <a:latin typeface="Calibri"/>
                <a:cs typeface="Calibri"/>
              </a:rPr>
              <a:t>ons	a</a:t>
            </a:r>
            <a:r>
              <a:rPr sz="3200" spc="-29" dirty="0" smtClean="0">
                <a:latin typeface="Calibri"/>
                <a:cs typeface="Calibri"/>
              </a:rPr>
              <a:t>r</a:t>
            </a:r>
            <a:r>
              <a:rPr sz="3200" spc="0" dirty="0" smtClean="0">
                <a:latin typeface="Calibri"/>
                <a:cs typeface="Calibri"/>
              </a:rPr>
              <a:t>e</a:t>
            </a:r>
            <a:r>
              <a:rPr sz="3200" spc="-14" dirty="0" smtClean="0">
                <a:latin typeface="Calibri"/>
                <a:cs typeface="Calibri"/>
              </a:rPr>
              <a:t> </a:t>
            </a:r>
            <a:r>
              <a:rPr sz="3200" spc="0" dirty="0" smtClean="0">
                <a:latin typeface="Calibri"/>
                <a:cs typeface="Calibri"/>
              </a:rPr>
              <a:t>us</a:t>
            </a:r>
            <a:r>
              <a:rPr sz="3200" spc="-9" dirty="0" smtClean="0">
                <a:latin typeface="Calibri"/>
                <a:cs typeface="Calibri"/>
              </a:rPr>
              <a:t>e</a:t>
            </a:r>
            <a:r>
              <a:rPr sz="3200" spc="0" dirty="0" smtClean="0">
                <a:latin typeface="Calibri"/>
                <a:cs typeface="Calibri"/>
              </a:rPr>
              <a:t>d based no other f</a:t>
            </a:r>
            <a:r>
              <a:rPr sz="3200" spc="-54" dirty="0" smtClean="0">
                <a:latin typeface="Calibri"/>
                <a:cs typeface="Calibri"/>
              </a:rPr>
              <a:t>r</a:t>
            </a:r>
            <a:r>
              <a:rPr sz="3200" spc="0" dirty="0" smtClean="0">
                <a:latin typeface="Calibri"/>
                <a:cs typeface="Calibri"/>
              </a:rPr>
              <a:t>om of que</a:t>
            </a:r>
            <a:r>
              <a:rPr sz="3200" spc="-44" dirty="0" smtClean="0">
                <a:latin typeface="Calibri"/>
                <a:cs typeface="Calibri"/>
              </a:rPr>
              <a:t>s</a:t>
            </a:r>
            <a:r>
              <a:rPr sz="3200" spc="0" dirty="0" smtClean="0">
                <a:latin typeface="Calibri"/>
                <a:cs typeface="Calibri"/>
              </a:rPr>
              <a:t>t</a:t>
            </a:r>
            <a:r>
              <a:rPr sz="3200" spc="-9" dirty="0" smtClean="0">
                <a:latin typeface="Calibri"/>
                <a:cs typeface="Calibri"/>
              </a:rPr>
              <a:t>i</a:t>
            </a:r>
            <a:r>
              <a:rPr sz="3200" spc="0" dirty="0" smtClean="0">
                <a:latin typeface="Calibri"/>
                <a:cs typeface="Calibri"/>
              </a:rPr>
              <a:t>on</a:t>
            </a:r>
            <a:r>
              <a:rPr sz="3200" spc="19" dirty="0" smtClean="0">
                <a:latin typeface="Calibri"/>
                <a:cs typeface="Calibri"/>
              </a:rPr>
              <a:t> </a:t>
            </a:r>
            <a:r>
              <a:rPr sz="3200" spc="-19" dirty="0" smtClean="0">
                <a:latin typeface="Calibri"/>
                <a:cs typeface="Calibri"/>
              </a:rPr>
              <a:t>c</a:t>
            </a:r>
            <a:r>
              <a:rPr sz="3200" spc="0" dirty="0" smtClean="0">
                <a:latin typeface="Calibri"/>
                <a:cs typeface="Calibri"/>
              </a:rPr>
              <a:t>an </a:t>
            </a:r>
            <a:r>
              <a:rPr sz="3200" spc="-9" dirty="0" smtClean="0">
                <a:latin typeface="Calibri"/>
                <a:cs typeface="Calibri"/>
              </a:rPr>
              <a:t>s</a:t>
            </a:r>
            <a:r>
              <a:rPr sz="3200" spc="0" dirty="0" smtClean="0">
                <a:latin typeface="Calibri"/>
                <a:cs typeface="Calibri"/>
              </a:rPr>
              <a:t>e</a:t>
            </a:r>
            <a:r>
              <a:rPr sz="3200" spc="19" dirty="0" smtClean="0">
                <a:latin typeface="Calibri"/>
                <a:cs typeface="Calibri"/>
              </a:rPr>
              <a:t>r</a:t>
            </a:r>
            <a:r>
              <a:rPr sz="3200" spc="-29" dirty="0" smtClean="0">
                <a:latin typeface="Calibri"/>
                <a:cs typeface="Calibri"/>
              </a:rPr>
              <a:t>v</a:t>
            </a:r>
            <a:r>
              <a:rPr sz="3200" spc="0" dirty="0" smtClean="0">
                <a:latin typeface="Calibri"/>
                <a:cs typeface="Calibri"/>
              </a:rPr>
              <a:t>e t</a:t>
            </a:r>
            <a:r>
              <a:rPr sz="3200" spc="-9" dirty="0" smtClean="0">
                <a:latin typeface="Calibri"/>
                <a:cs typeface="Calibri"/>
              </a:rPr>
              <a:t>h</a:t>
            </a:r>
            <a:r>
              <a:rPr sz="3200" spc="0" dirty="0" smtClean="0">
                <a:latin typeface="Calibri"/>
                <a:cs typeface="Calibri"/>
              </a:rPr>
              <a:t>is</a:t>
            </a:r>
            <a:r>
              <a:rPr sz="3200" spc="9" dirty="0" smtClean="0">
                <a:latin typeface="Calibri"/>
                <a:cs typeface="Calibri"/>
              </a:rPr>
              <a:t> </a:t>
            </a:r>
            <a:r>
              <a:rPr sz="3200" spc="0" dirty="0" smtClean="0">
                <a:latin typeface="Calibri"/>
                <a:cs typeface="Calibri"/>
              </a:rPr>
              <a:t>purpo</a:t>
            </a:r>
            <a:r>
              <a:rPr sz="3200" spc="-14" dirty="0" smtClean="0">
                <a:latin typeface="Calibri"/>
                <a:cs typeface="Calibri"/>
              </a:rPr>
              <a:t>s</a:t>
            </a:r>
            <a:r>
              <a:rPr sz="3200" spc="0" dirty="0" smtClean="0">
                <a:latin typeface="Calibri"/>
                <a:cs typeface="Calibri"/>
              </a:rPr>
              <a:t>e.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93444" y="1913103"/>
            <a:ext cx="241706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 smtClean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1540" y="169163"/>
            <a:ext cx="8252459" cy="1670303"/>
          </a:xfrm>
          <a:custGeom>
            <a:avLst/>
            <a:gdLst/>
            <a:ahLst/>
            <a:cxnLst/>
            <a:rect l="l" t="t" r="r" b="b"/>
            <a:pathLst>
              <a:path w="8252459" h="1670303">
                <a:moveTo>
                  <a:pt x="4145788" y="0"/>
                </a:moveTo>
                <a:lnTo>
                  <a:pt x="3743071" y="11175"/>
                </a:lnTo>
                <a:lnTo>
                  <a:pt x="3379597" y="42925"/>
                </a:lnTo>
                <a:lnTo>
                  <a:pt x="3026156" y="85978"/>
                </a:lnTo>
                <a:lnTo>
                  <a:pt x="2701798" y="138937"/>
                </a:lnTo>
                <a:lnTo>
                  <a:pt x="2396998" y="203707"/>
                </a:lnTo>
                <a:lnTo>
                  <a:pt x="2121916" y="278510"/>
                </a:lnTo>
                <a:lnTo>
                  <a:pt x="1856739" y="363854"/>
                </a:lnTo>
                <a:lnTo>
                  <a:pt x="1621282" y="449833"/>
                </a:lnTo>
                <a:lnTo>
                  <a:pt x="1395348" y="546353"/>
                </a:lnTo>
                <a:lnTo>
                  <a:pt x="1198498" y="642365"/>
                </a:lnTo>
                <a:lnTo>
                  <a:pt x="1011682" y="749553"/>
                </a:lnTo>
                <a:lnTo>
                  <a:pt x="697357" y="953134"/>
                </a:lnTo>
                <a:lnTo>
                  <a:pt x="559816" y="1059814"/>
                </a:lnTo>
                <a:lnTo>
                  <a:pt x="343928" y="1252854"/>
                </a:lnTo>
                <a:lnTo>
                  <a:pt x="255562" y="1338325"/>
                </a:lnTo>
                <a:lnTo>
                  <a:pt x="186296" y="1424177"/>
                </a:lnTo>
                <a:lnTo>
                  <a:pt x="127546" y="1488439"/>
                </a:lnTo>
                <a:lnTo>
                  <a:pt x="78346" y="1553082"/>
                </a:lnTo>
                <a:lnTo>
                  <a:pt x="39166" y="1606168"/>
                </a:lnTo>
                <a:lnTo>
                  <a:pt x="10032" y="1649094"/>
                </a:lnTo>
                <a:lnTo>
                  <a:pt x="0" y="1670303"/>
                </a:lnTo>
                <a:lnTo>
                  <a:pt x="19583" y="1649094"/>
                </a:lnTo>
                <a:lnTo>
                  <a:pt x="39166" y="1616836"/>
                </a:lnTo>
                <a:lnTo>
                  <a:pt x="78346" y="1563242"/>
                </a:lnTo>
                <a:lnTo>
                  <a:pt x="137579" y="1509648"/>
                </a:lnTo>
                <a:lnTo>
                  <a:pt x="196811" y="1445513"/>
                </a:lnTo>
                <a:lnTo>
                  <a:pt x="275145" y="1381251"/>
                </a:lnTo>
                <a:lnTo>
                  <a:pt x="373075" y="1295907"/>
                </a:lnTo>
                <a:lnTo>
                  <a:pt x="471423" y="1220596"/>
                </a:lnTo>
                <a:lnTo>
                  <a:pt x="599059" y="1135125"/>
                </a:lnTo>
                <a:lnTo>
                  <a:pt x="737108" y="1038605"/>
                </a:lnTo>
                <a:lnTo>
                  <a:pt x="884173" y="953134"/>
                </a:lnTo>
                <a:lnTo>
                  <a:pt x="1060958" y="867282"/>
                </a:lnTo>
                <a:lnTo>
                  <a:pt x="1247648" y="771270"/>
                </a:lnTo>
                <a:lnTo>
                  <a:pt x="1454023" y="695959"/>
                </a:lnTo>
                <a:lnTo>
                  <a:pt x="1679955" y="609980"/>
                </a:lnTo>
                <a:lnTo>
                  <a:pt x="1925574" y="535177"/>
                </a:lnTo>
                <a:lnTo>
                  <a:pt x="2180590" y="471042"/>
                </a:lnTo>
                <a:lnTo>
                  <a:pt x="2466340" y="407415"/>
                </a:lnTo>
                <a:lnTo>
                  <a:pt x="2770505" y="353821"/>
                </a:lnTo>
                <a:lnTo>
                  <a:pt x="3448431" y="289051"/>
                </a:lnTo>
                <a:lnTo>
                  <a:pt x="3811397" y="278510"/>
                </a:lnTo>
                <a:lnTo>
                  <a:pt x="6803720" y="278510"/>
                </a:lnTo>
                <a:lnTo>
                  <a:pt x="6503669" y="214248"/>
                </a:lnTo>
                <a:lnTo>
                  <a:pt x="5973445" y="128904"/>
                </a:lnTo>
                <a:lnTo>
                  <a:pt x="5481955" y="75310"/>
                </a:lnTo>
                <a:lnTo>
                  <a:pt x="5010404" y="32384"/>
                </a:lnTo>
                <a:lnTo>
                  <a:pt x="4558538" y="11175"/>
                </a:lnTo>
                <a:lnTo>
                  <a:pt x="4145788" y="0"/>
                </a:lnTo>
                <a:close/>
              </a:path>
              <a:path w="8252459" h="1670303">
                <a:moveTo>
                  <a:pt x="6803720" y="278510"/>
                </a:moveTo>
                <a:lnTo>
                  <a:pt x="4204589" y="278510"/>
                </a:lnTo>
                <a:lnTo>
                  <a:pt x="4627372" y="289051"/>
                </a:lnTo>
                <a:lnTo>
                  <a:pt x="5069205" y="321436"/>
                </a:lnTo>
                <a:lnTo>
                  <a:pt x="5531104" y="375030"/>
                </a:lnTo>
                <a:lnTo>
                  <a:pt x="6022213" y="449833"/>
                </a:lnTo>
                <a:lnTo>
                  <a:pt x="6542785" y="535177"/>
                </a:lnTo>
                <a:lnTo>
                  <a:pt x="7083552" y="653541"/>
                </a:lnTo>
                <a:lnTo>
                  <a:pt x="7653019" y="792479"/>
                </a:lnTo>
                <a:lnTo>
                  <a:pt x="8252459" y="953134"/>
                </a:lnTo>
                <a:lnTo>
                  <a:pt x="8252459" y="621156"/>
                </a:lnTo>
                <a:lnTo>
                  <a:pt x="7633334" y="460374"/>
                </a:lnTo>
                <a:lnTo>
                  <a:pt x="6803720" y="278510"/>
                </a:lnTo>
                <a:close/>
              </a:path>
            </a:pathLst>
          </a:custGeom>
          <a:solidFill>
            <a:srgbClr val="FAEB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3400" y="321563"/>
            <a:ext cx="8610599" cy="1572767"/>
          </a:xfrm>
          <a:custGeom>
            <a:avLst/>
            <a:gdLst/>
            <a:ahLst/>
            <a:cxnLst/>
            <a:rect l="l" t="t" r="r" b="b"/>
            <a:pathLst>
              <a:path w="8610599" h="1572767">
                <a:moveTo>
                  <a:pt x="4316095" y="0"/>
                </a:moveTo>
                <a:lnTo>
                  <a:pt x="3522726" y="42417"/>
                </a:lnTo>
                <a:lnTo>
                  <a:pt x="2815971" y="128269"/>
                </a:lnTo>
                <a:lnTo>
                  <a:pt x="2500884" y="192404"/>
                </a:lnTo>
                <a:lnTo>
                  <a:pt x="2207514" y="267207"/>
                </a:lnTo>
                <a:lnTo>
                  <a:pt x="1935226" y="342391"/>
                </a:lnTo>
                <a:lnTo>
                  <a:pt x="1685163" y="428370"/>
                </a:lnTo>
                <a:lnTo>
                  <a:pt x="1457452" y="513714"/>
                </a:lnTo>
                <a:lnTo>
                  <a:pt x="1250695" y="609599"/>
                </a:lnTo>
                <a:lnTo>
                  <a:pt x="1054608" y="706627"/>
                </a:lnTo>
                <a:lnTo>
                  <a:pt x="880618" y="802639"/>
                </a:lnTo>
                <a:lnTo>
                  <a:pt x="728954" y="899032"/>
                </a:lnTo>
                <a:lnTo>
                  <a:pt x="587286" y="995044"/>
                </a:lnTo>
                <a:lnTo>
                  <a:pt x="467829" y="1091437"/>
                </a:lnTo>
                <a:lnTo>
                  <a:pt x="358927" y="1177289"/>
                </a:lnTo>
                <a:lnTo>
                  <a:pt x="272237" y="1262760"/>
                </a:lnTo>
                <a:lnTo>
                  <a:pt x="195592" y="1337436"/>
                </a:lnTo>
                <a:lnTo>
                  <a:pt x="130568" y="1402079"/>
                </a:lnTo>
                <a:lnTo>
                  <a:pt x="76123" y="1465706"/>
                </a:lnTo>
                <a:lnTo>
                  <a:pt x="43878" y="1508632"/>
                </a:lnTo>
                <a:lnTo>
                  <a:pt x="11099" y="1551558"/>
                </a:lnTo>
                <a:lnTo>
                  <a:pt x="0" y="1572767"/>
                </a:lnTo>
                <a:lnTo>
                  <a:pt x="21678" y="1551558"/>
                </a:lnTo>
                <a:lnTo>
                  <a:pt x="43878" y="1519300"/>
                </a:lnTo>
                <a:lnTo>
                  <a:pt x="87223" y="1476882"/>
                </a:lnTo>
                <a:lnTo>
                  <a:pt x="141135" y="1423288"/>
                </a:lnTo>
                <a:lnTo>
                  <a:pt x="206692" y="1369821"/>
                </a:lnTo>
                <a:lnTo>
                  <a:pt x="380606" y="1219834"/>
                </a:lnTo>
                <a:lnTo>
                  <a:pt x="619531" y="1070228"/>
                </a:lnTo>
                <a:lnTo>
                  <a:pt x="761238" y="984376"/>
                </a:lnTo>
                <a:lnTo>
                  <a:pt x="924052" y="899032"/>
                </a:lnTo>
                <a:lnTo>
                  <a:pt x="1109091" y="813180"/>
                </a:lnTo>
                <a:lnTo>
                  <a:pt x="1304670" y="727836"/>
                </a:lnTo>
                <a:lnTo>
                  <a:pt x="1511300" y="653033"/>
                </a:lnTo>
                <a:lnTo>
                  <a:pt x="1750822" y="577849"/>
                </a:lnTo>
                <a:lnTo>
                  <a:pt x="2000758" y="503046"/>
                </a:lnTo>
                <a:lnTo>
                  <a:pt x="2283079" y="438403"/>
                </a:lnTo>
                <a:lnTo>
                  <a:pt x="2576449" y="384809"/>
                </a:lnTo>
                <a:lnTo>
                  <a:pt x="3229355" y="299465"/>
                </a:lnTo>
                <a:lnTo>
                  <a:pt x="3979417" y="257047"/>
                </a:lnTo>
                <a:lnTo>
                  <a:pt x="7071970" y="257047"/>
                </a:lnTo>
                <a:lnTo>
                  <a:pt x="6784213" y="203580"/>
                </a:lnTo>
                <a:lnTo>
                  <a:pt x="6240780" y="128269"/>
                </a:lnTo>
                <a:lnTo>
                  <a:pt x="5718556" y="64134"/>
                </a:lnTo>
                <a:lnTo>
                  <a:pt x="5229606" y="32384"/>
                </a:lnTo>
                <a:lnTo>
                  <a:pt x="4762246" y="11049"/>
                </a:lnTo>
                <a:lnTo>
                  <a:pt x="4316095" y="0"/>
                </a:lnTo>
                <a:close/>
              </a:path>
              <a:path w="8610599" h="1572767">
                <a:moveTo>
                  <a:pt x="7071970" y="257047"/>
                </a:moveTo>
                <a:lnTo>
                  <a:pt x="4392295" y="257047"/>
                </a:lnTo>
                <a:lnTo>
                  <a:pt x="4827270" y="278256"/>
                </a:lnTo>
                <a:lnTo>
                  <a:pt x="5284089" y="310641"/>
                </a:lnTo>
                <a:lnTo>
                  <a:pt x="5773039" y="353059"/>
                </a:lnTo>
                <a:lnTo>
                  <a:pt x="6284214" y="417194"/>
                </a:lnTo>
                <a:lnTo>
                  <a:pt x="6827520" y="513714"/>
                </a:lnTo>
                <a:lnTo>
                  <a:pt x="7392670" y="620775"/>
                </a:lnTo>
                <a:lnTo>
                  <a:pt x="7979918" y="749045"/>
                </a:lnTo>
                <a:lnTo>
                  <a:pt x="8610599" y="899032"/>
                </a:lnTo>
                <a:lnTo>
                  <a:pt x="8610599" y="588390"/>
                </a:lnTo>
                <a:lnTo>
                  <a:pt x="7968869" y="438403"/>
                </a:lnTo>
                <a:lnTo>
                  <a:pt x="7360411" y="310641"/>
                </a:lnTo>
                <a:lnTo>
                  <a:pt x="7071970" y="257047"/>
                </a:lnTo>
                <a:close/>
              </a:path>
            </a:pathLst>
          </a:custGeom>
          <a:solidFill>
            <a:srgbClr val="F5CD2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572000"/>
            <a:ext cx="9143999" cy="2285996"/>
          </a:xfrm>
          <a:custGeom>
            <a:avLst/>
            <a:gdLst/>
            <a:ahLst/>
            <a:cxnLst/>
            <a:rect l="l" t="t" r="r" b="b"/>
            <a:pathLst>
              <a:path w="9143999" h="2285996">
                <a:moveTo>
                  <a:pt x="0" y="1124484"/>
                </a:moveTo>
                <a:lnTo>
                  <a:pt x="0" y="2285996"/>
                </a:lnTo>
                <a:lnTo>
                  <a:pt x="9143999" y="2285996"/>
                </a:lnTo>
                <a:lnTo>
                  <a:pt x="9143999" y="1763941"/>
                </a:lnTo>
                <a:lnTo>
                  <a:pt x="3986149" y="1763941"/>
                </a:lnTo>
                <a:lnTo>
                  <a:pt x="3730085" y="1759642"/>
                </a:lnTo>
                <a:lnTo>
                  <a:pt x="3479049" y="1749903"/>
                </a:lnTo>
                <a:lnTo>
                  <a:pt x="3233190" y="1735141"/>
                </a:lnTo>
                <a:lnTo>
                  <a:pt x="2992654" y="1715777"/>
                </a:lnTo>
                <a:lnTo>
                  <a:pt x="2757592" y="1692227"/>
                </a:lnTo>
                <a:lnTo>
                  <a:pt x="2528151" y="1664912"/>
                </a:lnTo>
                <a:lnTo>
                  <a:pt x="2304479" y="1634250"/>
                </a:lnTo>
                <a:lnTo>
                  <a:pt x="2086726" y="1600660"/>
                </a:lnTo>
                <a:lnTo>
                  <a:pt x="1875039" y="1564561"/>
                </a:lnTo>
                <a:lnTo>
                  <a:pt x="1669567" y="1526371"/>
                </a:lnTo>
                <a:lnTo>
                  <a:pt x="1470459" y="1486510"/>
                </a:lnTo>
                <a:lnTo>
                  <a:pt x="1277862" y="1445396"/>
                </a:lnTo>
                <a:lnTo>
                  <a:pt x="1091926" y="1403447"/>
                </a:lnTo>
                <a:lnTo>
                  <a:pt x="740629" y="1318724"/>
                </a:lnTo>
                <a:lnTo>
                  <a:pt x="0" y="1124484"/>
                </a:lnTo>
                <a:close/>
              </a:path>
              <a:path w="9143999" h="2285996">
                <a:moveTo>
                  <a:pt x="9143999" y="0"/>
                </a:moveTo>
                <a:lnTo>
                  <a:pt x="9084905" y="77057"/>
                </a:lnTo>
                <a:lnTo>
                  <a:pt x="9014664" y="165684"/>
                </a:lnTo>
                <a:lnTo>
                  <a:pt x="8931645" y="264148"/>
                </a:lnTo>
                <a:lnTo>
                  <a:pt x="8834220" y="370716"/>
                </a:lnTo>
                <a:lnTo>
                  <a:pt x="8720758" y="483656"/>
                </a:lnTo>
                <a:lnTo>
                  <a:pt x="8589630" y="601233"/>
                </a:lnTo>
                <a:lnTo>
                  <a:pt x="8439205" y="721717"/>
                </a:lnTo>
                <a:lnTo>
                  <a:pt x="8267854" y="843373"/>
                </a:lnTo>
                <a:lnTo>
                  <a:pt x="8073947" y="964469"/>
                </a:lnTo>
                <a:lnTo>
                  <a:pt x="7855854" y="1083271"/>
                </a:lnTo>
                <a:lnTo>
                  <a:pt x="7611946" y="1198048"/>
                </a:lnTo>
                <a:lnTo>
                  <a:pt x="7340592" y="1307066"/>
                </a:lnTo>
                <a:lnTo>
                  <a:pt x="7040163" y="1408592"/>
                </a:lnTo>
                <a:lnTo>
                  <a:pt x="6709029" y="1500893"/>
                </a:lnTo>
                <a:lnTo>
                  <a:pt x="6345560" y="1582237"/>
                </a:lnTo>
                <a:lnTo>
                  <a:pt x="5948127" y="1650890"/>
                </a:lnTo>
                <a:lnTo>
                  <a:pt x="5515099" y="1705120"/>
                </a:lnTo>
                <a:lnTo>
                  <a:pt x="5044846" y="1743193"/>
                </a:lnTo>
                <a:lnTo>
                  <a:pt x="4535739" y="1763378"/>
                </a:lnTo>
                <a:lnTo>
                  <a:pt x="3986149" y="1763941"/>
                </a:lnTo>
                <a:lnTo>
                  <a:pt x="9143999" y="1763941"/>
                </a:lnTo>
                <a:lnTo>
                  <a:pt x="9143999" y="0"/>
                </a:lnTo>
                <a:close/>
              </a:path>
            </a:pathLst>
          </a:custGeom>
          <a:solidFill>
            <a:srgbClr val="5A160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114800"/>
            <a:ext cx="8991600" cy="2189041"/>
          </a:xfrm>
          <a:custGeom>
            <a:avLst/>
            <a:gdLst/>
            <a:ahLst/>
            <a:cxnLst/>
            <a:rect l="l" t="t" r="r" b="b"/>
            <a:pathLst>
              <a:path w="8991600" h="2189041">
                <a:moveTo>
                  <a:pt x="0" y="944499"/>
                </a:moveTo>
                <a:lnTo>
                  <a:pt x="0" y="1378839"/>
                </a:lnTo>
                <a:lnTo>
                  <a:pt x="1049999" y="1697960"/>
                </a:lnTo>
                <a:lnTo>
                  <a:pt x="2019513" y="1931003"/>
                </a:lnTo>
                <a:lnTo>
                  <a:pt x="2911422" y="2085505"/>
                </a:lnTo>
                <a:lnTo>
                  <a:pt x="3728606" y="2169005"/>
                </a:lnTo>
                <a:lnTo>
                  <a:pt x="4473946" y="2189041"/>
                </a:lnTo>
                <a:lnTo>
                  <a:pt x="5150322" y="2153151"/>
                </a:lnTo>
                <a:lnTo>
                  <a:pt x="5760616" y="2068874"/>
                </a:lnTo>
                <a:lnTo>
                  <a:pt x="6307707" y="1943749"/>
                </a:lnTo>
                <a:lnTo>
                  <a:pt x="6646160" y="1833588"/>
                </a:lnTo>
                <a:lnTo>
                  <a:pt x="4399901" y="1833588"/>
                </a:lnTo>
                <a:lnTo>
                  <a:pt x="3661208" y="1789868"/>
                </a:lnTo>
                <a:lnTo>
                  <a:pt x="2854358" y="1686045"/>
                </a:lnTo>
                <a:lnTo>
                  <a:pt x="1976863" y="1515173"/>
                </a:lnTo>
                <a:lnTo>
                  <a:pt x="1026239" y="1270306"/>
                </a:lnTo>
                <a:lnTo>
                  <a:pt x="0" y="944499"/>
                </a:lnTo>
                <a:close/>
              </a:path>
              <a:path w="8991600" h="2189041">
                <a:moveTo>
                  <a:pt x="8991600" y="0"/>
                </a:moveTo>
                <a:lnTo>
                  <a:pt x="8931512" y="92792"/>
                </a:lnTo>
                <a:lnTo>
                  <a:pt x="8852675" y="198365"/>
                </a:lnTo>
                <a:lnTo>
                  <a:pt x="8737994" y="334127"/>
                </a:lnTo>
                <a:lnTo>
                  <a:pt x="8584983" y="493133"/>
                </a:lnTo>
                <a:lnTo>
                  <a:pt x="8391158" y="668438"/>
                </a:lnTo>
                <a:lnTo>
                  <a:pt x="8154031" y="853096"/>
                </a:lnTo>
                <a:lnTo>
                  <a:pt x="7871118" y="1040161"/>
                </a:lnTo>
                <a:lnTo>
                  <a:pt x="7539933" y="1222688"/>
                </a:lnTo>
                <a:lnTo>
                  <a:pt x="7157989" y="1393731"/>
                </a:lnTo>
                <a:lnTo>
                  <a:pt x="6722802" y="1546344"/>
                </a:lnTo>
                <a:lnTo>
                  <a:pt x="6231885" y="1673582"/>
                </a:lnTo>
                <a:lnTo>
                  <a:pt x="5682753" y="1768499"/>
                </a:lnTo>
                <a:lnTo>
                  <a:pt x="5072920" y="1824149"/>
                </a:lnTo>
                <a:lnTo>
                  <a:pt x="4399901" y="1833588"/>
                </a:lnTo>
                <a:lnTo>
                  <a:pt x="6646160" y="1833588"/>
                </a:lnTo>
                <a:lnTo>
                  <a:pt x="6794478" y="1785313"/>
                </a:lnTo>
                <a:lnTo>
                  <a:pt x="7223807" y="1601104"/>
                </a:lnTo>
                <a:lnTo>
                  <a:pt x="7598576" y="1398662"/>
                </a:lnTo>
                <a:lnTo>
                  <a:pt x="7921666" y="1185525"/>
                </a:lnTo>
                <a:lnTo>
                  <a:pt x="8195957" y="969231"/>
                </a:lnTo>
                <a:lnTo>
                  <a:pt x="8424330" y="757318"/>
                </a:lnTo>
                <a:lnTo>
                  <a:pt x="8609665" y="557325"/>
                </a:lnTo>
                <a:lnTo>
                  <a:pt x="8754843" y="376790"/>
                </a:lnTo>
                <a:lnTo>
                  <a:pt x="8862745" y="223252"/>
                </a:lnTo>
                <a:lnTo>
                  <a:pt x="8936251" y="104248"/>
                </a:lnTo>
                <a:lnTo>
                  <a:pt x="8978243" y="27318"/>
                </a:lnTo>
                <a:lnTo>
                  <a:pt x="8991600" y="0"/>
                </a:lnTo>
                <a:close/>
              </a:path>
            </a:pathLst>
          </a:custGeom>
          <a:solidFill>
            <a:srgbClr val="FAEB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4572000"/>
            <a:ext cx="9144000" cy="1867695"/>
          </a:xfrm>
          <a:custGeom>
            <a:avLst/>
            <a:gdLst/>
            <a:ahLst/>
            <a:cxnLst/>
            <a:rect l="l" t="t" r="r" b="b"/>
            <a:pathLst>
              <a:path w="9144000" h="1867695">
                <a:moveTo>
                  <a:pt x="0" y="805941"/>
                </a:moveTo>
                <a:lnTo>
                  <a:pt x="0" y="1176439"/>
                </a:lnTo>
                <a:lnTo>
                  <a:pt x="1067798" y="1448711"/>
                </a:lnTo>
                <a:lnTo>
                  <a:pt x="2053746" y="1647542"/>
                </a:lnTo>
                <a:lnTo>
                  <a:pt x="2960774" y="1779361"/>
                </a:lnTo>
                <a:lnTo>
                  <a:pt x="3791809" y="1850602"/>
                </a:lnTo>
                <a:lnTo>
                  <a:pt x="4549782" y="1867695"/>
                </a:lnTo>
                <a:lnTo>
                  <a:pt x="5237623" y="1837073"/>
                </a:lnTo>
                <a:lnTo>
                  <a:pt x="5858261" y="1765167"/>
                </a:lnTo>
                <a:lnTo>
                  <a:pt x="6414625" y="1658409"/>
                </a:lnTo>
                <a:lnTo>
                  <a:pt x="6758668" y="1564459"/>
                </a:lnTo>
                <a:lnTo>
                  <a:pt x="4474452" y="1564459"/>
                </a:lnTo>
                <a:lnTo>
                  <a:pt x="3723241" y="1527166"/>
                </a:lnTo>
                <a:lnTo>
                  <a:pt x="2902719" y="1438594"/>
                </a:lnTo>
                <a:lnTo>
                  <a:pt x="2010356" y="1292816"/>
                </a:lnTo>
                <a:lnTo>
                  <a:pt x="1043625" y="1083907"/>
                </a:lnTo>
                <a:lnTo>
                  <a:pt x="0" y="805941"/>
                </a:lnTo>
                <a:close/>
              </a:path>
              <a:path w="9144000" h="1867695">
                <a:moveTo>
                  <a:pt x="9144000" y="0"/>
                </a:moveTo>
                <a:lnTo>
                  <a:pt x="9082892" y="79170"/>
                </a:lnTo>
                <a:lnTo>
                  <a:pt x="9002717" y="169245"/>
                </a:lnTo>
                <a:lnTo>
                  <a:pt x="8886090" y="285078"/>
                </a:lnTo>
                <a:lnTo>
                  <a:pt x="8730484" y="420743"/>
                </a:lnTo>
                <a:lnTo>
                  <a:pt x="8533370" y="570315"/>
                </a:lnTo>
                <a:lnTo>
                  <a:pt x="8292222" y="727867"/>
                </a:lnTo>
                <a:lnTo>
                  <a:pt x="8004511" y="887473"/>
                </a:lnTo>
                <a:lnTo>
                  <a:pt x="7667710" y="1043208"/>
                </a:lnTo>
                <a:lnTo>
                  <a:pt x="7279290" y="1189145"/>
                </a:lnTo>
                <a:lnTo>
                  <a:pt x="6836725" y="1319359"/>
                </a:lnTo>
                <a:lnTo>
                  <a:pt x="6337486" y="1427923"/>
                </a:lnTo>
                <a:lnTo>
                  <a:pt x="5779046" y="1508912"/>
                </a:lnTo>
                <a:lnTo>
                  <a:pt x="5158877" y="1556399"/>
                </a:lnTo>
                <a:lnTo>
                  <a:pt x="4474452" y="1564459"/>
                </a:lnTo>
                <a:lnTo>
                  <a:pt x="6758668" y="1564459"/>
                </a:lnTo>
                <a:lnTo>
                  <a:pt x="6909645" y="1523231"/>
                </a:lnTo>
                <a:lnTo>
                  <a:pt x="7346251" y="1366064"/>
                </a:lnTo>
                <a:lnTo>
                  <a:pt x="7727372" y="1193340"/>
                </a:lnTo>
                <a:lnTo>
                  <a:pt x="8055937" y="1011491"/>
                </a:lnTo>
                <a:lnTo>
                  <a:pt x="8334876" y="826948"/>
                </a:lnTo>
                <a:lnTo>
                  <a:pt x="8567118" y="646144"/>
                </a:lnTo>
                <a:lnTo>
                  <a:pt x="8755594" y="475510"/>
                </a:lnTo>
                <a:lnTo>
                  <a:pt x="8903232" y="321477"/>
                </a:lnTo>
                <a:lnTo>
                  <a:pt x="9012962" y="190478"/>
                </a:lnTo>
                <a:lnTo>
                  <a:pt x="9087714" y="88945"/>
                </a:lnTo>
                <a:lnTo>
                  <a:pt x="9130416" y="23308"/>
                </a:lnTo>
                <a:lnTo>
                  <a:pt x="9144000" y="0"/>
                </a:lnTo>
                <a:close/>
              </a:path>
            </a:pathLst>
          </a:custGeom>
          <a:solidFill>
            <a:srgbClr val="F5CD2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48400" y="4255007"/>
            <a:ext cx="2895599" cy="2602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86029" y="1419733"/>
            <a:ext cx="8842607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 smtClean="0">
                <a:latin typeface="Calibri"/>
                <a:cs typeface="Calibri"/>
              </a:rPr>
              <a:t>4</a:t>
            </a:r>
            <a:r>
              <a:rPr sz="4800" b="1" spc="14" baseline="3413" dirty="0" smtClean="0">
                <a:latin typeface="Calibri"/>
                <a:cs typeface="Calibri"/>
              </a:rPr>
              <a:t>.</a:t>
            </a:r>
            <a:r>
              <a:rPr sz="4800" b="1" spc="0" baseline="3413" dirty="0" smtClean="0">
                <a:latin typeface="Calibri"/>
                <a:cs typeface="Calibri"/>
              </a:rPr>
              <a:t>As</a:t>
            </a:r>
            <a:r>
              <a:rPr sz="4800" b="1" spc="9" baseline="3413" dirty="0" smtClean="0">
                <a:latin typeface="Calibri"/>
                <a:cs typeface="Calibri"/>
              </a:rPr>
              <a:t>s</a:t>
            </a:r>
            <a:r>
              <a:rPr sz="4800" b="1" spc="0" baseline="3413" dirty="0" smtClean="0">
                <a:latin typeface="Calibri"/>
                <a:cs typeface="Calibri"/>
              </a:rPr>
              <a:t>essme</a:t>
            </a:r>
            <a:r>
              <a:rPr sz="4800" b="1" spc="-39" baseline="3413" dirty="0" smtClean="0">
                <a:latin typeface="Calibri"/>
                <a:cs typeface="Calibri"/>
              </a:rPr>
              <a:t>n</a:t>
            </a:r>
            <a:r>
              <a:rPr sz="4800" b="1" spc="0" baseline="3413" dirty="0" smtClean="0">
                <a:latin typeface="Calibri"/>
                <a:cs typeface="Calibri"/>
              </a:rPr>
              <a:t>t</a:t>
            </a:r>
            <a:r>
              <a:rPr sz="4800" b="1" spc="-34" baseline="3413" dirty="0" smtClean="0">
                <a:latin typeface="Calibri"/>
                <a:cs typeface="Calibri"/>
              </a:rPr>
              <a:t> </a:t>
            </a:r>
            <a:r>
              <a:rPr sz="4800" b="1" spc="0" baseline="3413" dirty="0" smtClean="0">
                <a:latin typeface="Calibri"/>
                <a:cs typeface="Calibri"/>
              </a:rPr>
              <a:t>of no</a:t>
            </a:r>
            <a:r>
              <a:rPr sz="4800" b="1" spc="19" baseline="3413" dirty="0" smtClean="0">
                <a:latin typeface="Calibri"/>
                <a:cs typeface="Calibri"/>
              </a:rPr>
              <a:t>n</a:t>
            </a:r>
            <a:r>
              <a:rPr sz="4800" b="1" spc="0" baseline="3413" dirty="0" smtClean="0">
                <a:latin typeface="Calibri"/>
                <a:cs typeface="Calibri"/>
              </a:rPr>
              <a:t>-</a:t>
            </a:r>
            <a:r>
              <a:rPr sz="4800" b="1" spc="-9" baseline="3413" dirty="0" smtClean="0">
                <a:latin typeface="Calibri"/>
                <a:cs typeface="Calibri"/>
              </a:rPr>
              <a:t> </a:t>
            </a:r>
            <a:r>
              <a:rPr sz="4800" b="1" spc="0" baseline="3413" dirty="0" smtClean="0">
                <a:latin typeface="Calibri"/>
                <a:cs typeface="Calibri"/>
              </a:rPr>
              <a:t>co</a:t>
            </a:r>
            <a:r>
              <a:rPr sz="4800" b="1" spc="-29" baseline="3413" dirty="0" smtClean="0">
                <a:latin typeface="Calibri"/>
                <a:cs typeface="Calibri"/>
              </a:rPr>
              <a:t>nt</a:t>
            </a:r>
            <a:r>
              <a:rPr sz="4800" b="1" spc="0" baseline="3413" dirty="0" smtClean="0">
                <a:latin typeface="Calibri"/>
                <a:cs typeface="Calibri"/>
              </a:rPr>
              <a:t>e</a:t>
            </a:r>
            <a:r>
              <a:rPr sz="4800" b="1" spc="-29" baseline="3413" dirty="0" smtClean="0">
                <a:latin typeface="Calibri"/>
                <a:cs typeface="Calibri"/>
              </a:rPr>
              <a:t>n</a:t>
            </a:r>
            <a:r>
              <a:rPr sz="4800" b="1" spc="0" baseline="3413" dirty="0" smtClean="0">
                <a:latin typeface="Calibri"/>
                <a:cs typeface="Calibri"/>
              </a:rPr>
              <a:t>t</a:t>
            </a:r>
            <a:r>
              <a:rPr sz="4800" b="1" spc="-34" baseline="3413" dirty="0" smtClean="0">
                <a:latin typeface="Calibri"/>
                <a:cs typeface="Calibri"/>
              </a:rPr>
              <a:t> </a:t>
            </a:r>
            <a:r>
              <a:rPr sz="4800" b="1" spc="-19" baseline="3413" dirty="0" smtClean="0">
                <a:latin typeface="Calibri"/>
                <a:cs typeface="Calibri"/>
              </a:rPr>
              <a:t>a</a:t>
            </a:r>
            <a:r>
              <a:rPr sz="4800" b="1" spc="-29" baseline="3413" dirty="0" smtClean="0">
                <a:latin typeface="Calibri"/>
                <a:cs typeface="Calibri"/>
              </a:rPr>
              <a:t>t</a:t>
            </a:r>
            <a:r>
              <a:rPr sz="4800" b="1" spc="0" baseline="3413" dirty="0" smtClean="0">
                <a:latin typeface="Calibri"/>
                <a:cs typeface="Calibri"/>
              </a:rPr>
              <a:t>tr</a:t>
            </a:r>
            <a:r>
              <a:rPr sz="4800" b="1" spc="4" baseline="3413" dirty="0" smtClean="0">
                <a:latin typeface="Calibri"/>
                <a:cs typeface="Calibri"/>
              </a:rPr>
              <a:t>i</a:t>
            </a:r>
            <a:r>
              <a:rPr sz="4800" b="1" spc="0" baseline="3413" dirty="0" smtClean="0">
                <a:latin typeface="Calibri"/>
                <a:cs typeface="Calibri"/>
              </a:rPr>
              <a:t>bu</a:t>
            </a:r>
            <a:r>
              <a:rPr sz="4800" b="1" spc="-39" baseline="3413" dirty="0" smtClean="0">
                <a:latin typeface="Calibri"/>
                <a:cs typeface="Calibri"/>
              </a:rPr>
              <a:t>t</a:t>
            </a:r>
            <a:r>
              <a:rPr sz="4800" b="1" spc="0" baseline="3413" dirty="0" smtClean="0">
                <a:latin typeface="Calibri"/>
                <a:cs typeface="Calibri"/>
              </a:rPr>
              <a:t>es</a:t>
            </a:r>
            <a:r>
              <a:rPr sz="4800" b="1" spc="-9" baseline="3413" dirty="0" smtClean="0">
                <a:latin typeface="Calibri"/>
                <a:cs typeface="Calibri"/>
              </a:rPr>
              <a:t> </a:t>
            </a:r>
            <a:r>
              <a:rPr sz="4800" b="1" spc="0" baseline="3413" dirty="0" smtClean="0">
                <a:latin typeface="Calibri"/>
                <a:cs typeface="Calibri"/>
              </a:rPr>
              <a:t>of</a:t>
            </a:r>
            <a:r>
              <a:rPr sz="4800" b="1" spc="-29" baseline="3413" dirty="0" smtClean="0">
                <a:latin typeface="Calibri"/>
                <a:cs typeface="Calibri"/>
              </a:rPr>
              <a:t> s</a:t>
            </a:r>
            <a:r>
              <a:rPr sz="4800" b="1" spc="0" baseline="3413" dirty="0" smtClean="0">
                <a:latin typeface="Calibri"/>
                <a:cs typeface="Calibri"/>
              </a:rPr>
              <a:t>tude</a:t>
            </a:r>
            <a:r>
              <a:rPr sz="4800" b="1" spc="-34" baseline="3413" dirty="0" smtClean="0">
                <a:latin typeface="Calibri"/>
                <a:cs typeface="Calibri"/>
              </a:rPr>
              <a:t>n</a:t>
            </a:r>
            <a:r>
              <a:rPr sz="4800" b="1" spc="0" baseline="3413" dirty="0" smtClean="0">
                <a:latin typeface="Calibri"/>
                <a:cs typeface="Calibri"/>
              </a:rPr>
              <a:t>ts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2140" y="2416905"/>
            <a:ext cx="241554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 smtClean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55344" y="2441448"/>
            <a:ext cx="7768177" cy="18957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0" baseline="3413" dirty="0" smtClean="0">
                <a:latin typeface="Calibri"/>
                <a:cs typeface="Calibri"/>
              </a:rPr>
              <a:t>C</a:t>
            </a:r>
            <a:r>
              <a:rPr sz="4800" spc="-39" baseline="3413" dirty="0" smtClean="0">
                <a:latin typeface="Calibri"/>
                <a:cs typeface="Calibri"/>
              </a:rPr>
              <a:t>r</a:t>
            </a:r>
            <a:r>
              <a:rPr sz="4800" spc="0" baseline="3413" dirty="0" smtClean="0">
                <a:latin typeface="Calibri"/>
                <a:cs typeface="Calibri"/>
              </a:rPr>
              <a:t>e</a:t>
            </a:r>
            <a:r>
              <a:rPr sz="4800" spc="-19" baseline="3413" dirty="0" smtClean="0">
                <a:latin typeface="Calibri"/>
                <a:cs typeface="Calibri"/>
              </a:rPr>
              <a:t>a</a:t>
            </a:r>
            <a:r>
              <a:rPr sz="4800" spc="0" baseline="3413" dirty="0" smtClean="0">
                <a:latin typeface="Calibri"/>
                <a:cs typeface="Calibri"/>
              </a:rPr>
              <a:t>t</a:t>
            </a:r>
            <a:r>
              <a:rPr sz="4800" spc="-9" baseline="3413" dirty="0" smtClean="0">
                <a:latin typeface="Calibri"/>
                <a:cs typeface="Calibri"/>
              </a:rPr>
              <a:t>i</a:t>
            </a:r>
            <a:r>
              <a:rPr sz="4800" spc="0" baseline="3413" dirty="0" smtClean="0">
                <a:latin typeface="Calibri"/>
                <a:cs typeface="Calibri"/>
              </a:rPr>
              <a:t>vi</a:t>
            </a:r>
            <a:r>
              <a:rPr sz="4800" spc="4" baseline="3413" dirty="0" smtClean="0">
                <a:latin typeface="Calibri"/>
                <a:cs typeface="Calibri"/>
              </a:rPr>
              <a:t>t</a:t>
            </a:r>
            <a:r>
              <a:rPr sz="4800" spc="-234" baseline="3413" dirty="0" smtClean="0">
                <a:latin typeface="Calibri"/>
                <a:cs typeface="Calibri"/>
              </a:rPr>
              <a:t>y</a:t>
            </a:r>
            <a:r>
              <a:rPr sz="4800" spc="0" baseline="3413" dirty="0" smtClean="0">
                <a:latin typeface="Calibri"/>
                <a:cs typeface="Calibri"/>
              </a:rPr>
              <a:t>,</a:t>
            </a:r>
            <a:r>
              <a:rPr sz="4800" spc="1" baseline="3413" dirty="0" smtClean="0">
                <a:latin typeface="Calibri"/>
                <a:cs typeface="Calibri"/>
              </a:rPr>
              <a:t> </a:t>
            </a:r>
            <a:r>
              <a:rPr sz="4800" spc="0" baseline="3413" dirty="0" smtClean="0">
                <a:latin typeface="Calibri"/>
                <a:cs typeface="Calibri"/>
              </a:rPr>
              <a:t>wri</a:t>
            </a:r>
            <a:r>
              <a:rPr sz="4800" spc="-9" baseline="3413" dirty="0" smtClean="0">
                <a:latin typeface="Calibri"/>
                <a:cs typeface="Calibri"/>
              </a:rPr>
              <a:t>t</a:t>
            </a:r>
            <a:r>
              <a:rPr sz="4800" spc="0" baseline="3413" dirty="0" smtClean="0">
                <a:latin typeface="Calibri"/>
                <a:cs typeface="Calibri"/>
              </a:rPr>
              <a:t>ing</a:t>
            </a:r>
            <a:r>
              <a:rPr sz="4800" spc="14" baseline="3413" dirty="0" smtClean="0">
                <a:latin typeface="Calibri"/>
                <a:cs typeface="Calibri"/>
              </a:rPr>
              <a:t> </a:t>
            </a:r>
            <a:r>
              <a:rPr sz="4800" spc="-39" baseline="3413" dirty="0" smtClean="0">
                <a:latin typeface="Calibri"/>
                <a:cs typeface="Calibri"/>
              </a:rPr>
              <a:t>s</a:t>
            </a:r>
            <a:r>
              <a:rPr sz="4800" spc="0" baseline="3413" dirty="0" smtClean="0">
                <a:latin typeface="Calibri"/>
                <a:cs typeface="Calibri"/>
              </a:rPr>
              <a:t>ty</a:t>
            </a:r>
            <a:r>
              <a:rPr sz="4800" spc="-4" baseline="3413" dirty="0" smtClean="0">
                <a:latin typeface="Calibri"/>
                <a:cs typeface="Calibri"/>
              </a:rPr>
              <a:t>l</a:t>
            </a:r>
            <a:r>
              <a:rPr sz="4800" spc="0" baseline="3413" dirty="0" smtClean="0">
                <a:latin typeface="Calibri"/>
                <a:cs typeface="Calibri"/>
              </a:rPr>
              <a:t>e, o</a:t>
            </a:r>
            <a:r>
              <a:rPr sz="4800" spc="-50" baseline="3413" dirty="0" smtClean="0">
                <a:latin typeface="Calibri"/>
                <a:cs typeface="Calibri"/>
              </a:rPr>
              <a:t>r</a:t>
            </a:r>
            <a:r>
              <a:rPr sz="4800" spc="-54" baseline="3413" dirty="0" smtClean="0">
                <a:latin typeface="Calibri"/>
                <a:cs typeface="Calibri"/>
              </a:rPr>
              <a:t>g</a:t>
            </a:r>
            <a:r>
              <a:rPr sz="4800" spc="0" baseline="3413" dirty="0" smtClean="0">
                <a:latin typeface="Calibri"/>
                <a:cs typeface="Calibri"/>
              </a:rPr>
              <a:t>ani</a:t>
            </a:r>
            <a:r>
              <a:rPr sz="4800" spc="-59" baseline="3413" dirty="0" smtClean="0">
                <a:latin typeface="Calibri"/>
                <a:cs typeface="Calibri"/>
              </a:rPr>
              <a:t>z</a:t>
            </a:r>
            <a:r>
              <a:rPr sz="4800" spc="-19" baseline="3413" dirty="0" smtClean="0">
                <a:latin typeface="Calibri"/>
                <a:cs typeface="Calibri"/>
              </a:rPr>
              <a:t>a</a:t>
            </a:r>
            <a:r>
              <a:rPr sz="4800" spc="0" baseline="3413" dirty="0" smtClean="0">
                <a:latin typeface="Calibri"/>
                <a:cs typeface="Calibri"/>
              </a:rPr>
              <a:t>t</a:t>
            </a:r>
            <a:r>
              <a:rPr sz="4800" spc="-9" baseline="3413" dirty="0" smtClean="0">
                <a:latin typeface="Calibri"/>
                <a:cs typeface="Calibri"/>
              </a:rPr>
              <a:t>i</a:t>
            </a:r>
            <a:r>
              <a:rPr sz="4800" spc="0" baseline="3413" dirty="0" smtClean="0">
                <a:latin typeface="Calibri"/>
                <a:cs typeface="Calibri"/>
              </a:rPr>
              <a:t>on,</a:t>
            </a:r>
            <a:r>
              <a:rPr sz="4800" spc="25" baseline="3413" dirty="0" smtClean="0">
                <a:latin typeface="Calibri"/>
                <a:cs typeface="Calibri"/>
              </a:rPr>
              <a:t> </a:t>
            </a:r>
            <a:r>
              <a:rPr sz="4800" spc="0" baseline="3413" dirty="0" smtClean="0">
                <a:latin typeface="Calibri"/>
                <a:cs typeface="Calibri"/>
              </a:rPr>
              <a:t>ne</a:t>
            </a:r>
            <a:r>
              <a:rPr sz="4800" spc="-25" baseline="3413" dirty="0" smtClean="0">
                <a:latin typeface="Calibri"/>
                <a:cs typeface="Calibri"/>
              </a:rPr>
              <a:t>a</a:t>
            </a:r>
            <a:r>
              <a:rPr sz="4800" spc="0" baseline="3413" dirty="0" smtClean="0">
                <a:latin typeface="Calibri"/>
                <a:cs typeface="Calibri"/>
              </a:rPr>
              <a:t>tne</a:t>
            </a:r>
            <a:r>
              <a:rPr sz="4800" spc="-14" baseline="3413" dirty="0" smtClean="0">
                <a:latin typeface="Calibri"/>
                <a:cs typeface="Calibri"/>
              </a:rPr>
              <a:t>s</a:t>
            </a:r>
            <a:r>
              <a:rPr sz="4800" spc="0" baseline="3413" dirty="0" smtClean="0">
                <a:latin typeface="Calibri"/>
                <a:cs typeface="Calibri"/>
              </a:rPr>
              <a:t>s</a:t>
            </a:r>
            <a:endParaRPr sz="3200">
              <a:latin typeface="Calibri"/>
              <a:cs typeface="Calibri"/>
            </a:endParaRPr>
          </a:p>
          <a:p>
            <a:pPr marL="12700" marR="61036">
              <a:lnSpc>
                <a:spcPts val="3840"/>
              </a:lnSpc>
              <a:spcBef>
                <a:spcPts val="23"/>
              </a:spcBef>
            </a:pPr>
            <a:r>
              <a:rPr sz="4800" spc="0" baseline="1706" dirty="0" smtClean="0">
                <a:latin typeface="Calibri"/>
                <a:cs typeface="Calibri"/>
              </a:rPr>
              <a:t>and</a:t>
            </a:r>
            <a:r>
              <a:rPr sz="4800" spc="9" baseline="1706" dirty="0" smtClean="0">
                <a:latin typeface="Calibri"/>
                <a:cs typeface="Calibri"/>
              </a:rPr>
              <a:t> </a:t>
            </a:r>
            <a:r>
              <a:rPr sz="4800" spc="0" baseline="1706" dirty="0" smtClean="0">
                <a:latin typeface="Calibri"/>
                <a:cs typeface="Calibri"/>
              </a:rPr>
              <a:t>cleanl</a:t>
            </a:r>
            <a:r>
              <a:rPr sz="4800" spc="-9" baseline="1706" dirty="0" smtClean="0">
                <a:latin typeface="Calibri"/>
                <a:cs typeface="Calibri"/>
              </a:rPr>
              <a:t>i</a:t>
            </a:r>
            <a:r>
              <a:rPr sz="4800" spc="0" baseline="1706" dirty="0" smtClean="0">
                <a:latin typeface="Calibri"/>
                <a:cs typeface="Calibri"/>
              </a:rPr>
              <a:t>ness</a:t>
            </a:r>
            <a:r>
              <a:rPr sz="4800" spc="-9" baseline="1706" dirty="0" smtClean="0">
                <a:latin typeface="Calibri"/>
                <a:cs typeface="Calibri"/>
              </a:rPr>
              <a:t> </a:t>
            </a:r>
            <a:r>
              <a:rPr sz="4800" spc="0" baseline="1706" dirty="0" smtClean="0">
                <a:latin typeface="Calibri"/>
                <a:cs typeface="Calibri"/>
              </a:rPr>
              <a:t>a</a:t>
            </a:r>
            <a:r>
              <a:rPr sz="4800" spc="-29" baseline="1706" dirty="0" smtClean="0">
                <a:latin typeface="Calibri"/>
                <a:cs typeface="Calibri"/>
              </a:rPr>
              <a:t>r</a:t>
            </a:r>
            <a:r>
              <a:rPr sz="4800" spc="0" baseline="1706" dirty="0" smtClean="0">
                <a:latin typeface="Calibri"/>
                <a:cs typeface="Calibri"/>
              </a:rPr>
              <a:t>e</a:t>
            </a:r>
            <a:r>
              <a:rPr sz="4800" spc="-14" baseline="1706" dirty="0" smtClean="0">
                <a:latin typeface="Calibri"/>
                <a:cs typeface="Calibri"/>
              </a:rPr>
              <a:t> </a:t>
            </a:r>
            <a:r>
              <a:rPr sz="4800" spc="0" baseline="1706" dirty="0" smtClean="0">
                <a:latin typeface="Calibri"/>
                <a:cs typeface="Calibri"/>
              </a:rPr>
              <a:t>some o</a:t>
            </a:r>
            <a:r>
              <a:rPr sz="4800" spc="-9" baseline="1706" dirty="0" smtClean="0">
                <a:latin typeface="Calibri"/>
                <a:cs typeface="Calibri"/>
              </a:rPr>
              <a:t>t</a:t>
            </a:r>
            <a:r>
              <a:rPr sz="4800" spc="0" baseline="1706" dirty="0" smtClean="0">
                <a:latin typeface="Calibri"/>
                <a:cs typeface="Calibri"/>
              </a:rPr>
              <a:t>her </a:t>
            </a:r>
            <a:r>
              <a:rPr sz="4800" spc="-19" baseline="1706" dirty="0" smtClean="0">
                <a:latin typeface="Calibri"/>
                <a:cs typeface="Calibri"/>
              </a:rPr>
              <a:t>a</a:t>
            </a:r>
            <a:r>
              <a:rPr sz="4800" spc="-54" baseline="1706" dirty="0" smtClean="0">
                <a:latin typeface="Calibri"/>
                <a:cs typeface="Calibri"/>
              </a:rPr>
              <a:t>t</a:t>
            </a:r>
            <a:r>
              <a:rPr sz="4800" spc="0" baseline="1706" dirty="0" smtClean="0">
                <a:latin typeface="Calibri"/>
                <a:cs typeface="Calibri"/>
              </a:rPr>
              <a:t>tr</a:t>
            </a:r>
            <a:r>
              <a:rPr sz="4800" spc="-9" baseline="1706" dirty="0" smtClean="0">
                <a:latin typeface="Calibri"/>
                <a:cs typeface="Calibri"/>
              </a:rPr>
              <a:t>i</a:t>
            </a:r>
            <a:r>
              <a:rPr sz="4800" spc="0" baseline="1706" dirty="0" smtClean="0">
                <a:latin typeface="Calibri"/>
                <a:cs typeface="Calibri"/>
              </a:rPr>
              <a:t>bu</a:t>
            </a:r>
            <a:r>
              <a:rPr sz="4800" spc="-44" baseline="1706" dirty="0" smtClean="0">
                <a:latin typeface="Calibri"/>
                <a:cs typeface="Calibri"/>
              </a:rPr>
              <a:t>t</a:t>
            </a:r>
            <a:r>
              <a:rPr sz="4800" spc="0" baseline="1706" dirty="0" smtClean="0">
                <a:latin typeface="Calibri"/>
                <a:cs typeface="Calibri"/>
              </a:rPr>
              <a:t>e</a:t>
            </a:r>
            <a:r>
              <a:rPr sz="4800" spc="29" baseline="1706" dirty="0" smtClean="0">
                <a:latin typeface="Calibri"/>
                <a:cs typeface="Calibri"/>
              </a:rPr>
              <a:t> </a:t>
            </a:r>
            <a:r>
              <a:rPr sz="4800" spc="0" baseline="1706" dirty="0" smtClean="0">
                <a:latin typeface="Calibri"/>
                <a:cs typeface="Calibri"/>
              </a:rPr>
              <a:t>th</a:t>
            </a:r>
            <a:r>
              <a:rPr sz="4800" spc="-29" baseline="1706" dirty="0" smtClean="0">
                <a:latin typeface="Calibri"/>
                <a:cs typeface="Calibri"/>
              </a:rPr>
              <a:t>a</a:t>
            </a:r>
            <a:r>
              <a:rPr sz="4800" spc="0" baseline="1706" dirty="0" smtClean="0">
                <a:latin typeface="Calibri"/>
                <a:cs typeface="Calibri"/>
              </a:rPr>
              <a:t>t</a:t>
            </a:r>
            <a:endParaRPr sz="3200">
              <a:latin typeface="Calibri"/>
              <a:cs typeface="Calibri"/>
            </a:endParaRPr>
          </a:p>
          <a:p>
            <a:pPr marL="12700" marR="61036">
              <a:lnSpc>
                <a:spcPts val="3840"/>
              </a:lnSpc>
            </a:pPr>
            <a:r>
              <a:rPr sz="4800" spc="-25" baseline="1706" dirty="0" smtClean="0">
                <a:latin typeface="Calibri"/>
                <a:cs typeface="Calibri"/>
              </a:rPr>
              <a:t>c</a:t>
            </a:r>
            <a:r>
              <a:rPr sz="4800" spc="0" baseline="1706" dirty="0" smtClean="0">
                <a:latin typeface="Calibri"/>
                <a:cs typeface="Calibri"/>
              </a:rPr>
              <a:t>an </a:t>
            </a:r>
            <a:r>
              <a:rPr sz="4800" spc="-14" baseline="1706" dirty="0" smtClean="0">
                <a:latin typeface="Calibri"/>
                <a:cs typeface="Calibri"/>
              </a:rPr>
              <a:t>b</a:t>
            </a:r>
            <a:r>
              <a:rPr sz="4800" spc="0" baseline="1706" dirty="0" smtClean="0">
                <a:latin typeface="Calibri"/>
                <a:cs typeface="Calibri"/>
              </a:rPr>
              <a:t>e mo</a:t>
            </a:r>
            <a:r>
              <a:rPr sz="4800" spc="-34" baseline="1706" dirty="0" smtClean="0">
                <a:latin typeface="Calibri"/>
                <a:cs typeface="Calibri"/>
              </a:rPr>
              <a:t>r</a:t>
            </a:r>
            <a:r>
              <a:rPr sz="4800" spc="0" baseline="1706" dirty="0" smtClean="0">
                <a:latin typeface="Calibri"/>
                <a:cs typeface="Calibri"/>
              </a:rPr>
              <a:t>e</a:t>
            </a:r>
            <a:r>
              <a:rPr sz="4800" spc="-14" baseline="1706" dirty="0" smtClean="0">
                <a:latin typeface="Calibri"/>
                <a:cs typeface="Calibri"/>
              </a:rPr>
              <a:t> </a:t>
            </a:r>
            <a:r>
              <a:rPr sz="4800" spc="0" baseline="1706" dirty="0" smtClean="0">
                <a:latin typeface="Calibri"/>
                <a:cs typeface="Calibri"/>
              </a:rPr>
              <a:t>app</a:t>
            </a:r>
            <a:r>
              <a:rPr sz="4800" spc="-59" baseline="1706" dirty="0" smtClean="0">
                <a:latin typeface="Calibri"/>
                <a:cs typeface="Calibri"/>
              </a:rPr>
              <a:t>r</a:t>
            </a:r>
            <a:r>
              <a:rPr sz="4800" spc="0" baseline="1706" dirty="0" smtClean="0">
                <a:latin typeface="Calibri"/>
                <a:cs typeface="Calibri"/>
              </a:rPr>
              <a:t>opr</a:t>
            </a:r>
            <a:r>
              <a:rPr sz="4800" spc="-9" baseline="1706" dirty="0" smtClean="0">
                <a:latin typeface="Calibri"/>
                <a:cs typeface="Calibri"/>
              </a:rPr>
              <a:t>i</a:t>
            </a:r>
            <a:r>
              <a:rPr sz="4800" spc="-19" baseline="1706" dirty="0" smtClean="0">
                <a:latin typeface="Calibri"/>
                <a:cs typeface="Calibri"/>
              </a:rPr>
              <a:t>a</a:t>
            </a:r>
            <a:r>
              <a:rPr sz="4800" spc="-39" baseline="1706" dirty="0" smtClean="0">
                <a:latin typeface="Calibri"/>
                <a:cs typeface="Calibri"/>
              </a:rPr>
              <a:t>t</a:t>
            </a:r>
            <a:r>
              <a:rPr sz="4800" spc="0" baseline="1706" dirty="0" smtClean="0">
                <a:latin typeface="Calibri"/>
                <a:cs typeface="Calibri"/>
              </a:rPr>
              <a:t>ely as</a:t>
            </a:r>
            <a:r>
              <a:rPr sz="4800" spc="-9" baseline="1706" dirty="0" smtClean="0">
                <a:latin typeface="Calibri"/>
                <a:cs typeface="Calibri"/>
              </a:rPr>
              <a:t>s</a:t>
            </a:r>
            <a:r>
              <a:rPr sz="4800" spc="0" baseline="1706" dirty="0" smtClean="0">
                <a:latin typeface="Calibri"/>
                <a:cs typeface="Calibri"/>
              </a:rPr>
              <a:t>es</a:t>
            </a:r>
            <a:r>
              <a:rPr sz="4800" spc="-9" baseline="1706" dirty="0" smtClean="0">
                <a:latin typeface="Calibri"/>
                <a:cs typeface="Calibri"/>
              </a:rPr>
              <a:t>s</a:t>
            </a:r>
            <a:r>
              <a:rPr sz="4800" spc="0" baseline="1706" dirty="0" smtClean="0">
                <a:latin typeface="Calibri"/>
                <a:cs typeface="Calibri"/>
              </a:rPr>
              <a:t>ed th</a:t>
            </a:r>
            <a:r>
              <a:rPr sz="4800" spc="-59" baseline="1706" dirty="0" smtClean="0">
                <a:latin typeface="Calibri"/>
                <a:cs typeface="Calibri"/>
              </a:rPr>
              <a:t>r</a:t>
            </a:r>
            <a:r>
              <a:rPr sz="4800" spc="0" baseline="1706" dirty="0" smtClean="0">
                <a:latin typeface="Calibri"/>
                <a:cs typeface="Calibri"/>
              </a:rPr>
              <a:t>ough</a:t>
            </a:r>
            <a:endParaRPr sz="3200">
              <a:latin typeface="Calibri"/>
              <a:cs typeface="Calibri"/>
            </a:endParaRPr>
          </a:p>
          <a:p>
            <a:pPr marL="12700" marR="61036">
              <a:lnSpc>
                <a:spcPts val="3845"/>
              </a:lnSpc>
              <a:spcBef>
                <a:spcPts val="0"/>
              </a:spcBef>
            </a:pPr>
            <a:r>
              <a:rPr sz="4800" spc="0" baseline="1706" dirty="0" smtClean="0">
                <a:latin typeface="Calibri"/>
                <a:cs typeface="Calibri"/>
              </a:rPr>
              <a:t>ess</a:t>
            </a:r>
            <a:r>
              <a:rPr sz="4800" spc="-64" baseline="1706" dirty="0" smtClean="0">
                <a:latin typeface="Calibri"/>
                <a:cs typeface="Calibri"/>
              </a:rPr>
              <a:t>a</a:t>
            </a:r>
            <a:r>
              <a:rPr sz="4800" spc="0" baseline="1706" dirty="0" smtClean="0">
                <a:latin typeface="Calibri"/>
                <a:cs typeface="Calibri"/>
              </a:rPr>
              <a:t>y ty</a:t>
            </a:r>
            <a:r>
              <a:rPr sz="4800" spc="-9" baseline="1706" dirty="0" smtClean="0">
                <a:latin typeface="Calibri"/>
                <a:cs typeface="Calibri"/>
              </a:rPr>
              <a:t>p</a:t>
            </a:r>
            <a:r>
              <a:rPr sz="4800" spc="0" baseline="1706" dirty="0" smtClean="0">
                <a:latin typeface="Calibri"/>
                <a:cs typeface="Calibri"/>
              </a:rPr>
              <a:t>e </a:t>
            </a:r>
            <a:r>
              <a:rPr sz="4800" spc="9" baseline="1706" dirty="0" smtClean="0">
                <a:latin typeface="Calibri"/>
                <a:cs typeface="Calibri"/>
              </a:rPr>
              <a:t>o</a:t>
            </a:r>
            <a:r>
              <a:rPr sz="4800" spc="0" baseline="1706" dirty="0" smtClean="0">
                <a:latin typeface="Calibri"/>
                <a:cs typeface="Calibri"/>
              </a:rPr>
              <a:t>f </a:t>
            </a:r>
            <a:r>
              <a:rPr sz="4800" spc="-14" baseline="1706" dirty="0" smtClean="0">
                <a:latin typeface="Calibri"/>
                <a:cs typeface="Calibri"/>
              </a:rPr>
              <a:t>q</a:t>
            </a:r>
            <a:r>
              <a:rPr sz="4800" spc="0" baseline="1706" dirty="0" smtClean="0">
                <a:latin typeface="Calibri"/>
                <a:cs typeface="Calibri"/>
              </a:rPr>
              <a:t>ue</a:t>
            </a:r>
            <a:r>
              <a:rPr sz="4800" spc="-39" baseline="1706" dirty="0" smtClean="0">
                <a:latin typeface="Calibri"/>
                <a:cs typeface="Calibri"/>
              </a:rPr>
              <a:t>s</a:t>
            </a:r>
            <a:r>
              <a:rPr sz="4800" spc="0" baseline="1706" dirty="0" smtClean="0">
                <a:latin typeface="Calibri"/>
                <a:cs typeface="Calibri"/>
              </a:rPr>
              <a:t>t</a:t>
            </a:r>
            <a:r>
              <a:rPr sz="4800" spc="-9" baseline="1706" dirty="0" smtClean="0">
                <a:latin typeface="Calibri"/>
                <a:cs typeface="Calibri"/>
              </a:rPr>
              <a:t>i</a:t>
            </a:r>
            <a:r>
              <a:rPr sz="4800" spc="0" baseline="1706" dirty="0" smtClean="0">
                <a:latin typeface="Calibri"/>
                <a:cs typeface="Calibri"/>
              </a:rPr>
              <a:t>on.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1540" y="169163"/>
            <a:ext cx="8252459" cy="1670303"/>
          </a:xfrm>
          <a:custGeom>
            <a:avLst/>
            <a:gdLst/>
            <a:ahLst/>
            <a:cxnLst/>
            <a:rect l="l" t="t" r="r" b="b"/>
            <a:pathLst>
              <a:path w="8252459" h="1670303">
                <a:moveTo>
                  <a:pt x="4145788" y="0"/>
                </a:moveTo>
                <a:lnTo>
                  <a:pt x="3743071" y="11175"/>
                </a:lnTo>
                <a:lnTo>
                  <a:pt x="3379597" y="42925"/>
                </a:lnTo>
                <a:lnTo>
                  <a:pt x="3026156" y="85978"/>
                </a:lnTo>
                <a:lnTo>
                  <a:pt x="2701798" y="138937"/>
                </a:lnTo>
                <a:lnTo>
                  <a:pt x="2396998" y="203707"/>
                </a:lnTo>
                <a:lnTo>
                  <a:pt x="2121916" y="278510"/>
                </a:lnTo>
                <a:lnTo>
                  <a:pt x="1856739" y="363854"/>
                </a:lnTo>
                <a:lnTo>
                  <a:pt x="1621282" y="449833"/>
                </a:lnTo>
                <a:lnTo>
                  <a:pt x="1395348" y="546353"/>
                </a:lnTo>
                <a:lnTo>
                  <a:pt x="1198498" y="642365"/>
                </a:lnTo>
                <a:lnTo>
                  <a:pt x="1011682" y="749553"/>
                </a:lnTo>
                <a:lnTo>
                  <a:pt x="697357" y="953134"/>
                </a:lnTo>
                <a:lnTo>
                  <a:pt x="559816" y="1059814"/>
                </a:lnTo>
                <a:lnTo>
                  <a:pt x="343928" y="1252854"/>
                </a:lnTo>
                <a:lnTo>
                  <a:pt x="255562" y="1338325"/>
                </a:lnTo>
                <a:lnTo>
                  <a:pt x="186296" y="1424177"/>
                </a:lnTo>
                <a:lnTo>
                  <a:pt x="127546" y="1488439"/>
                </a:lnTo>
                <a:lnTo>
                  <a:pt x="78346" y="1553082"/>
                </a:lnTo>
                <a:lnTo>
                  <a:pt x="39166" y="1606168"/>
                </a:lnTo>
                <a:lnTo>
                  <a:pt x="10032" y="1649094"/>
                </a:lnTo>
                <a:lnTo>
                  <a:pt x="0" y="1670303"/>
                </a:lnTo>
                <a:lnTo>
                  <a:pt x="19583" y="1649094"/>
                </a:lnTo>
                <a:lnTo>
                  <a:pt x="39166" y="1616836"/>
                </a:lnTo>
                <a:lnTo>
                  <a:pt x="78346" y="1563242"/>
                </a:lnTo>
                <a:lnTo>
                  <a:pt x="137579" y="1509648"/>
                </a:lnTo>
                <a:lnTo>
                  <a:pt x="196811" y="1445513"/>
                </a:lnTo>
                <a:lnTo>
                  <a:pt x="275145" y="1381251"/>
                </a:lnTo>
                <a:lnTo>
                  <a:pt x="373075" y="1295907"/>
                </a:lnTo>
                <a:lnTo>
                  <a:pt x="471423" y="1220596"/>
                </a:lnTo>
                <a:lnTo>
                  <a:pt x="599059" y="1135125"/>
                </a:lnTo>
                <a:lnTo>
                  <a:pt x="737108" y="1038605"/>
                </a:lnTo>
                <a:lnTo>
                  <a:pt x="884173" y="953134"/>
                </a:lnTo>
                <a:lnTo>
                  <a:pt x="1060958" y="867282"/>
                </a:lnTo>
                <a:lnTo>
                  <a:pt x="1247648" y="771270"/>
                </a:lnTo>
                <a:lnTo>
                  <a:pt x="1454023" y="695959"/>
                </a:lnTo>
                <a:lnTo>
                  <a:pt x="1679955" y="609980"/>
                </a:lnTo>
                <a:lnTo>
                  <a:pt x="1925574" y="535177"/>
                </a:lnTo>
                <a:lnTo>
                  <a:pt x="2180590" y="471042"/>
                </a:lnTo>
                <a:lnTo>
                  <a:pt x="2466340" y="407415"/>
                </a:lnTo>
                <a:lnTo>
                  <a:pt x="2770505" y="353821"/>
                </a:lnTo>
                <a:lnTo>
                  <a:pt x="3448431" y="289051"/>
                </a:lnTo>
                <a:lnTo>
                  <a:pt x="3811397" y="278510"/>
                </a:lnTo>
                <a:lnTo>
                  <a:pt x="6803720" y="278510"/>
                </a:lnTo>
                <a:lnTo>
                  <a:pt x="6503669" y="214248"/>
                </a:lnTo>
                <a:lnTo>
                  <a:pt x="5973445" y="128904"/>
                </a:lnTo>
                <a:lnTo>
                  <a:pt x="5481955" y="75310"/>
                </a:lnTo>
                <a:lnTo>
                  <a:pt x="5010404" y="32384"/>
                </a:lnTo>
                <a:lnTo>
                  <a:pt x="4558538" y="11175"/>
                </a:lnTo>
                <a:lnTo>
                  <a:pt x="4145788" y="0"/>
                </a:lnTo>
                <a:close/>
              </a:path>
              <a:path w="8252459" h="1670303">
                <a:moveTo>
                  <a:pt x="6803720" y="278510"/>
                </a:moveTo>
                <a:lnTo>
                  <a:pt x="4204589" y="278510"/>
                </a:lnTo>
                <a:lnTo>
                  <a:pt x="4627372" y="289051"/>
                </a:lnTo>
                <a:lnTo>
                  <a:pt x="5069205" y="321436"/>
                </a:lnTo>
                <a:lnTo>
                  <a:pt x="5531104" y="375030"/>
                </a:lnTo>
                <a:lnTo>
                  <a:pt x="6022213" y="449833"/>
                </a:lnTo>
                <a:lnTo>
                  <a:pt x="6542785" y="535177"/>
                </a:lnTo>
                <a:lnTo>
                  <a:pt x="7083552" y="653541"/>
                </a:lnTo>
                <a:lnTo>
                  <a:pt x="7653019" y="792479"/>
                </a:lnTo>
                <a:lnTo>
                  <a:pt x="8252459" y="953134"/>
                </a:lnTo>
                <a:lnTo>
                  <a:pt x="8252459" y="621156"/>
                </a:lnTo>
                <a:lnTo>
                  <a:pt x="7633334" y="460374"/>
                </a:lnTo>
                <a:lnTo>
                  <a:pt x="6803720" y="278510"/>
                </a:lnTo>
                <a:close/>
              </a:path>
            </a:pathLst>
          </a:custGeom>
          <a:solidFill>
            <a:srgbClr val="FAEB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3400" y="321563"/>
            <a:ext cx="8610599" cy="1572767"/>
          </a:xfrm>
          <a:custGeom>
            <a:avLst/>
            <a:gdLst/>
            <a:ahLst/>
            <a:cxnLst/>
            <a:rect l="l" t="t" r="r" b="b"/>
            <a:pathLst>
              <a:path w="8610599" h="1572767">
                <a:moveTo>
                  <a:pt x="4316095" y="0"/>
                </a:moveTo>
                <a:lnTo>
                  <a:pt x="3522726" y="42417"/>
                </a:lnTo>
                <a:lnTo>
                  <a:pt x="2815971" y="128269"/>
                </a:lnTo>
                <a:lnTo>
                  <a:pt x="2500884" y="192404"/>
                </a:lnTo>
                <a:lnTo>
                  <a:pt x="2207514" y="267207"/>
                </a:lnTo>
                <a:lnTo>
                  <a:pt x="1935226" y="342391"/>
                </a:lnTo>
                <a:lnTo>
                  <a:pt x="1685163" y="428370"/>
                </a:lnTo>
                <a:lnTo>
                  <a:pt x="1457452" y="513714"/>
                </a:lnTo>
                <a:lnTo>
                  <a:pt x="1250695" y="609599"/>
                </a:lnTo>
                <a:lnTo>
                  <a:pt x="1054608" y="706627"/>
                </a:lnTo>
                <a:lnTo>
                  <a:pt x="880618" y="802639"/>
                </a:lnTo>
                <a:lnTo>
                  <a:pt x="728954" y="899032"/>
                </a:lnTo>
                <a:lnTo>
                  <a:pt x="587286" y="995044"/>
                </a:lnTo>
                <a:lnTo>
                  <a:pt x="467829" y="1091437"/>
                </a:lnTo>
                <a:lnTo>
                  <a:pt x="358927" y="1177289"/>
                </a:lnTo>
                <a:lnTo>
                  <a:pt x="272237" y="1262760"/>
                </a:lnTo>
                <a:lnTo>
                  <a:pt x="195592" y="1337436"/>
                </a:lnTo>
                <a:lnTo>
                  <a:pt x="130568" y="1402079"/>
                </a:lnTo>
                <a:lnTo>
                  <a:pt x="76123" y="1465706"/>
                </a:lnTo>
                <a:lnTo>
                  <a:pt x="43878" y="1508632"/>
                </a:lnTo>
                <a:lnTo>
                  <a:pt x="11099" y="1551558"/>
                </a:lnTo>
                <a:lnTo>
                  <a:pt x="0" y="1572767"/>
                </a:lnTo>
                <a:lnTo>
                  <a:pt x="21678" y="1551558"/>
                </a:lnTo>
                <a:lnTo>
                  <a:pt x="43878" y="1519300"/>
                </a:lnTo>
                <a:lnTo>
                  <a:pt x="87223" y="1476882"/>
                </a:lnTo>
                <a:lnTo>
                  <a:pt x="141135" y="1423288"/>
                </a:lnTo>
                <a:lnTo>
                  <a:pt x="206692" y="1369821"/>
                </a:lnTo>
                <a:lnTo>
                  <a:pt x="380606" y="1219834"/>
                </a:lnTo>
                <a:lnTo>
                  <a:pt x="619531" y="1070228"/>
                </a:lnTo>
                <a:lnTo>
                  <a:pt x="761238" y="984376"/>
                </a:lnTo>
                <a:lnTo>
                  <a:pt x="924052" y="899032"/>
                </a:lnTo>
                <a:lnTo>
                  <a:pt x="1109091" y="813180"/>
                </a:lnTo>
                <a:lnTo>
                  <a:pt x="1304670" y="727836"/>
                </a:lnTo>
                <a:lnTo>
                  <a:pt x="1511300" y="653033"/>
                </a:lnTo>
                <a:lnTo>
                  <a:pt x="1750822" y="577849"/>
                </a:lnTo>
                <a:lnTo>
                  <a:pt x="2000758" y="503046"/>
                </a:lnTo>
                <a:lnTo>
                  <a:pt x="2283079" y="438403"/>
                </a:lnTo>
                <a:lnTo>
                  <a:pt x="2576449" y="384809"/>
                </a:lnTo>
                <a:lnTo>
                  <a:pt x="3229355" y="299465"/>
                </a:lnTo>
                <a:lnTo>
                  <a:pt x="3979417" y="257047"/>
                </a:lnTo>
                <a:lnTo>
                  <a:pt x="7071970" y="257047"/>
                </a:lnTo>
                <a:lnTo>
                  <a:pt x="6784213" y="203580"/>
                </a:lnTo>
                <a:lnTo>
                  <a:pt x="6240780" y="128269"/>
                </a:lnTo>
                <a:lnTo>
                  <a:pt x="5718556" y="64134"/>
                </a:lnTo>
                <a:lnTo>
                  <a:pt x="5229606" y="32384"/>
                </a:lnTo>
                <a:lnTo>
                  <a:pt x="4762246" y="11049"/>
                </a:lnTo>
                <a:lnTo>
                  <a:pt x="4316095" y="0"/>
                </a:lnTo>
                <a:close/>
              </a:path>
              <a:path w="8610599" h="1572767">
                <a:moveTo>
                  <a:pt x="7071970" y="257047"/>
                </a:moveTo>
                <a:lnTo>
                  <a:pt x="4392295" y="257047"/>
                </a:lnTo>
                <a:lnTo>
                  <a:pt x="4827270" y="278256"/>
                </a:lnTo>
                <a:lnTo>
                  <a:pt x="5284089" y="310641"/>
                </a:lnTo>
                <a:lnTo>
                  <a:pt x="5773039" y="353059"/>
                </a:lnTo>
                <a:lnTo>
                  <a:pt x="6284214" y="417194"/>
                </a:lnTo>
                <a:lnTo>
                  <a:pt x="6827520" y="513714"/>
                </a:lnTo>
                <a:lnTo>
                  <a:pt x="7392670" y="620775"/>
                </a:lnTo>
                <a:lnTo>
                  <a:pt x="7979918" y="749045"/>
                </a:lnTo>
                <a:lnTo>
                  <a:pt x="8610599" y="899032"/>
                </a:lnTo>
                <a:lnTo>
                  <a:pt x="8610599" y="588390"/>
                </a:lnTo>
                <a:lnTo>
                  <a:pt x="7968869" y="438403"/>
                </a:lnTo>
                <a:lnTo>
                  <a:pt x="7360411" y="310641"/>
                </a:lnTo>
                <a:lnTo>
                  <a:pt x="7071970" y="257047"/>
                </a:lnTo>
                <a:close/>
              </a:path>
            </a:pathLst>
          </a:custGeom>
          <a:solidFill>
            <a:srgbClr val="F5CD2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9112" y="780669"/>
            <a:ext cx="8005546" cy="0"/>
          </a:xfrm>
          <a:custGeom>
            <a:avLst/>
            <a:gdLst/>
            <a:ahLst/>
            <a:cxnLst/>
            <a:rect l="l" t="t" r="r" b="b"/>
            <a:pathLst>
              <a:path w="8005546">
                <a:moveTo>
                  <a:pt x="0" y="0"/>
                </a:moveTo>
                <a:lnTo>
                  <a:pt x="8005546" y="0"/>
                </a:lnTo>
              </a:path>
            </a:pathLst>
          </a:custGeom>
          <a:ln w="3784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572000"/>
            <a:ext cx="9143999" cy="2285996"/>
          </a:xfrm>
          <a:custGeom>
            <a:avLst/>
            <a:gdLst/>
            <a:ahLst/>
            <a:cxnLst/>
            <a:rect l="l" t="t" r="r" b="b"/>
            <a:pathLst>
              <a:path w="9143999" h="2285996">
                <a:moveTo>
                  <a:pt x="0" y="1124484"/>
                </a:moveTo>
                <a:lnTo>
                  <a:pt x="0" y="2285996"/>
                </a:lnTo>
                <a:lnTo>
                  <a:pt x="9143999" y="2285996"/>
                </a:lnTo>
                <a:lnTo>
                  <a:pt x="9143999" y="1763941"/>
                </a:lnTo>
                <a:lnTo>
                  <a:pt x="3986149" y="1763941"/>
                </a:lnTo>
                <a:lnTo>
                  <a:pt x="3730085" y="1759642"/>
                </a:lnTo>
                <a:lnTo>
                  <a:pt x="3479049" y="1749903"/>
                </a:lnTo>
                <a:lnTo>
                  <a:pt x="3233190" y="1735141"/>
                </a:lnTo>
                <a:lnTo>
                  <a:pt x="2992654" y="1715777"/>
                </a:lnTo>
                <a:lnTo>
                  <a:pt x="2757592" y="1692227"/>
                </a:lnTo>
                <a:lnTo>
                  <a:pt x="2528151" y="1664912"/>
                </a:lnTo>
                <a:lnTo>
                  <a:pt x="2304479" y="1634250"/>
                </a:lnTo>
                <a:lnTo>
                  <a:pt x="2086726" y="1600660"/>
                </a:lnTo>
                <a:lnTo>
                  <a:pt x="1875039" y="1564561"/>
                </a:lnTo>
                <a:lnTo>
                  <a:pt x="1669567" y="1526371"/>
                </a:lnTo>
                <a:lnTo>
                  <a:pt x="1470459" y="1486510"/>
                </a:lnTo>
                <a:lnTo>
                  <a:pt x="1277862" y="1445396"/>
                </a:lnTo>
                <a:lnTo>
                  <a:pt x="1091926" y="1403447"/>
                </a:lnTo>
                <a:lnTo>
                  <a:pt x="740629" y="1318724"/>
                </a:lnTo>
                <a:lnTo>
                  <a:pt x="0" y="1124484"/>
                </a:lnTo>
                <a:close/>
              </a:path>
              <a:path w="9143999" h="2285996">
                <a:moveTo>
                  <a:pt x="9143999" y="0"/>
                </a:moveTo>
                <a:lnTo>
                  <a:pt x="9084905" y="77057"/>
                </a:lnTo>
                <a:lnTo>
                  <a:pt x="9014664" y="165684"/>
                </a:lnTo>
                <a:lnTo>
                  <a:pt x="8931645" y="264148"/>
                </a:lnTo>
                <a:lnTo>
                  <a:pt x="8834220" y="370716"/>
                </a:lnTo>
                <a:lnTo>
                  <a:pt x="8720758" y="483656"/>
                </a:lnTo>
                <a:lnTo>
                  <a:pt x="8589630" y="601233"/>
                </a:lnTo>
                <a:lnTo>
                  <a:pt x="8439205" y="721717"/>
                </a:lnTo>
                <a:lnTo>
                  <a:pt x="8267854" y="843373"/>
                </a:lnTo>
                <a:lnTo>
                  <a:pt x="8073947" y="964469"/>
                </a:lnTo>
                <a:lnTo>
                  <a:pt x="7855854" y="1083271"/>
                </a:lnTo>
                <a:lnTo>
                  <a:pt x="7611946" y="1198048"/>
                </a:lnTo>
                <a:lnTo>
                  <a:pt x="7340592" y="1307066"/>
                </a:lnTo>
                <a:lnTo>
                  <a:pt x="7040163" y="1408592"/>
                </a:lnTo>
                <a:lnTo>
                  <a:pt x="6709029" y="1500893"/>
                </a:lnTo>
                <a:lnTo>
                  <a:pt x="6345560" y="1582237"/>
                </a:lnTo>
                <a:lnTo>
                  <a:pt x="5948127" y="1650890"/>
                </a:lnTo>
                <a:lnTo>
                  <a:pt x="5515099" y="1705120"/>
                </a:lnTo>
                <a:lnTo>
                  <a:pt x="5044846" y="1743193"/>
                </a:lnTo>
                <a:lnTo>
                  <a:pt x="4535739" y="1763378"/>
                </a:lnTo>
                <a:lnTo>
                  <a:pt x="3986149" y="1763941"/>
                </a:lnTo>
                <a:lnTo>
                  <a:pt x="9143999" y="1763941"/>
                </a:lnTo>
                <a:lnTo>
                  <a:pt x="9143999" y="0"/>
                </a:lnTo>
                <a:close/>
              </a:path>
            </a:pathLst>
          </a:custGeom>
          <a:solidFill>
            <a:srgbClr val="5A160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4114800"/>
            <a:ext cx="8991600" cy="2189041"/>
          </a:xfrm>
          <a:custGeom>
            <a:avLst/>
            <a:gdLst/>
            <a:ahLst/>
            <a:cxnLst/>
            <a:rect l="l" t="t" r="r" b="b"/>
            <a:pathLst>
              <a:path w="8991600" h="2189041">
                <a:moveTo>
                  <a:pt x="0" y="944499"/>
                </a:moveTo>
                <a:lnTo>
                  <a:pt x="0" y="1378839"/>
                </a:lnTo>
                <a:lnTo>
                  <a:pt x="1049999" y="1697960"/>
                </a:lnTo>
                <a:lnTo>
                  <a:pt x="2019513" y="1931003"/>
                </a:lnTo>
                <a:lnTo>
                  <a:pt x="2911422" y="2085505"/>
                </a:lnTo>
                <a:lnTo>
                  <a:pt x="3728606" y="2169005"/>
                </a:lnTo>
                <a:lnTo>
                  <a:pt x="4473946" y="2189041"/>
                </a:lnTo>
                <a:lnTo>
                  <a:pt x="5150322" y="2153151"/>
                </a:lnTo>
                <a:lnTo>
                  <a:pt x="5760616" y="2068874"/>
                </a:lnTo>
                <a:lnTo>
                  <a:pt x="6307707" y="1943749"/>
                </a:lnTo>
                <a:lnTo>
                  <a:pt x="6646160" y="1833588"/>
                </a:lnTo>
                <a:lnTo>
                  <a:pt x="4399901" y="1833588"/>
                </a:lnTo>
                <a:lnTo>
                  <a:pt x="3661208" y="1789868"/>
                </a:lnTo>
                <a:lnTo>
                  <a:pt x="2854358" y="1686045"/>
                </a:lnTo>
                <a:lnTo>
                  <a:pt x="1976863" y="1515173"/>
                </a:lnTo>
                <a:lnTo>
                  <a:pt x="1026239" y="1270306"/>
                </a:lnTo>
                <a:lnTo>
                  <a:pt x="0" y="944499"/>
                </a:lnTo>
                <a:close/>
              </a:path>
              <a:path w="8991600" h="2189041">
                <a:moveTo>
                  <a:pt x="8991600" y="0"/>
                </a:moveTo>
                <a:lnTo>
                  <a:pt x="8931512" y="92792"/>
                </a:lnTo>
                <a:lnTo>
                  <a:pt x="8852675" y="198365"/>
                </a:lnTo>
                <a:lnTo>
                  <a:pt x="8737994" y="334127"/>
                </a:lnTo>
                <a:lnTo>
                  <a:pt x="8584983" y="493133"/>
                </a:lnTo>
                <a:lnTo>
                  <a:pt x="8391158" y="668438"/>
                </a:lnTo>
                <a:lnTo>
                  <a:pt x="8154031" y="853096"/>
                </a:lnTo>
                <a:lnTo>
                  <a:pt x="7871118" y="1040161"/>
                </a:lnTo>
                <a:lnTo>
                  <a:pt x="7539933" y="1222688"/>
                </a:lnTo>
                <a:lnTo>
                  <a:pt x="7157989" y="1393731"/>
                </a:lnTo>
                <a:lnTo>
                  <a:pt x="6722802" y="1546344"/>
                </a:lnTo>
                <a:lnTo>
                  <a:pt x="6231885" y="1673582"/>
                </a:lnTo>
                <a:lnTo>
                  <a:pt x="5682753" y="1768499"/>
                </a:lnTo>
                <a:lnTo>
                  <a:pt x="5072920" y="1824149"/>
                </a:lnTo>
                <a:lnTo>
                  <a:pt x="4399901" y="1833588"/>
                </a:lnTo>
                <a:lnTo>
                  <a:pt x="6646160" y="1833588"/>
                </a:lnTo>
                <a:lnTo>
                  <a:pt x="6794478" y="1785313"/>
                </a:lnTo>
                <a:lnTo>
                  <a:pt x="7223807" y="1601104"/>
                </a:lnTo>
                <a:lnTo>
                  <a:pt x="7598576" y="1398662"/>
                </a:lnTo>
                <a:lnTo>
                  <a:pt x="7921666" y="1185525"/>
                </a:lnTo>
                <a:lnTo>
                  <a:pt x="8195957" y="969231"/>
                </a:lnTo>
                <a:lnTo>
                  <a:pt x="8424330" y="757318"/>
                </a:lnTo>
                <a:lnTo>
                  <a:pt x="8609665" y="557325"/>
                </a:lnTo>
                <a:lnTo>
                  <a:pt x="8754843" y="376790"/>
                </a:lnTo>
                <a:lnTo>
                  <a:pt x="8862745" y="223252"/>
                </a:lnTo>
                <a:lnTo>
                  <a:pt x="8936251" y="104248"/>
                </a:lnTo>
                <a:lnTo>
                  <a:pt x="8978243" y="27318"/>
                </a:lnTo>
                <a:lnTo>
                  <a:pt x="8991600" y="0"/>
                </a:lnTo>
                <a:close/>
              </a:path>
            </a:pathLst>
          </a:custGeom>
          <a:solidFill>
            <a:srgbClr val="FAEB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4572000"/>
            <a:ext cx="9144000" cy="1867695"/>
          </a:xfrm>
          <a:custGeom>
            <a:avLst/>
            <a:gdLst/>
            <a:ahLst/>
            <a:cxnLst/>
            <a:rect l="l" t="t" r="r" b="b"/>
            <a:pathLst>
              <a:path w="9144000" h="1867695">
                <a:moveTo>
                  <a:pt x="0" y="805941"/>
                </a:moveTo>
                <a:lnTo>
                  <a:pt x="0" y="1176439"/>
                </a:lnTo>
                <a:lnTo>
                  <a:pt x="1067798" y="1448711"/>
                </a:lnTo>
                <a:lnTo>
                  <a:pt x="2053746" y="1647542"/>
                </a:lnTo>
                <a:lnTo>
                  <a:pt x="2960774" y="1779361"/>
                </a:lnTo>
                <a:lnTo>
                  <a:pt x="3791809" y="1850602"/>
                </a:lnTo>
                <a:lnTo>
                  <a:pt x="4549782" y="1867695"/>
                </a:lnTo>
                <a:lnTo>
                  <a:pt x="5237623" y="1837073"/>
                </a:lnTo>
                <a:lnTo>
                  <a:pt x="5858261" y="1765167"/>
                </a:lnTo>
                <a:lnTo>
                  <a:pt x="6414625" y="1658409"/>
                </a:lnTo>
                <a:lnTo>
                  <a:pt x="6758668" y="1564459"/>
                </a:lnTo>
                <a:lnTo>
                  <a:pt x="4474452" y="1564459"/>
                </a:lnTo>
                <a:lnTo>
                  <a:pt x="3723241" y="1527166"/>
                </a:lnTo>
                <a:lnTo>
                  <a:pt x="2902719" y="1438594"/>
                </a:lnTo>
                <a:lnTo>
                  <a:pt x="2010356" y="1292816"/>
                </a:lnTo>
                <a:lnTo>
                  <a:pt x="1043625" y="1083907"/>
                </a:lnTo>
                <a:lnTo>
                  <a:pt x="0" y="805941"/>
                </a:lnTo>
                <a:close/>
              </a:path>
              <a:path w="9144000" h="1867695">
                <a:moveTo>
                  <a:pt x="9144000" y="0"/>
                </a:moveTo>
                <a:lnTo>
                  <a:pt x="9082892" y="79170"/>
                </a:lnTo>
                <a:lnTo>
                  <a:pt x="9002717" y="169245"/>
                </a:lnTo>
                <a:lnTo>
                  <a:pt x="8886090" y="285078"/>
                </a:lnTo>
                <a:lnTo>
                  <a:pt x="8730484" y="420743"/>
                </a:lnTo>
                <a:lnTo>
                  <a:pt x="8533370" y="570315"/>
                </a:lnTo>
                <a:lnTo>
                  <a:pt x="8292222" y="727867"/>
                </a:lnTo>
                <a:lnTo>
                  <a:pt x="8004511" y="887473"/>
                </a:lnTo>
                <a:lnTo>
                  <a:pt x="7667710" y="1043208"/>
                </a:lnTo>
                <a:lnTo>
                  <a:pt x="7279290" y="1189145"/>
                </a:lnTo>
                <a:lnTo>
                  <a:pt x="6836725" y="1319359"/>
                </a:lnTo>
                <a:lnTo>
                  <a:pt x="6337486" y="1427923"/>
                </a:lnTo>
                <a:lnTo>
                  <a:pt x="5779046" y="1508912"/>
                </a:lnTo>
                <a:lnTo>
                  <a:pt x="5158877" y="1556399"/>
                </a:lnTo>
                <a:lnTo>
                  <a:pt x="4474452" y="1564459"/>
                </a:lnTo>
                <a:lnTo>
                  <a:pt x="6758668" y="1564459"/>
                </a:lnTo>
                <a:lnTo>
                  <a:pt x="6909645" y="1523231"/>
                </a:lnTo>
                <a:lnTo>
                  <a:pt x="7346251" y="1366064"/>
                </a:lnTo>
                <a:lnTo>
                  <a:pt x="7727372" y="1193340"/>
                </a:lnTo>
                <a:lnTo>
                  <a:pt x="8055937" y="1011491"/>
                </a:lnTo>
                <a:lnTo>
                  <a:pt x="8334876" y="826948"/>
                </a:lnTo>
                <a:lnTo>
                  <a:pt x="8567118" y="646144"/>
                </a:lnTo>
                <a:lnTo>
                  <a:pt x="8755594" y="475510"/>
                </a:lnTo>
                <a:lnTo>
                  <a:pt x="8903232" y="321477"/>
                </a:lnTo>
                <a:lnTo>
                  <a:pt x="9012962" y="190478"/>
                </a:lnTo>
                <a:lnTo>
                  <a:pt x="9087714" y="88945"/>
                </a:lnTo>
                <a:lnTo>
                  <a:pt x="9130416" y="23308"/>
                </a:lnTo>
                <a:lnTo>
                  <a:pt x="9144000" y="0"/>
                </a:lnTo>
                <a:close/>
              </a:path>
            </a:pathLst>
          </a:custGeom>
          <a:solidFill>
            <a:srgbClr val="F5CD2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56361" y="266445"/>
            <a:ext cx="8135610" cy="584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85"/>
              </a:lnSpc>
              <a:spcBef>
                <a:spcPts val="229"/>
              </a:spcBef>
            </a:pPr>
            <a:r>
              <a:rPr sz="6600" b="1" spc="0" baseline="3103" dirty="0" smtClean="0">
                <a:latin typeface="Calibri"/>
                <a:cs typeface="Calibri"/>
              </a:rPr>
              <a:t>Principl</a:t>
            </a:r>
            <a:r>
              <a:rPr sz="6600" b="1" spc="9" baseline="3103" dirty="0" smtClean="0">
                <a:latin typeface="Calibri"/>
                <a:cs typeface="Calibri"/>
              </a:rPr>
              <a:t>e</a:t>
            </a:r>
            <a:r>
              <a:rPr sz="6600" b="1" spc="0" baseline="3103" dirty="0" smtClean="0">
                <a:latin typeface="Calibri"/>
                <a:cs typeface="Calibri"/>
              </a:rPr>
              <a:t>s</a:t>
            </a:r>
            <a:r>
              <a:rPr sz="6600" b="1" spc="-119" baseline="3103" dirty="0" smtClean="0">
                <a:latin typeface="Calibri"/>
                <a:cs typeface="Calibri"/>
              </a:rPr>
              <a:t>/</a:t>
            </a:r>
            <a:r>
              <a:rPr sz="6600" b="1" spc="0" baseline="3103" dirty="0" smtClean="0">
                <a:latin typeface="Calibri"/>
                <a:cs typeface="Calibri"/>
              </a:rPr>
              <a:t>cri</a:t>
            </a:r>
            <a:r>
              <a:rPr sz="6600" b="1" spc="-54" baseline="3103" dirty="0" smtClean="0">
                <a:latin typeface="Calibri"/>
                <a:cs typeface="Calibri"/>
              </a:rPr>
              <a:t>t</a:t>
            </a:r>
            <a:r>
              <a:rPr sz="6600" b="1" spc="0" baseline="3103" dirty="0" smtClean="0">
                <a:latin typeface="Calibri"/>
                <a:cs typeface="Calibri"/>
              </a:rPr>
              <a:t>eria</a:t>
            </a:r>
            <a:r>
              <a:rPr sz="6600" b="1" spc="-44" baseline="3103" dirty="0" smtClean="0">
                <a:latin typeface="Calibri"/>
                <a:cs typeface="Calibri"/>
              </a:rPr>
              <a:t> </a:t>
            </a:r>
            <a:r>
              <a:rPr sz="6600" b="1" spc="-69" baseline="3103" dirty="0" smtClean="0">
                <a:latin typeface="Calibri"/>
                <a:cs typeface="Calibri"/>
              </a:rPr>
              <a:t>f</a:t>
            </a:r>
            <a:r>
              <a:rPr sz="6600" b="1" spc="0" baseline="3103" dirty="0" smtClean="0">
                <a:latin typeface="Calibri"/>
                <a:cs typeface="Calibri"/>
              </a:rPr>
              <a:t>or Con</a:t>
            </a:r>
            <a:r>
              <a:rPr sz="6600" b="1" spc="-39" baseline="3103" dirty="0" smtClean="0">
                <a:latin typeface="Calibri"/>
                <a:cs typeface="Calibri"/>
              </a:rPr>
              <a:t>s</a:t>
            </a:r>
            <a:r>
              <a:rPr sz="6600" b="1" spc="0" baseline="3103" dirty="0" smtClean="0">
                <a:latin typeface="Calibri"/>
                <a:cs typeface="Calibri"/>
              </a:rPr>
              <a:t>truction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58136" y="937005"/>
            <a:ext cx="5525193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85"/>
              </a:lnSpc>
              <a:spcBef>
                <a:spcPts val="229"/>
              </a:spcBef>
            </a:pPr>
            <a:r>
              <a:rPr sz="6600" b="1" u="heavy" spc="0" baseline="3103" dirty="0" smtClean="0">
                <a:latin typeface="Calibri"/>
                <a:cs typeface="Calibri"/>
              </a:rPr>
              <a:t>Of</a:t>
            </a:r>
            <a:r>
              <a:rPr sz="6600" b="1" u="heavy" spc="-4" baseline="3103" dirty="0" smtClean="0">
                <a:latin typeface="Calibri"/>
                <a:cs typeface="Calibri"/>
              </a:rPr>
              <a:t> </a:t>
            </a:r>
            <a:r>
              <a:rPr sz="6600" b="1" u="heavy" spc="0" baseline="3103" dirty="0" smtClean="0">
                <a:latin typeface="Calibri"/>
                <a:cs typeface="Calibri"/>
              </a:rPr>
              <a:t>Ess</a:t>
            </a:r>
            <a:r>
              <a:rPr sz="6600" b="1" u="heavy" spc="-100" baseline="3103" dirty="0" smtClean="0">
                <a:latin typeface="Calibri"/>
                <a:cs typeface="Calibri"/>
              </a:rPr>
              <a:t>a</a:t>
            </a:r>
            <a:r>
              <a:rPr sz="6600" b="1" u="heavy" spc="0" baseline="3103" dirty="0" smtClean="0">
                <a:latin typeface="Calibri"/>
                <a:cs typeface="Calibri"/>
              </a:rPr>
              <a:t>y </a:t>
            </a:r>
            <a:r>
              <a:rPr sz="6600" b="1" u="heavy" spc="-114" baseline="3103" dirty="0" smtClean="0">
                <a:latin typeface="Calibri"/>
                <a:cs typeface="Calibri"/>
              </a:rPr>
              <a:t>T</a:t>
            </a:r>
            <a:r>
              <a:rPr sz="6600" b="1" u="heavy" spc="0" baseline="3103" dirty="0" smtClean="0">
                <a:latin typeface="Calibri"/>
                <a:cs typeface="Calibri"/>
              </a:rPr>
              <a:t>ype</a:t>
            </a:r>
            <a:r>
              <a:rPr sz="6600" b="1" u="heavy" spc="-14" baseline="3103" dirty="0" smtClean="0">
                <a:latin typeface="Calibri"/>
                <a:cs typeface="Calibri"/>
              </a:rPr>
              <a:t> </a:t>
            </a:r>
            <a:r>
              <a:rPr sz="6600" b="1" u="heavy" spc="0" baseline="3103" dirty="0" smtClean="0">
                <a:latin typeface="Calibri"/>
                <a:cs typeface="Calibri"/>
              </a:rPr>
              <a:t>Que</a:t>
            </a:r>
            <a:r>
              <a:rPr sz="6600" b="1" u="heavy" spc="-50" baseline="3103" dirty="0" smtClean="0">
                <a:latin typeface="Calibri"/>
                <a:cs typeface="Calibri"/>
              </a:rPr>
              <a:t>s</a:t>
            </a:r>
            <a:r>
              <a:rPr sz="6600" b="1" u="heavy" spc="0" baseline="3103" dirty="0" smtClean="0">
                <a:latin typeface="Calibri"/>
                <a:cs typeface="Calibri"/>
              </a:rPr>
              <a:t>tion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5940" y="1671478"/>
            <a:ext cx="1905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39520" y="1689861"/>
            <a:ext cx="7678977" cy="41350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019" marR="4572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 smtClean="0">
                <a:latin typeface="Calibri"/>
                <a:cs typeface="Calibri"/>
              </a:rPr>
              <a:t>The</a:t>
            </a:r>
            <a:r>
              <a:rPr sz="3600" spc="9" baseline="3413" dirty="0" smtClean="0">
                <a:latin typeface="Calibri"/>
                <a:cs typeface="Calibri"/>
              </a:rPr>
              <a:t> </a:t>
            </a:r>
            <a:r>
              <a:rPr sz="3600" spc="-50" baseline="3413" dirty="0" smtClean="0">
                <a:latin typeface="Calibri"/>
                <a:cs typeface="Calibri"/>
              </a:rPr>
              <a:t>f</a:t>
            </a:r>
            <a:r>
              <a:rPr sz="3600" spc="0" baseline="3413" dirty="0" smtClean="0">
                <a:latin typeface="Calibri"/>
                <a:cs typeface="Calibri"/>
              </a:rPr>
              <a:t>oll</a:t>
            </a:r>
            <a:r>
              <a:rPr sz="3600" spc="-14" baseline="3413" dirty="0" smtClean="0">
                <a:latin typeface="Calibri"/>
                <a:cs typeface="Calibri"/>
              </a:rPr>
              <a:t>o</a:t>
            </a:r>
            <a:r>
              <a:rPr sz="3600" spc="0" baseline="3413" dirty="0" smtClean="0">
                <a:latin typeface="Calibri"/>
                <a:cs typeface="Calibri"/>
              </a:rPr>
              <a:t>wing gui</a:t>
            </a:r>
            <a:r>
              <a:rPr sz="3600" spc="4" baseline="3413" dirty="0" smtClean="0">
                <a:latin typeface="Calibri"/>
                <a:cs typeface="Calibri"/>
              </a:rPr>
              <a:t>d</a:t>
            </a:r>
            <a:r>
              <a:rPr sz="3600" spc="0" baseline="3413" dirty="0" smtClean="0">
                <a:latin typeface="Calibri"/>
                <a:cs typeface="Calibri"/>
              </a:rPr>
              <a:t>e</a:t>
            </a:r>
            <a:r>
              <a:rPr sz="3600" spc="4" baseline="3413" dirty="0" smtClean="0">
                <a:latin typeface="Calibri"/>
                <a:cs typeface="Calibri"/>
              </a:rPr>
              <a:t>l</a:t>
            </a:r>
            <a:r>
              <a:rPr sz="3600" spc="0" baseline="3413" dirty="0" smtClean="0">
                <a:latin typeface="Calibri"/>
                <a:cs typeface="Calibri"/>
              </a:rPr>
              <a:t>in</a:t>
            </a:r>
            <a:r>
              <a:rPr sz="3600" spc="9" baseline="3413" dirty="0" smtClean="0">
                <a:latin typeface="Calibri"/>
                <a:cs typeface="Calibri"/>
              </a:rPr>
              <a:t>e</a:t>
            </a:r>
            <a:r>
              <a:rPr sz="3600" spc="0" baseline="3413" dirty="0" smtClean="0">
                <a:latin typeface="Calibri"/>
                <a:cs typeface="Calibri"/>
              </a:rPr>
              <a:t>s mu</a:t>
            </a:r>
            <a:r>
              <a:rPr sz="3600" spc="-25" baseline="3413" dirty="0" smtClean="0">
                <a:latin typeface="Calibri"/>
                <a:cs typeface="Calibri"/>
              </a:rPr>
              <a:t>s</a:t>
            </a:r>
            <a:r>
              <a:rPr sz="3600" spc="0" baseline="3413" dirty="0" smtClean="0">
                <a:latin typeface="Calibri"/>
                <a:cs typeface="Calibri"/>
              </a:rPr>
              <a:t>t</a:t>
            </a:r>
            <a:r>
              <a:rPr sz="3600" spc="-33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be</a:t>
            </a:r>
            <a:r>
              <a:rPr sz="3600" spc="-19" baseline="3413" dirty="0" smtClean="0">
                <a:latin typeface="Calibri"/>
                <a:cs typeface="Calibri"/>
              </a:rPr>
              <a:t> </a:t>
            </a:r>
            <a:r>
              <a:rPr sz="3600" spc="-50" baseline="3413" dirty="0" smtClean="0">
                <a:latin typeface="Calibri"/>
                <a:cs typeface="Calibri"/>
              </a:rPr>
              <a:t>f</a:t>
            </a:r>
            <a:r>
              <a:rPr sz="3600" spc="0" baseline="3413" dirty="0" smtClean="0">
                <a:latin typeface="Calibri"/>
                <a:cs typeface="Calibri"/>
              </a:rPr>
              <a:t>oll</a:t>
            </a:r>
            <a:r>
              <a:rPr sz="3600" spc="-14" baseline="3413" dirty="0" smtClean="0">
                <a:latin typeface="Calibri"/>
                <a:cs typeface="Calibri"/>
              </a:rPr>
              <a:t>o</a:t>
            </a:r>
            <a:r>
              <a:rPr sz="3600" spc="-19" baseline="3413" dirty="0" smtClean="0">
                <a:latin typeface="Calibri"/>
                <a:cs typeface="Calibri"/>
              </a:rPr>
              <a:t>w</a:t>
            </a:r>
            <a:r>
              <a:rPr sz="3600" spc="0" baseline="3413" dirty="0" smtClean="0">
                <a:latin typeface="Calibri"/>
                <a:cs typeface="Calibri"/>
              </a:rPr>
              <a:t>ed</a:t>
            </a:r>
            <a:r>
              <a:rPr sz="3600" spc="-26" baseline="3413" dirty="0" smtClean="0">
                <a:latin typeface="Calibri"/>
                <a:cs typeface="Calibri"/>
              </a:rPr>
              <a:t> </a:t>
            </a:r>
            <a:r>
              <a:rPr sz="3600" spc="-50" baseline="3413" dirty="0" smtClean="0">
                <a:latin typeface="Calibri"/>
                <a:cs typeface="Calibri"/>
              </a:rPr>
              <a:t>f</a:t>
            </a:r>
            <a:r>
              <a:rPr sz="3600" spc="0" baseline="3413" dirty="0" smtClean="0">
                <a:latin typeface="Calibri"/>
                <a:cs typeface="Calibri"/>
              </a:rPr>
              <a:t>or</a:t>
            </a:r>
            <a:r>
              <a:rPr sz="3600" spc="-20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the</a:t>
            </a:r>
            <a:endParaRPr sz="2400">
              <a:latin typeface="Calibri"/>
              <a:cs typeface="Calibri"/>
            </a:endParaRPr>
          </a:p>
          <a:p>
            <a:pPr marL="52019" marR="45720">
              <a:lnSpc>
                <a:spcPts val="2885"/>
              </a:lnSpc>
              <a:spcBef>
                <a:spcPts val="17"/>
              </a:spcBef>
            </a:pPr>
            <a:r>
              <a:rPr sz="3600" spc="-19" baseline="1137" dirty="0" smtClean="0">
                <a:latin typeface="Calibri"/>
                <a:cs typeface="Calibri"/>
              </a:rPr>
              <a:t>c</a:t>
            </a:r>
            <a:r>
              <a:rPr sz="3600" spc="0" baseline="1137" dirty="0" smtClean="0">
                <a:latin typeface="Calibri"/>
                <a:cs typeface="Calibri"/>
              </a:rPr>
              <a:t>on</a:t>
            </a:r>
            <a:r>
              <a:rPr sz="3600" spc="-29" baseline="1137" dirty="0" smtClean="0">
                <a:latin typeface="Calibri"/>
                <a:cs typeface="Calibri"/>
              </a:rPr>
              <a:t>s</a:t>
            </a:r>
            <a:r>
              <a:rPr sz="3600" spc="0" baseline="1137" dirty="0" smtClean="0">
                <a:latin typeface="Calibri"/>
                <a:cs typeface="Calibri"/>
              </a:rPr>
              <a:t>tru</a:t>
            </a:r>
            <a:r>
              <a:rPr sz="3600" spc="9" baseline="1137" dirty="0" smtClean="0">
                <a:latin typeface="Calibri"/>
                <a:cs typeface="Calibri"/>
              </a:rPr>
              <a:t>c</a:t>
            </a:r>
            <a:r>
              <a:rPr sz="3600" spc="0" baseline="1137" dirty="0" smtClean="0">
                <a:latin typeface="Calibri"/>
                <a:cs typeface="Calibri"/>
              </a:rPr>
              <a:t>tion</a:t>
            </a:r>
            <a:r>
              <a:rPr sz="3600" spc="-64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of ess</a:t>
            </a:r>
            <a:r>
              <a:rPr sz="3600" spc="-44" baseline="1137" dirty="0" smtClean="0">
                <a:latin typeface="Calibri"/>
                <a:cs typeface="Calibri"/>
              </a:rPr>
              <a:t>a</a:t>
            </a:r>
            <a:r>
              <a:rPr sz="3600" spc="0" baseline="1137" dirty="0" smtClean="0">
                <a:latin typeface="Calibri"/>
                <a:cs typeface="Calibri"/>
              </a:rPr>
              <a:t>y</a:t>
            </a:r>
            <a:r>
              <a:rPr sz="3600" spc="-53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t</a:t>
            </a:r>
            <a:r>
              <a:rPr sz="3600" spc="9" baseline="1137" dirty="0" smtClean="0">
                <a:latin typeface="Calibri"/>
                <a:cs typeface="Calibri"/>
              </a:rPr>
              <a:t>y</a:t>
            </a:r>
            <a:r>
              <a:rPr sz="3600" spc="0" baseline="1137" dirty="0" smtClean="0">
                <a:latin typeface="Calibri"/>
                <a:cs typeface="Calibri"/>
              </a:rPr>
              <a:t>pe</a:t>
            </a:r>
            <a:r>
              <a:rPr sz="3600" spc="-48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qu</a:t>
            </a:r>
            <a:r>
              <a:rPr sz="3600" spc="9" baseline="1137" dirty="0" smtClean="0">
                <a:latin typeface="Calibri"/>
                <a:cs typeface="Calibri"/>
              </a:rPr>
              <a:t>e</a:t>
            </a:r>
            <a:r>
              <a:rPr sz="3600" spc="-25" baseline="1137" dirty="0" smtClean="0">
                <a:latin typeface="Calibri"/>
                <a:cs typeface="Calibri"/>
              </a:rPr>
              <a:t>s</a:t>
            </a:r>
            <a:r>
              <a:rPr sz="3600" spc="0" baseline="1137" dirty="0" smtClean="0">
                <a:latin typeface="Calibri"/>
                <a:cs typeface="Calibri"/>
              </a:rPr>
              <a:t>tions:</a:t>
            </a:r>
            <a:endParaRPr sz="2400">
              <a:latin typeface="Calibri"/>
              <a:cs typeface="Calibri"/>
            </a:endParaRPr>
          </a:p>
          <a:p>
            <a:pPr marL="12700" marR="82728" indent="39319">
              <a:lnSpc>
                <a:spcPts val="2929"/>
              </a:lnSpc>
              <a:spcBef>
                <a:spcPts val="382"/>
              </a:spcBef>
            </a:pPr>
            <a:r>
              <a:rPr sz="2400" spc="0" dirty="0" smtClean="0">
                <a:latin typeface="Calibri"/>
                <a:cs typeface="Calibri"/>
              </a:rPr>
              <a:t>The</a:t>
            </a:r>
            <a:r>
              <a:rPr sz="2400" spc="9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l</a:t>
            </a:r>
            <a:r>
              <a:rPr sz="2400" spc="4" dirty="0" smtClean="0">
                <a:latin typeface="Calibri"/>
                <a:cs typeface="Calibri"/>
              </a:rPr>
              <a:t>e</a:t>
            </a:r>
            <a:r>
              <a:rPr sz="2400" spc="0" dirty="0" smtClean="0">
                <a:latin typeface="Calibri"/>
                <a:cs typeface="Calibri"/>
              </a:rPr>
              <a:t>a</a:t>
            </a:r>
            <a:r>
              <a:rPr sz="2400" spc="4" dirty="0" smtClean="0">
                <a:latin typeface="Calibri"/>
                <a:cs typeface="Calibri"/>
              </a:rPr>
              <a:t>r</a:t>
            </a:r>
            <a:r>
              <a:rPr sz="2400" spc="0" dirty="0" smtClean="0">
                <a:latin typeface="Calibri"/>
                <a:cs typeface="Calibri"/>
              </a:rPr>
              <a:t>ning</a:t>
            </a:r>
            <a:r>
              <a:rPr sz="2400" spc="-29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obj</a:t>
            </a:r>
            <a:r>
              <a:rPr sz="2400" spc="4" dirty="0" smtClean="0">
                <a:latin typeface="Calibri"/>
                <a:cs typeface="Calibri"/>
              </a:rPr>
              <a:t>e</a:t>
            </a:r>
            <a:r>
              <a:rPr sz="2400" spc="0" dirty="0" smtClean="0">
                <a:latin typeface="Calibri"/>
                <a:cs typeface="Calibri"/>
              </a:rPr>
              <a:t>c</a:t>
            </a:r>
            <a:r>
              <a:rPr sz="2400" spc="4" dirty="0" smtClean="0">
                <a:latin typeface="Calibri"/>
                <a:cs typeface="Calibri"/>
              </a:rPr>
              <a:t>t</a:t>
            </a:r>
            <a:r>
              <a:rPr sz="2400" spc="0" dirty="0" smtClean="0">
                <a:latin typeface="Calibri"/>
                <a:cs typeface="Calibri"/>
              </a:rPr>
              <a:t>i</a:t>
            </a:r>
            <a:r>
              <a:rPr sz="2400" spc="-25" dirty="0" smtClean="0">
                <a:latin typeface="Calibri"/>
                <a:cs typeface="Calibri"/>
              </a:rPr>
              <a:t>v</a:t>
            </a:r>
            <a:r>
              <a:rPr sz="2400" spc="0" dirty="0" smtClean="0">
                <a:latin typeface="Calibri"/>
                <a:cs typeface="Calibri"/>
              </a:rPr>
              <a:t>e</a:t>
            </a:r>
            <a:r>
              <a:rPr sz="2400" spc="-3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su</a:t>
            </a:r>
            <a:r>
              <a:rPr sz="2400" spc="4" dirty="0" smtClean="0">
                <a:latin typeface="Calibri"/>
                <a:cs typeface="Calibri"/>
              </a:rPr>
              <a:t>p</a:t>
            </a:r>
            <a:r>
              <a:rPr sz="2400" spc="0" dirty="0" smtClean="0">
                <a:latin typeface="Calibri"/>
                <a:cs typeface="Calibri"/>
              </a:rPr>
              <a:t>posed</a:t>
            </a:r>
            <a:r>
              <a:rPr sz="2400" spc="9" dirty="0" smtClean="0">
                <a:latin typeface="Calibri"/>
                <a:cs typeface="Calibri"/>
              </a:rPr>
              <a:t> </a:t>
            </a:r>
            <a:r>
              <a:rPr sz="2400" spc="-25" dirty="0" smtClean="0">
                <a:latin typeface="Calibri"/>
                <a:cs typeface="Calibri"/>
              </a:rPr>
              <a:t>t</a:t>
            </a:r>
            <a:r>
              <a:rPr sz="2400" spc="0" dirty="0" smtClean="0">
                <a:latin typeface="Calibri"/>
                <a:cs typeface="Calibri"/>
              </a:rPr>
              <a:t>o</a:t>
            </a:r>
            <a:r>
              <a:rPr sz="2400" spc="-8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be</a:t>
            </a:r>
            <a:r>
              <a:rPr sz="2400" spc="-24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e</a:t>
            </a:r>
            <a:r>
              <a:rPr sz="2400" spc="-39" dirty="0" smtClean="0">
                <a:latin typeface="Calibri"/>
                <a:cs typeface="Calibri"/>
              </a:rPr>
              <a:t>v</a:t>
            </a:r>
            <a:r>
              <a:rPr sz="2400" spc="0" dirty="0" smtClean="0">
                <a:latin typeface="Calibri"/>
                <a:cs typeface="Calibri"/>
              </a:rPr>
              <a:t>al</a:t>
            </a:r>
            <a:r>
              <a:rPr sz="2400" spc="4" dirty="0" smtClean="0">
                <a:latin typeface="Calibri"/>
                <a:cs typeface="Calibri"/>
              </a:rPr>
              <a:t>u</a:t>
            </a:r>
            <a:r>
              <a:rPr sz="2400" spc="-19" dirty="0" smtClean="0">
                <a:latin typeface="Calibri"/>
                <a:cs typeface="Calibri"/>
              </a:rPr>
              <a:t>a</a:t>
            </a:r>
            <a:r>
              <a:rPr sz="2400" spc="-25" dirty="0" smtClean="0">
                <a:latin typeface="Calibri"/>
                <a:cs typeface="Calibri"/>
              </a:rPr>
              <a:t>t</a:t>
            </a:r>
            <a:r>
              <a:rPr sz="2400" spc="0" dirty="0" smtClean="0">
                <a:latin typeface="Calibri"/>
                <a:cs typeface="Calibri"/>
              </a:rPr>
              <a:t>ed</a:t>
            </a:r>
            <a:r>
              <a:rPr sz="2400" spc="-50" dirty="0" smtClean="0">
                <a:latin typeface="Calibri"/>
                <a:cs typeface="Calibri"/>
              </a:rPr>
              <a:t> </a:t>
            </a:r>
            <a:r>
              <a:rPr sz="2400" spc="-14" dirty="0" smtClean="0">
                <a:latin typeface="Calibri"/>
                <a:cs typeface="Calibri"/>
              </a:rPr>
              <a:t>b</a:t>
            </a:r>
            <a:r>
              <a:rPr sz="2400" spc="0" dirty="0" smtClean="0">
                <a:latin typeface="Calibri"/>
                <a:cs typeface="Calibri"/>
              </a:rPr>
              <a:t>y</a:t>
            </a:r>
            <a:r>
              <a:rPr sz="2400" spc="-1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an ess</a:t>
            </a:r>
            <a:r>
              <a:rPr sz="2400" spc="-44" dirty="0" smtClean="0">
                <a:latin typeface="Calibri"/>
                <a:cs typeface="Calibri"/>
              </a:rPr>
              <a:t>a</a:t>
            </a:r>
            <a:r>
              <a:rPr sz="2400" spc="0" dirty="0" smtClean="0">
                <a:latin typeface="Calibri"/>
                <a:cs typeface="Calibri"/>
              </a:rPr>
              <a:t>y </a:t>
            </a:r>
            <a:endParaRPr sz="2400">
              <a:latin typeface="Calibri"/>
              <a:cs typeface="Calibri"/>
            </a:endParaRPr>
          </a:p>
          <a:p>
            <a:pPr marL="12700" marR="82728">
              <a:lnSpc>
                <a:spcPts val="2929"/>
              </a:lnSpc>
              <a:spcBef>
                <a:spcPts val="237"/>
              </a:spcBef>
            </a:pPr>
            <a:r>
              <a:rPr sz="2400" spc="0" dirty="0" smtClean="0">
                <a:latin typeface="Calibri"/>
                <a:cs typeface="Calibri"/>
              </a:rPr>
              <a:t>t</a:t>
            </a:r>
            <a:r>
              <a:rPr sz="2400" spc="4" dirty="0" smtClean="0">
                <a:latin typeface="Calibri"/>
                <a:cs typeface="Calibri"/>
              </a:rPr>
              <a:t>y</a:t>
            </a:r>
            <a:r>
              <a:rPr sz="2400" spc="0" dirty="0" smtClean="0">
                <a:latin typeface="Calibri"/>
                <a:cs typeface="Calibri"/>
              </a:rPr>
              <a:t>pe</a:t>
            </a:r>
            <a:r>
              <a:rPr sz="2400" spc="-48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qu</a:t>
            </a:r>
            <a:r>
              <a:rPr sz="2400" spc="9" dirty="0" smtClean="0">
                <a:latin typeface="Calibri"/>
                <a:cs typeface="Calibri"/>
              </a:rPr>
              <a:t>e</a:t>
            </a:r>
            <a:r>
              <a:rPr sz="2400" spc="-25" dirty="0" smtClean="0">
                <a:latin typeface="Calibri"/>
                <a:cs typeface="Calibri"/>
              </a:rPr>
              <a:t>s</a:t>
            </a:r>
            <a:r>
              <a:rPr sz="2400" spc="0" dirty="0" smtClean="0">
                <a:latin typeface="Calibri"/>
                <a:cs typeface="Calibri"/>
              </a:rPr>
              <a:t>tion should be</a:t>
            </a:r>
            <a:r>
              <a:rPr sz="2400" spc="-19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cl</a:t>
            </a:r>
            <a:r>
              <a:rPr sz="2400" spc="9" dirty="0" smtClean="0">
                <a:latin typeface="Calibri"/>
                <a:cs typeface="Calibri"/>
              </a:rPr>
              <a:t>e</a:t>
            </a:r>
            <a:r>
              <a:rPr sz="2400" spc="0" dirty="0" smtClean="0">
                <a:latin typeface="Calibri"/>
                <a:cs typeface="Calibri"/>
              </a:rPr>
              <a:t>a</a:t>
            </a:r>
            <a:r>
              <a:rPr sz="2400" spc="4" dirty="0" smtClean="0">
                <a:latin typeface="Calibri"/>
                <a:cs typeface="Calibri"/>
              </a:rPr>
              <a:t>r</a:t>
            </a:r>
            <a:r>
              <a:rPr sz="2400" spc="0" dirty="0" smtClean="0">
                <a:latin typeface="Calibri"/>
                <a:cs typeface="Calibri"/>
              </a:rPr>
              <a:t>ly</a:t>
            </a:r>
            <a:r>
              <a:rPr sz="2400" spc="-62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d</a:t>
            </a:r>
            <a:r>
              <a:rPr sz="2400" spc="-14" dirty="0" smtClean="0">
                <a:latin typeface="Calibri"/>
                <a:cs typeface="Calibri"/>
              </a:rPr>
              <a:t>e</a:t>
            </a:r>
            <a:r>
              <a:rPr sz="2400" spc="0" dirty="0" smtClean="0">
                <a:latin typeface="Calibri"/>
                <a:cs typeface="Calibri"/>
              </a:rPr>
              <a:t>fin</a:t>
            </a:r>
            <a:r>
              <a:rPr sz="2400" spc="9" dirty="0" smtClean="0">
                <a:latin typeface="Calibri"/>
                <a:cs typeface="Calibri"/>
              </a:rPr>
              <a:t>e</a:t>
            </a:r>
            <a:r>
              <a:rPr sz="2400" spc="0" dirty="0" smtClean="0">
                <a:latin typeface="Calibri"/>
                <a:cs typeface="Calibri"/>
              </a:rPr>
              <a:t>d</a:t>
            </a:r>
            <a:r>
              <a:rPr sz="2400" spc="-14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in simple </a:t>
            </a:r>
            <a:r>
              <a:rPr sz="2400" spc="-19" dirty="0" smtClean="0">
                <a:latin typeface="Calibri"/>
                <a:cs typeface="Calibri"/>
              </a:rPr>
              <a:t>w</a:t>
            </a:r>
            <a:r>
              <a:rPr sz="2400" spc="0" dirty="0" smtClean="0">
                <a:latin typeface="Calibri"/>
                <a:cs typeface="Calibri"/>
              </a:rPr>
              <a:t>o</a:t>
            </a:r>
            <a:r>
              <a:rPr sz="2400" spc="-34" dirty="0" smtClean="0">
                <a:latin typeface="Calibri"/>
                <a:cs typeface="Calibri"/>
              </a:rPr>
              <a:t>r</a:t>
            </a:r>
            <a:r>
              <a:rPr sz="2400" spc="0" dirty="0" smtClean="0">
                <a:latin typeface="Calibri"/>
                <a:cs typeface="Calibri"/>
              </a:rPr>
              <a:t>ds. </a:t>
            </a:r>
            <a:endParaRPr sz="2400">
              <a:latin typeface="Calibri"/>
              <a:cs typeface="Calibri"/>
            </a:endParaRPr>
          </a:p>
          <a:p>
            <a:pPr marL="12700" marR="82728">
              <a:lnSpc>
                <a:spcPts val="2937"/>
              </a:lnSpc>
              <a:spcBef>
                <a:spcPts val="237"/>
              </a:spcBef>
            </a:pPr>
            <a:r>
              <a:rPr sz="2400" b="1" spc="0" dirty="0" smtClean="0">
                <a:latin typeface="Calibri"/>
                <a:cs typeface="Calibri"/>
              </a:rPr>
              <a:t>Su</a:t>
            </a:r>
            <a:r>
              <a:rPr sz="2400" b="1" spc="19" dirty="0" smtClean="0">
                <a:latin typeface="Calibri"/>
                <a:cs typeface="Calibri"/>
              </a:rPr>
              <a:t>r</a:t>
            </a:r>
            <a:r>
              <a:rPr sz="2400" b="1" spc="-19" dirty="0" smtClean="0">
                <a:latin typeface="Calibri"/>
                <a:cs typeface="Calibri"/>
              </a:rPr>
              <a:t>ve</a:t>
            </a:r>
            <a:r>
              <a:rPr sz="2400" b="1" spc="0" dirty="0" smtClean="0">
                <a:latin typeface="Calibri"/>
                <a:cs typeface="Calibri"/>
              </a:rPr>
              <a:t>y</a:t>
            </a:r>
            <a:r>
              <a:rPr sz="2400" b="1" spc="-54" dirty="0" smtClean="0">
                <a:latin typeface="Calibri"/>
                <a:cs typeface="Calibri"/>
              </a:rPr>
              <a:t> </a:t>
            </a:r>
            <a:r>
              <a:rPr sz="2400" b="1" spc="0" dirty="0" smtClean="0">
                <a:latin typeface="Calibri"/>
                <a:cs typeface="Calibri"/>
              </a:rPr>
              <a:t>t</a:t>
            </a:r>
            <a:r>
              <a:rPr sz="2400" b="1" spc="-9" dirty="0" smtClean="0">
                <a:latin typeface="Calibri"/>
                <a:cs typeface="Calibri"/>
              </a:rPr>
              <a:t>h</a:t>
            </a:r>
            <a:r>
              <a:rPr sz="2400" b="1" spc="0" dirty="0" smtClean="0">
                <a:latin typeface="Calibri"/>
                <a:cs typeface="Calibri"/>
              </a:rPr>
              <a:t>e</a:t>
            </a:r>
            <a:r>
              <a:rPr sz="2400" b="1" spc="-11" dirty="0" smtClean="0">
                <a:latin typeface="Calibri"/>
                <a:cs typeface="Calibri"/>
              </a:rPr>
              <a:t> </a:t>
            </a:r>
            <a:r>
              <a:rPr sz="2400" b="1" spc="0" dirty="0" smtClean="0">
                <a:latin typeface="Calibri"/>
                <a:cs typeface="Calibri"/>
              </a:rPr>
              <a:t>lan</a:t>
            </a:r>
            <a:r>
              <a:rPr sz="2400" b="1" spc="-4" dirty="0" smtClean="0">
                <a:latin typeface="Calibri"/>
                <a:cs typeface="Calibri"/>
              </a:rPr>
              <a:t>d</a:t>
            </a:r>
            <a:r>
              <a:rPr sz="2400" b="1" spc="0" dirty="0" smtClean="0">
                <a:latin typeface="Calibri"/>
                <a:cs typeface="Calibri"/>
              </a:rPr>
              <a:t>sca</a:t>
            </a:r>
            <a:r>
              <a:rPr sz="2400" b="1" spc="-4" dirty="0" smtClean="0">
                <a:latin typeface="Calibri"/>
                <a:cs typeface="Calibri"/>
              </a:rPr>
              <a:t>p</a:t>
            </a:r>
            <a:r>
              <a:rPr sz="2400" b="1" spc="0" dirty="0" smtClean="0">
                <a:latin typeface="Calibri"/>
                <a:cs typeface="Calibri"/>
              </a:rPr>
              <a:t>e.</a:t>
            </a:r>
            <a:r>
              <a:rPr sz="2400" b="1" spc="-82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When</a:t>
            </a:r>
            <a:r>
              <a:rPr sz="2400" spc="-48" dirty="0" smtClean="0">
                <a:latin typeface="Calibri"/>
                <a:cs typeface="Calibri"/>
              </a:rPr>
              <a:t> </a:t>
            </a:r>
            <a:r>
              <a:rPr sz="2400" spc="-19" dirty="0" smtClean="0">
                <a:latin typeface="Calibri"/>
                <a:cs typeface="Calibri"/>
              </a:rPr>
              <a:t>y</a:t>
            </a:r>
            <a:r>
              <a:rPr sz="2400" spc="0" dirty="0" smtClean="0">
                <a:latin typeface="Calibri"/>
                <a:cs typeface="Calibri"/>
              </a:rPr>
              <a:t>ou</a:t>
            </a:r>
            <a:r>
              <a:rPr sz="2400" spc="-3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fi</a:t>
            </a:r>
            <a:r>
              <a:rPr sz="2400" spc="-29" dirty="0" smtClean="0">
                <a:latin typeface="Calibri"/>
                <a:cs typeface="Calibri"/>
              </a:rPr>
              <a:t>r</a:t>
            </a:r>
            <a:r>
              <a:rPr sz="2400" spc="-25" dirty="0" smtClean="0">
                <a:latin typeface="Calibri"/>
                <a:cs typeface="Calibri"/>
              </a:rPr>
              <a:t>s</a:t>
            </a:r>
            <a:r>
              <a:rPr sz="2400" spc="0" dirty="0" smtClean="0">
                <a:latin typeface="Calibri"/>
                <a:cs typeface="Calibri"/>
              </a:rPr>
              <a:t>t</a:t>
            </a:r>
            <a:r>
              <a:rPr sz="2400" spc="-22" dirty="0" smtClean="0">
                <a:latin typeface="Calibri"/>
                <a:cs typeface="Calibri"/>
              </a:rPr>
              <a:t> </a:t>
            </a:r>
            <a:r>
              <a:rPr sz="2400" spc="-25" dirty="0" smtClean="0">
                <a:latin typeface="Calibri"/>
                <a:cs typeface="Calibri"/>
              </a:rPr>
              <a:t>g</a:t>
            </a:r>
            <a:r>
              <a:rPr sz="2400" spc="0" dirty="0" smtClean="0">
                <a:latin typeface="Calibri"/>
                <a:cs typeface="Calibri"/>
              </a:rPr>
              <a:t>et</a:t>
            </a:r>
            <a:r>
              <a:rPr sz="2400" spc="-41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the</a:t>
            </a:r>
            <a:r>
              <a:rPr sz="2400" spc="-42" dirty="0" smtClean="0">
                <a:latin typeface="Calibri"/>
                <a:cs typeface="Calibri"/>
              </a:rPr>
              <a:t> </a:t>
            </a:r>
            <a:r>
              <a:rPr sz="2400" spc="-25" dirty="0" smtClean="0">
                <a:latin typeface="Calibri"/>
                <a:cs typeface="Calibri"/>
              </a:rPr>
              <a:t>t</a:t>
            </a:r>
            <a:r>
              <a:rPr sz="2400" spc="0" dirty="0" smtClean="0">
                <a:latin typeface="Calibri"/>
                <a:cs typeface="Calibri"/>
              </a:rPr>
              <a:t>e</a:t>
            </a:r>
            <a:r>
              <a:rPr sz="2400" spc="-19" dirty="0" smtClean="0">
                <a:latin typeface="Calibri"/>
                <a:cs typeface="Calibri"/>
              </a:rPr>
              <a:t>s</a:t>
            </a:r>
            <a:r>
              <a:rPr sz="2400" spc="0" dirty="0" smtClean="0">
                <a:latin typeface="Calibri"/>
                <a:cs typeface="Calibri"/>
              </a:rPr>
              <a:t>t,</a:t>
            </a:r>
            <a:r>
              <a:rPr sz="2400" spc="-58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lo</a:t>
            </a:r>
            <a:r>
              <a:rPr sz="2400" spc="-9" dirty="0" smtClean="0">
                <a:latin typeface="Calibri"/>
                <a:cs typeface="Calibri"/>
              </a:rPr>
              <a:t>o</a:t>
            </a:r>
            <a:r>
              <a:rPr sz="2400" spc="0" dirty="0" smtClean="0">
                <a:latin typeface="Calibri"/>
                <a:cs typeface="Calibri"/>
              </a:rPr>
              <a:t>k</a:t>
            </a:r>
            <a:r>
              <a:rPr sz="2400" spc="-10" dirty="0" smtClean="0">
                <a:latin typeface="Calibri"/>
                <a:cs typeface="Calibri"/>
              </a:rPr>
              <a:t> </a:t>
            </a:r>
            <a:r>
              <a:rPr sz="2400" spc="-19" dirty="0" smtClean="0">
                <a:latin typeface="Calibri"/>
                <a:cs typeface="Calibri"/>
              </a:rPr>
              <a:t>o</a:t>
            </a:r>
            <a:r>
              <a:rPr sz="2400" spc="-29" dirty="0" smtClean="0">
                <a:latin typeface="Calibri"/>
                <a:cs typeface="Calibri"/>
              </a:rPr>
              <a:t>v</a:t>
            </a:r>
            <a:r>
              <a:rPr sz="2400" spc="0" dirty="0" smtClean="0">
                <a:latin typeface="Calibri"/>
                <a:cs typeface="Calibri"/>
              </a:rPr>
              <a:t>er</a:t>
            </a:r>
            <a:endParaRPr sz="2400">
              <a:latin typeface="Calibri"/>
              <a:cs typeface="Calibri"/>
            </a:endParaRPr>
          </a:p>
          <a:p>
            <a:pPr marL="52019">
              <a:lnSpc>
                <a:spcPts val="2645"/>
              </a:lnSpc>
              <a:spcBef>
                <a:spcPts val="370"/>
              </a:spcBef>
            </a:pPr>
            <a:r>
              <a:rPr sz="3600" spc="0" baseline="2275" dirty="0" smtClean="0">
                <a:latin typeface="Calibri"/>
                <a:cs typeface="Calibri"/>
              </a:rPr>
              <a:t>the</a:t>
            </a:r>
            <a:r>
              <a:rPr sz="3600" spc="-27" baseline="2275" dirty="0" smtClean="0">
                <a:latin typeface="Calibri"/>
                <a:cs typeface="Calibri"/>
              </a:rPr>
              <a:t> </a:t>
            </a:r>
            <a:r>
              <a:rPr sz="3600" spc="0" baseline="2275" dirty="0" smtClean="0">
                <a:latin typeface="Calibri"/>
                <a:cs typeface="Calibri"/>
              </a:rPr>
              <a:t>whole</a:t>
            </a:r>
            <a:r>
              <a:rPr sz="3600" spc="-9" baseline="2275" dirty="0" smtClean="0">
                <a:latin typeface="Calibri"/>
                <a:cs typeface="Calibri"/>
              </a:rPr>
              <a:t> </a:t>
            </a:r>
            <a:r>
              <a:rPr sz="3600" spc="0" baseline="2275" dirty="0" smtClean="0">
                <a:latin typeface="Calibri"/>
                <a:cs typeface="Calibri"/>
              </a:rPr>
              <a:t>thing. Figu</a:t>
            </a:r>
            <a:r>
              <a:rPr sz="3600" spc="-29" baseline="2275" dirty="0" smtClean="0">
                <a:latin typeface="Calibri"/>
                <a:cs typeface="Calibri"/>
              </a:rPr>
              <a:t>r</a:t>
            </a:r>
            <a:r>
              <a:rPr sz="3600" spc="0" baseline="2275" dirty="0" smtClean="0">
                <a:latin typeface="Calibri"/>
                <a:cs typeface="Calibri"/>
              </a:rPr>
              <a:t>e</a:t>
            </a:r>
            <a:r>
              <a:rPr sz="3600" spc="-16" baseline="2275" dirty="0" smtClean="0">
                <a:latin typeface="Calibri"/>
                <a:cs typeface="Calibri"/>
              </a:rPr>
              <a:t> </a:t>
            </a:r>
            <a:r>
              <a:rPr sz="3600" spc="0" baseline="2275" dirty="0" smtClean="0">
                <a:latin typeface="Calibri"/>
                <a:cs typeface="Calibri"/>
              </a:rPr>
              <a:t>out wh</a:t>
            </a:r>
            <a:r>
              <a:rPr sz="3600" spc="-14" baseline="2275" dirty="0" smtClean="0">
                <a:latin typeface="Calibri"/>
                <a:cs typeface="Calibri"/>
              </a:rPr>
              <a:t>a</a:t>
            </a:r>
            <a:r>
              <a:rPr sz="3600" spc="0" baseline="2275" dirty="0" smtClean="0">
                <a:latin typeface="Calibri"/>
                <a:cs typeface="Calibri"/>
              </a:rPr>
              <a:t>t</a:t>
            </a:r>
            <a:r>
              <a:rPr sz="3600" spc="-8" baseline="2275" dirty="0" smtClean="0">
                <a:latin typeface="Calibri"/>
                <a:cs typeface="Calibri"/>
              </a:rPr>
              <a:t> </a:t>
            </a:r>
            <a:r>
              <a:rPr sz="3600" spc="0" baseline="2275" dirty="0" smtClean="0">
                <a:latin typeface="Calibri"/>
                <a:cs typeface="Calibri"/>
              </a:rPr>
              <a:t>the</a:t>
            </a:r>
            <a:r>
              <a:rPr sz="3600" spc="-37" baseline="2275" dirty="0" smtClean="0">
                <a:latin typeface="Calibri"/>
                <a:cs typeface="Calibri"/>
              </a:rPr>
              <a:t> </a:t>
            </a:r>
            <a:r>
              <a:rPr sz="3600" spc="-25" baseline="2275" dirty="0" smtClean="0">
                <a:latin typeface="Calibri"/>
                <a:cs typeface="Calibri"/>
              </a:rPr>
              <a:t>t</a:t>
            </a:r>
            <a:r>
              <a:rPr sz="3600" spc="0" baseline="2275" dirty="0" smtClean="0">
                <a:latin typeface="Calibri"/>
                <a:cs typeface="Calibri"/>
              </a:rPr>
              <a:t>as</a:t>
            </a:r>
            <a:r>
              <a:rPr sz="3600" spc="-19" baseline="2275" dirty="0" smtClean="0">
                <a:latin typeface="Calibri"/>
                <a:cs typeface="Calibri"/>
              </a:rPr>
              <a:t>k</a:t>
            </a:r>
            <a:r>
              <a:rPr sz="3600" spc="0" baseline="2275" dirty="0" smtClean="0">
                <a:latin typeface="Calibri"/>
                <a:cs typeface="Calibri"/>
              </a:rPr>
              <a:t>s</a:t>
            </a:r>
            <a:r>
              <a:rPr sz="3600" spc="-54" baseline="2275" dirty="0" smtClean="0">
                <a:latin typeface="Calibri"/>
                <a:cs typeface="Calibri"/>
              </a:rPr>
              <a:t> </a:t>
            </a:r>
            <a:r>
              <a:rPr sz="3600" spc="0" baseline="2275" dirty="0" smtClean="0">
                <a:latin typeface="Calibri"/>
                <a:cs typeface="Calibri"/>
              </a:rPr>
              <a:t>a</a:t>
            </a:r>
            <a:r>
              <a:rPr sz="3600" spc="-29" baseline="2275" dirty="0" smtClean="0">
                <a:latin typeface="Calibri"/>
                <a:cs typeface="Calibri"/>
              </a:rPr>
              <a:t>r</a:t>
            </a:r>
            <a:r>
              <a:rPr sz="3600" spc="0" baseline="2275" dirty="0" smtClean="0">
                <a:latin typeface="Calibri"/>
                <a:cs typeface="Calibri"/>
              </a:rPr>
              <a:t>e,</a:t>
            </a:r>
            <a:r>
              <a:rPr sz="3600" spc="-37" baseline="2275" dirty="0" smtClean="0">
                <a:latin typeface="Calibri"/>
                <a:cs typeface="Calibri"/>
              </a:rPr>
              <a:t> </a:t>
            </a:r>
            <a:r>
              <a:rPr sz="3600" spc="4" baseline="2275" dirty="0" smtClean="0">
                <a:latin typeface="Calibri"/>
                <a:cs typeface="Calibri"/>
              </a:rPr>
              <a:t>p</a:t>
            </a:r>
            <a:r>
              <a:rPr sz="3600" spc="-44" baseline="2275" dirty="0" smtClean="0">
                <a:latin typeface="Calibri"/>
                <a:cs typeface="Calibri"/>
              </a:rPr>
              <a:t>a</a:t>
            </a:r>
            <a:r>
              <a:rPr sz="3600" spc="0" baseline="2275" dirty="0" smtClean="0">
                <a:latin typeface="Calibri"/>
                <a:cs typeface="Calibri"/>
              </a:rPr>
              <a:t>yi</a:t>
            </a:r>
            <a:r>
              <a:rPr sz="3600" spc="9" baseline="2275" dirty="0" smtClean="0">
                <a:latin typeface="Calibri"/>
                <a:cs typeface="Calibri"/>
              </a:rPr>
              <a:t>n</a:t>
            </a:r>
            <a:r>
              <a:rPr sz="3600" spc="0" baseline="2275" dirty="0" smtClean="0">
                <a:latin typeface="Calibri"/>
                <a:cs typeface="Calibri"/>
              </a:rPr>
              <a:t>g</a:t>
            </a:r>
            <a:r>
              <a:rPr sz="3600" spc="-26" baseline="2275" dirty="0" smtClean="0">
                <a:latin typeface="Calibri"/>
                <a:cs typeface="Calibri"/>
              </a:rPr>
              <a:t> </a:t>
            </a:r>
            <a:r>
              <a:rPr sz="3600" spc="0" baseline="2275" dirty="0" smtClean="0">
                <a:latin typeface="Calibri"/>
                <a:cs typeface="Calibri"/>
              </a:rPr>
              <a:t>sp</a:t>
            </a:r>
            <a:r>
              <a:rPr sz="3600" spc="4" baseline="2275" dirty="0" smtClean="0">
                <a:latin typeface="Calibri"/>
                <a:cs typeface="Calibri"/>
              </a:rPr>
              <a:t>e</a:t>
            </a:r>
            <a:r>
              <a:rPr sz="3600" spc="0" baseline="2275" dirty="0" smtClean="0">
                <a:latin typeface="Calibri"/>
                <a:cs typeface="Calibri"/>
              </a:rPr>
              <a:t>c</a:t>
            </a:r>
            <a:r>
              <a:rPr sz="3600" spc="4" baseline="2275" dirty="0" smtClean="0">
                <a:latin typeface="Calibri"/>
                <a:cs typeface="Calibri"/>
              </a:rPr>
              <a:t>i</a:t>
            </a:r>
            <a:r>
              <a:rPr sz="3600" spc="0" baseline="2275" dirty="0" smtClean="0">
                <a:latin typeface="Calibri"/>
                <a:cs typeface="Calibri"/>
              </a:rPr>
              <a:t>al</a:t>
            </a:r>
            <a:endParaRPr sz="2400">
              <a:latin typeface="Calibri"/>
              <a:cs typeface="Calibri"/>
            </a:endParaRPr>
          </a:p>
          <a:p>
            <a:pPr marL="52019" marR="45720">
              <a:lnSpc>
                <a:spcPts val="2880"/>
              </a:lnSpc>
              <a:spcBef>
                <a:spcPts val="11"/>
              </a:spcBef>
            </a:pPr>
            <a:r>
              <a:rPr sz="3600" spc="-19" baseline="1137" dirty="0" smtClean="0">
                <a:latin typeface="Calibri"/>
                <a:cs typeface="Calibri"/>
              </a:rPr>
              <a:t>a</a:t>
            </a:r>
            <a:r>
              <a:rPr sz="3600" spc="-34" baseline="1137" dirty="0" smtClean="0">
                <a:latin typeface="Calibri"/>
                <a:cs typeface="Calibri"/>
              </a:rPr>
              <a:t>t</a:t>
            </a:r>
            <a:r>
              <a:rPr sz="3600" spc="-25" baseline="1137" dirty="0" smtClean="0">
                <a:latin typeface="Calibri"/>
                <a:cs typeface="Calibri"/>
              </a:rPr>
              <a:t>t</a:t>
            </a:r>
            <a:r>
              <a:rPr sz="3600" spc="0" baseline="1137" dirty="0" smtClean="0">
                <a:latin typeface="Calibri"/>
                <a:cs typeface="Calibri"/>
              </a:rPr>
              <a:t>e</a:t>
            </a:r>
            <a:r>
              <a:rPr sz="3600" spc="-14" baseline="1137" dirty="0" smtClean="0">
                <a:latin typeface="Calibri"/>
                <a:cs typeface="Calibri"/>
              </a:rPr>
              <a:t>n</a:t>
            </a:r>
            <a:r>
              <a:rPr sz="3600" spc="0" baseline="1137" dirty="0" smtClean="0">
                <a:latin typeface="Calibri"/>
                <a:cs typeface="Calibri"/>
              </a:rPr>
              <a:t>tion</a:t>
            </a:r>
            <a:r>
              <a:rPr sz="3600" spc="-55" baseline="1137" dirty="0" smtClean="0">
                <a:latin typeface="Calibri"/>
                <a:cs typeface="Calibri"/>
              </a:rPr>
              <a:t> </a:t>
            </a:r>
            <a:r>
              <a:rPr sz="3600" spc="-25" baseline="1137" dirty="0" smtClean="0">
                <a:latin typeface="Calibri"/>
                <a:cs typeface="Calibri"/>
              </a:rPr>
              <a:t>t</a:t>
            </a:r>
            <a:r>
              <a:rPr sz="3600" spc="0" baseline="1137" dirty="0" smtClean="0">
                <a:latin typeface="Calibri"/>
                <a:cs typeface="Calibri"/>
              </a:rPr>
              <a:t>o</a:t>
            </a:r>
            <a:r>
              <a:rPr sz="3600" spc="-8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h</a:t>
            </a:r>
            <a:r>
              <a:rPr sz="3600" spc="-19" baseline="1137" dirty="0" smtClean="0">
                <a:latin typeface="Calibri"/>
                <a:cs typeface="Calibri"/>
              </a:rPr>
              <a:t>o</a:t>
            </a:r>
            <a:r>
              <a:rPr sz="3600" spc="0" baseline="1137" dirty="0" smtClean="0">
                <a:latin typeface="Calibri"/>
                <a:cs typeface="Calibri"/>
              </a:rPr>
              <a:t>w</a:t>
            </a:r>
            <a:r>
              <a:rPr sz="3600" spc="-17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m</a:t>
            </a:r>
            <a:r>
              <a:rPr sz="3600" spc="9" baseline="1137" dirty="0" smtClean="0">
                <a:latin typeface="Calibri"/>
                <a:cs typeface="Calibri"/>
              </a:rPr>
              <a:t>a</a:t>
            </a:r>
            <a:r>
              <a:rPr sz="3600" spc="-44" baseline="1137" dirty="0" smtClean="0">
                <a:latin typeface="Calibri"/>
                <a:cs typeface="Calibri"/>
              </a:rPr>
              <a:t>n</a:t>
            </a:r>
            <a:r>
              <a:rPr sz="3600" spc="0" baseline="1137" dirty="0" smtClean="0">
                <a:latin typeface="Calibri"/>
                <a:cs typeface="Calibri"/>
              </a:rPr>
              <a:t>y</a:t>
            </a:r>
            <a:r>
              <a:rPr sz="3600" spc="-46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ess</a:t>
            </a:r>
            <a:r>
              <a:rPr sz="3600" spc="-39" baseline="1137" dirty="0" smtClean="0">
                <a:latin typeface="Calibri"/>
                <a:cs typeface="Calibri"/>
              </a:rPr>
              <a:t>a</a:t>
            </a:r>
            <a:r>
              <a:rPr sz="3600" spc="-14" baseline="1137" dirty="0" smtClean="0">
                <a:latin typeface="Calibri"/>
                <a:cs typeface="Calibri"/>
              </a:rPr>
              <a:t>y</a:t>
            </a:r>
            <a:r>
              <a:rPr sz="3600" spc="0" baseline="1137" dirty="0" smtClean="0">
                <a:latin typeface="Calibri"/>
                <a:cs typeface="Calibri"/>
              </a:rPr>
              <a:t>s</a:t>
            </a:r>
            <a:r>
              <a:rPr sz="3600" spc="-53" baseline="1137" dirty="0" smtClean="0">
                <a:latin typeface="Calibri"/>
                <a:cs typeface="Calibri"/>
              </a:rPr>
              <a:t> </a:t>
            </a:r>
            <a:r>
              <a:rPr sz="3600" spc="-19" baseline="1137" dirty="0" smtClean="0">
                <a:latin typeface="Calibri"/>
                <a:cs typeface="Calibri"/>
              </a:rPr>
              <a:t>y</a:t>
            </a:r>
            <a:r>
              <a:rPr sz="3600" spc="0" baseline="1137" dirty="0" smtClean="0">
                <a:latin typeface="Calibri"/>
                <a:cs typeface="Calibri"/>
              </a:rPr>
              <a:t>ou'</a:t>
            </a:r>
            <a:r>
              <a:rPr sz="3600" spc="-34" baseline="1137" dirty="0" smtClean="0">
                <a:latin typeface="Calibri"/>
                <a:cs typeface="Calibri"/>
              </a:rPr>
              <a:t>r</a:t>
            </a:r>
            <a:r>
              <a:rPr sz="3600" spc="0" baseline="1137" dirty="0" smtClean="0">
                <a:latin typeface="Calibri"/>
                <a:cs typeface="Calibri"/>
              </a:rPr>
              <a:t>e</a:t>
            </a:r>
            <a:r>
              <a:rPr sz="3600" spc="-22" baseline="1137" dirty="0" smtClean="0">
                <a:latin typeface="Calibri"/>
                <a:cs typeface="Calibri"/>
              </a:rPr>
              <a:t> </a:t>
            </a:r>
            <a:r>
              <a:rPr sz="3600" spc="4" baseline="1137" dirty="0" smtClean="0">
                <a:latin typeface="Calibri"/>
                <a:cs typeface="Calibri"/>
              </a:rPr>
              <a:t>a</a:t>
            </a:r>
            <a:r>
              <a:rPr sz="3600" spc="0" baseline="1137" dirty="0" smtClean="0">
                <a:latin typeface="Calibri"/>
                <a:cs typeface="Calibri"/>
              </a:rPr>
              <a:t>s</a:t>
            </a:r>
            <a:r>
              <a:rPr sz="3600" spc="-69" baseline="1137" dirty="0" smtClean="0">
                <a:latin typeface="Calibri"/>
                <a:cs typeface="Calibri"/>
              </a:rPr>
              <a:t>k</a:t>
            </a:r>
            <a:r>
              <a:rPr sz="3600" spc="0" baseline="1137" dirty="0" smtClean="0">
                <a:latin typeface="Calibri"/>
                <a:cs typeface="Calibri"/>
              </a:rPr>
              <a:t>ed</a:t>
            </a:r>
            <a:r>
              <a:rPr sz="3600" spc="-49" baseline="1137" dirty="0" smtClean="0">
                <a:latin typeface="Calibri"/>
                <a:cs typeface="Calibri"/>
              </a:rPr>
              <a:t> </a:t>
            </a:r>
            <a:r>
              <a:rPr sz="3600" spc="-25" baseline="1137" dirty="0" smtClean="0">
                <a:latin typeface="Calibri"/>
                <a:cs typeface="Calibri"/>
              </a:rPr>
              <a:t>t</a:t>
            </a:r>
            <a:r>
              <a:rPr sz="3600" spc="0" baseline="1137" dirty="0" smtClean="0">
                <a:latin typeface="Calibri"/>
                <a:cs typeface="Calibri"/>
              </a:rPr>
              <a:t>o</a:t>
            </a:r>
            <a:r>
              <a:rPr sz="3600" spc="-8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wri</a:t>
            </a:r>
            <a:r>
              <a:rPr sz="3600" spc="-19" baseline="1137" dirty="0" smtClean="0">
                <a:latin typeface="Calibri"/>
                <a:cs typeface="Calibri"/>
              </a:rPr>
              <a:t>t</a:t>
            </a:r>
            <a:r>
              <a:rPr sz="3600" spc="0" baseline="1137" dirty="0" smtClean="0">
                <a:latin typeface="Calibri"/>
                <a:cs typeface="Calibri"/>
              </a:rPr>
              <a:t>e</a:t>
            </a:r>
            <a:r>
              <a:rPr sz="3600" spc="-70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(</a:t>
            </a:r>
            <a:r>
              <a:rPr sz="3600" spc="4" baseline="1137" dirty="0" smtClean="0">
                <a:latin typeface="Calibri"/>
                <a:cs typeface="Calibri"/>
              </a:rPr>
              <a:t>b</a:t>
            </a:r>
            <a:r>
              <a:rPr sz="3600" spc="0" baseline="1137" dirty="0" smtClean="0">
                <a:latin typeface="Calibri"/>
                <a:cs typeface="Calibri"/>
              </a:rPr>
              <a:t>e</a:t>
            </a:r>
            <a:r>
              <a:rPr sz="3600" spc="-11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su</a:t>
            </a:r>
            <a:r>
              <a:rPr sz="3600" spc="-29" baseline="1137" dirty="0" smtClean="0">
                <a:latin typeface="Calibri"/>
                <a:cs typeface="Calibri"/>
              </a:rPr>
              <a:t>r</a:t>
            </a:r>
            <a:r>
              <a:rPr sz="3600" spc="0" baseline="1137" dirty="0" smtClean="0"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  <a:p>
            <a:pPr marL="52019" marR="45720">
              <a:lnSpc>
                <a:spcPts val="2880"/>
              </a:lnSpc>
            </a:pPr>
            <a:r>
              <a:rPr sz="3600" spc="-25" baseline="1137" dirty="0" smtClean="0">
                <a:latin typeface="Calibri"/>
                <a:cs typeface="Calibri"/>
              </a:rPr>
              <a:t>t</a:t>
            </a:r>
            <a:r>
              <a:rPr sz="3600" spc="0" baseline="1137" dirty="0" smtClean="0">
                <a:latin typeface="Calibri"/>
                <a:cs typeface="Calibri"/>
              </a:rPr>
              <a:t>o</a:t>
            </a:r>
            <a:r>
              <a:rPr sz="3600" spc="-8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no</a:t>
            </a:r>
            <a:r>
              <a:rPr sz="3600" spc="-29" baseline="1137" dirty="0" smtClean="0">
                <a:latin typeface="Calibri"/>
                <a:cs typeface="Calibri"/>
              </a:rPr>
              <a:t>t</a:t>
            </a:r>
            <a:r>
              <a:rPr sz="3600" spc="0" baseline="1137" dirty="0" smtClean="0">
                <a:latin typeface="Calibri"/>
                <a:cs typeface="Calibri"/>
              </a:rPr>
              <a:t>e</a:t>
            </a:r>
            <a:r>
              <a:rPr sz="3600" spc="-16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a</a:t>
            </a:r>
            <a:r>
              <a:rPr sz="3600" spc="-39" baseline="1137" dirty="0" smtClean="0">
                <a:latin typeface="Calibri"/>
                <a:cs typeface="Calibri"/>
              </a:rPr>
              <a:t>n</a:t>
            </a:r>
            <a:r>
              <a:rPr sz="3600" spc="0" baseline="1137" dirty="0" smtClean="0">
                <a:latin typeface="Calibri"/>
                <a:cs typeface="Calibri"/>
              </a:rPr>
              <a:t>y</a:t>
            </a:r>
            <a:r>
              <a:rPr sz="3600" spc="-10" baseline="1137" dirty="0" smtClean="0">
                <a:latin typeface="Calibri"/>
                <a:cs typeface="Calibri"/>
              </a:rPr>
              <a:t> </a:t>
            </a:r>
            <a:r>
              <a:rPr sz="3600" spc="9" baseline="1137" dirty="0" smtClean="0">
                <a:latin typeface="Calibri"/>
                <a:cs typeface="Calibri"/>
              </a:rPr>
              <a:t>c</a:t>
            </a:r>
            <a:r>
              <a:rPr sz="3600" spc="0" baseline="1137" dirty="0" smtClean="0">
                <a:latin typeface="Calibri"/>
                <a:cs typeface="Calibri"/>
              </a:rPr>
              <a:t>hoi</a:t>
            </a:r>
            <a:r>
              <a:rPr sz="3600" spc="4" baseline="1137" dirty="0" smtClean="0">
                <a:latin typeface="Calibri"/>
                <a:cs typeface="Calibri"/>
              </a:rPr>
              <a:t>c</a:t>
            </a:r>
            <a:r>
              <a:rPr sz="3600" spc="0" baseline="1137" dirty="0" smtClean="0">
                <a:latin typeface="Calibri"/>
                <a:cs typeface="Calibri"/>
              </a:rPr>
              <a:t>es</a:t>
            </a:r>
            <a:r>
              <a:rPr sz="3600" spc="-41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o</a:t>
            </a:r>
            <a:r>
              <a:rPr sz="3600" spc="-29" baseline="1137" dirty="0" smtClean="0">
                <a:latin typeface="Calibri"/>
                <a:cs typeface="Calibri"/>
              </a:rPr>
              <a:t>f</a:t>
            </a:r>
            <a:r>
              <a:rPr sz="3600" spc="-59" baseline="1137" dirty="0" smtClean="0">
                <a:latin typeface="Calibri"/>
                <a:cs typeface="Calibri"/>
              </a:rPr>
              <a:t>f</a:t>
            </a:r>
            <a:r>
              <a:rPr sz="3600" spc="0" baseline="1137" dirty="0" smtClean="0">
                <a:latin typeface="Calibri"/>
                <a:cs typeface="Calibri"/>
              </a:rPr>
              <a:t>e</a:t>
            </a:r>
            <a:r>
              <a:rPr sz="3600" spc="-25" baseline="1137" dirty="0" smtClean="0">
                <a:latin typeface="Calibri"/>
                <a:cs typeface="Calibri"/>
              </a:rPr>
              <a:t>r</a:t>
            </a:r>
            <a:r>
              <a:rPr sz="3600" spc="0" baseline="1137" dirty="0" smtClean="0">
                <a:latin typeface="Calibri"/>
                <a:cs typeface="Calibri"/>
              </a:rPr>
              <a:t>e</a:t>
            </a:r>
            <a:r>
              <a:rPr sz="3600" spc="4" baseline="1137" dirty="0" smtClean="0">
                <a:latin typeface="Calibri"/>
                <a:cs typeface="Calibri"/>
              </a:rPr>
              <a:t>d</a:t>
            </a:r>
            <a:r>
              <a:rPr sz="3600" spc="0" baseline="1137" dirty="0" smtClean="0">
                <a:latin typeface="Calibri"/>
                <a:cs typeface="Calibri"/>
              </a:rPr>
              <a:t>)</a:t>
            </a:r>
            <a:r>
              <a:rPr sz="3600" spc="-34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a</a:t>
            </a:r>
            <a:r>
              <a:rPr sz="3600" spc="4" baseline="1137" dirty="0" smtClean="0">
                <a:latin typeface="Calibri"/>
                <a:cs typeface="Calibri"/>
              </a:rPr>
              <a:t>n</a:t>
            </a:r>
            <a:r>
              <a:rPr sz="3600" spc="0" baseline="1137" dirty="0" smtClean="0">
                <a:latin typeface="Calibri"/>
                <a:cs typeface="Calibri"/>
              </a:rPr>
              <a:t>d,</a:t>
            </a:r>
            <a:r>
              <a:rPr sz="3600" spc="-18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mo</a:t>
            </a:r>
            <a:r>
              <a:rPr sz="3600" spc="-25" baseline="1137" dirty="0" smtClean="0">
                <a:latin typeface="Calibri"/>
                <a:cs typeface="Calibri"/>
              </a:rPr>
              <a:t>s</a:t>
            </a:r>
            <a:r>
              <a:rPr sz="3600" spc="0" baseline="1137" dirty="0" smtClean="0">
                <a:latin typeface="Calibri"/>
                <a:cs typeface="Calibri"/>
              </a:rPr>
              <a:t>t</a:t>
            </a:r>
            <a:r>
              <a:rPr sz="3600" spc="-22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impor</a:t>
            </a:r>
            <a:r>
              <a:rPr sz="3600" spc="-14" baseline="1137" dirty="0" smtClean="0">
                <a:latin typeface="Calibri"/>
                <a:cs typeface="Calibri"/>
              </a:rPr>
              <a:t>t</a:t>
            </a:r>
            <a:r>
              <a:rPr sz="3600" spc="0" baseline="1137" dirty="0" smtClean="0">
                <a:latin typeface="Calibri"/>
                <a:cs typeface="Calibri"/>
              </a:rPr>
              <a:t>a</a:t>
            </a:r>
            <a:r>
              <a:rPr sz="3600" spc="-19" baseline="1137" dirty="0" smtClean="0">
                <a:latin typeface="Calibri"/>
                <a:cs typeface="Calibri"/>
              </a:rPr>
              <a:t>n</a:t>
            </a:r>
            <a:r>
              <a:rPr sz="3600" spc="0" baseline="1137" dirty="0" smtClean="0">
                <a:latin typeface="Calibri"/>
                <a:cs typeface="Calibri"/>
              </a:rPr>
              <a:t>t,</a:t>
            </a:r>
            <a:r>
              <a:rPr sz="3600" spc="-38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h</a:t>
            </a:r>
            <a:r>
              <a:rPr sz="3600" spc="-14" baseline="1137" dirty="0" smtClean="0">
                <a:latin typeface="Calibri"/>
                <a:cs typeface="Calibri"/>
              </a:rPr>
              <a:t>o</a:t>
            </a:r>
            <a:r>
              <a:rPr sz="3600" spc="0" baseline="1137" dirty="0" smtClean="0">
                <a:latin typeface="Calibri"/>
                <a:cs typeface="Calibri"/>
              </a:rPr>
              <a:t>w</a:t>
            </a:r>
            <a:r>
              <a:rPr sz="3600" spc="-17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m</a:t>
            </a:r>
            <a:r>
              <a:rPr sz="3600" spc="4" baseline="1137" dirty="0" smtClean="0">
                <a:latin typeface="Calibri"/>
                <a:cs typeface="Calibri"/>
              </a:rPr>
              <a:t>u</a:t>
            </a:r>
            <a:r>
              <a:rPr sz="3600" spc="0" baseline="1137" dirty="0" smtClean="0">
                <a:latin typeface="Calibri"/>
                <a:cs typeface="Calibri"/>
              </a:rPr>
              <a:t>ch</a:t>
            </a:r>
            <a:endParaRPr sz="2400">
              <a:latin typeface="Calibri"/>
              <a:cs typeface="Calibri"/>
            </a:endParaRPr>
          </a:p>
          <a:p>
            <a:pPr marL="52019" marR="45720">
              <a:lnSpc>
                <a:spcPts val="2880"/>
              </a:lnSpc>
            </a:pPr>
            <a:r>
              <a:rPr sz="3600" spc="0" baseline="1137" dirty="0" smtClean="0">
                <a:latin typeface="Calibri"/>
                <a:cs typeface="Calibri"/>
              </a:rPr>
              <a:t>time</a:t>
            </a:r>
            <a:r>
              <a:rPr sz="3600" spc="-44" baseline="1137" dirty="0" smtClean="0">
                <a:latin typeface="Calibri"/>
                <a:cs typeface="Calibri"/>
              </a:rPr>
              <a:t> </a:t>
            </a:r>
            <a:r>
              <a:rPr sz="3600" spc="-14" baseline="1137" dirty="0" smtClean="0">
                <a:latin typeface="Calibri"/>
                <a:cs typeface="Calibri"/>
              </a:rPr>
              <a:t>y</a:t>
            </a:r>
            <a:r>
              <a:rPr sz="3600" spc="0" baseline="1137" dirty="0" smtClean="0">
                <a:latin typeface="Calibri"/>
                <a:cs typeface="Calibri"/>
              </a:rPr>
              <a:t>ou'</a:t>
            </a:r>
            <a:r>
              <a:rPr sz="3600" spc="-34" baseline="1137" dirty="0" smtClean="0">
                <a:latin typeface="Calibri"/>
                <a:cs typeface="Calibri"/>
              </a:rPr>
              <a:t>r</a:t>
            </a:r>
            <a:r>
              <a:rPr sz="3600" spc="0" baseline="1137" dirty="0" smtClean="0">
                <a:latin typeface="Calibri"/>
                <a:cs typeface="Calibri"/>
              </a:rPr>
              <a:t>e</a:t>
            </a:r>
            <a:r>
              <a:rPr sz="3600" spc="-27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supposed</a:t>
            </a:r>
            <a:r>
              <a:rPr sz="3600" spc="9" baseline="1137" dirty="0" smtClean="0">
                <a:latin typeface="Calibri"/>
                <a:cs typeface="Calibri"/>
              </a:rPr>
              <a:t> </a:t>
            </a:r>
            <a:r>
              <a:rPr sz="3600" spc="-25" baseline="1137" dirty="0" smtClean="0">
                <a:latin typeface="Calibri"/>
                <a:cs typeface="Calibri"/>
              </a:rPr>
              <a:t>t</a:t>
            </a:r>
            <a:r>
              <a:rPr sz="3600" spc="0" baseline="1137" dirty="0" smtClean="0">
                <a:latin typeface="Calibri"/>
                <a:cs typeface="Calibri"/>
              </a:rPr>
              <a:t>o</a:t>
            </a:r>
            <a:r>
              <a:rPr sz="3600" spc="-8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d</a:t>
            </a:r>
            <a:r>
              <a:rPr sz="3600" spc="-4" baseline="1137" dirty="0" smtClean="0">
                <a:latin typeface="Calibri"/>
                <a:cs typeface="Calibri"/>
              </a:rPr>
              <a:t>e</a:t>
            </a:r>
            <a:r>
              <a:rPr sz="3600" spc="-25" baseline="1137" dirty="0" smtClean="0">
                <a:latin typeface="Calibri"/>
                <a:cs typeface="Calibri"/>
              </a:rPr>
              <a:t>v</a:t>
            </a:r>
            <a:r>
              <a:rPr sz="3600" spc="0" baseline="1137" dirty="0" smtClean="0">
                <a:latin typeface="Calibri"/>
                <a:cs typeface="Calibri"/>
              </a:rPr>
              <a:t>o</a:t>
            </a:r>
            <a:r>
              <a:rPr sz="3600" spc="-25" baseline="1137" dirty="0" smtClean="0">
                <a:latin typeface="Calibri"/>
                <a:cs typeface="Calibri"/>
              </a:rPr>
              <a:t>t</a:t>
            </a:r>
            <a:r>
              <a:rPr sz="3600" spc="0" baseline="1137" dirty="0" smtClean="0">
                <a:latin typeface="Calibri"/>
                <a:cs typeface="Calibri"/>
              </a:rPr>
              <a:t>e</a:t>
            </a:r>
            <a:r>
              <a:rPr sz="3600" spc="-47" baseline="1137" dirty="0" smtClean="0">
                <a:latin typeface="Calibri"/>
                <a:cs typeface="Calibri"/>
              </a:rPr>
              <a:t> </a:t>
            </a:r>
            <a:r>
              <a:rPr sz="3600" spc="-19" baseline="1137" dirty="0" smtClean="0">
                <a:latin typeface="Calibri"/>
                <a:cs typeface="Calibri"/>
              </a:rPr>
              <a:t>t</a:t>
            </a:r>
            <a:r>
              <a:rPr sz="3600" spc="0" baseline="1137" dirty="0" smtClean="0">
                <a:latin typeface="Calibri"/>
                <a:cs typeface="Calibri"/>
              </a:rPr>
              <a:t>o</a:t>
            </a:r>
            <a:r>
              <a:rPr sz="3600" spc="-8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e</a:t>
            </a:r>
            <a:r>
              <a:rPr sz="3600" spc="4" baseline="1137" dirty="0" smtClean="0">
                <a:latin typeface="Calibri"/>
                <a:cs typeface="Calibri"/>
              </a:rPr>
              <a:t>a</a:t>
            </a:r>
            <a:r>
              <a:rPr sz="3600" spc="0" baseline="1137" dirty="0" smtClean="0">
                <a:latin typeface="Calibri"/>
                <a:cs typeface="Calibri"/>
              </a:rPr>
              <a:t>c</a:t>
            </a:r>
            <a:r>
              <a:rPr sz="3600" spc="4" baseline="1137" dirty="0" smtClean="0">
                <a:latin typeface="Calibri"/>
                <a:cs typeface="Calibri"/>
              </a:rPr>
              <a:t>h</a:t>
            </a:r>
            <a:r>
              <a:rPr sz="3600" spc="0" baseline="1137" dirty="0" smtClean="0">
                <a:latin typeface="Calibri"/>
                <a:cs typeface="Calibri"/>
              </a:rPr>
              <a:t>.</a:t>
            </a:r>
            <a:r>
              <a:rPr sz="3600" spc="-43" baseline="1137" dirty="0" smtClean="0">
                <a:latin typeface="Calibri"/>
                <a:cs typeface="Calibri"/>
              </a:rPr>
              <a:t> </a:t>
            </a:r>
            <a:r>
              <a:rPr sz="3600" spc="-184" baseline="1137" dirty="0" smtClean="0">
                <a:latin typeface="Calibri"/>
                <a:cs typeface="Calibri"/>
              </a:rPr>
              <a:t>Y</a:t>
            </a:r>
            <a:r>
              <a:rPr sz="3600" spc="0" baseline="1137" dirty="0" smtClean="0">
                <a:latin typeface="Calibri"/>
                <a:cs typeface="Calibri"/>
              </a:rPr>
              <a:t>ou'd be</a:t>
            </a:r>
            <a:r>
              <a:rPr sz="3600" spc="-19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a</a:t>
            </a:r>
            <a:r>
              <a:rPr sz="3600" spc="4" baseline="1137" dirty="0" smtClean="0">
                <a:latin typeface="Calibri"/>
                <a:cs typeface="Calibri"/>
              </a:rPr>
              <a:t>m</a:t>
            </a:r>
            <a:r>
              <a:rPr sz="3600" spc="0" baseline="1137" dirty="0" smtClean="0">
                <a:latin typeface="Calibri"/>
                <a:cs typeface="Calibri"/>
              </a:rPr>
              <a:t>a</a:t>
            </a:r>
            <a:r>
              <a:rPr sz="3600" spc="-44" baseline="1137" dirty="0" smtClean="0">
                <a:latin typeface="Calibri"/>
                <a:cs typeface="Calibri"/>
              </a:rPr>
              <a:t>z</a:t>
            </a:r>
            <a:r>
              <a:rPr sz="3600" spc="0" baseline="1137" dirty="0" smtClean="0">
                <a:latin typeface="Calibri"/>
                <a:cs typeface="Calibri"/>
              </a:rPr>
              <a:t>ed</a:t>
            </a:r>
            <a:r>
              <a:rPr sz="3600" spc="-60" baseline="1137" dirty="0" smtClean="0">
                <a:latin typeface="Calibri"/>
                <a:cs typeface="Calibri"/>
              </a:rPr>
              <a:t> </a:t>
            </a:r>
            <a:r>
              <a:rPr sz="3600" spc="-19" baseline="1137" dirty="0" smtClean="0">
                <a:latin typeface="Calibri"/>
                <a:cs typeface="Calibri"/>
              </a:rPr>
              <a:t>a</a:t>
            </a:r>
            <a:r>
              <a:rPr sz="3600" spc="0" baseline="1137" dirty="0" smtClean="0">
                <a:latin typeface="Calibri"/>
                <a:cs typeface="Calibri"/>
              </a:rPr>
              <a:t>t</a:t>
            </a:r>
            <a:endParaRPr sz="2400">
              <a:latin typeface="Calibri"/>
              <a:cs typeface="Calibri"/>
            </a:endParaRPr>
          </a:p>
          <a:p>
            <a:pPr marL="52019" marR="45720">
              <a:lnSpc>
                <a:spcPts val="2880"/>
              </a:lnSpc>
            </a:pPr>
            <a:r>
              <a:rPr sz="3600" spc="0" baseline="1137" dirty="0" smtClean="0">
                <a:latin typeface="Calibri"/>
                <a:cs typeface="Calibri"/>
              </a:rPr>
              <a:t>h</a:t>
            </a:r>
            <a:r>
              <a:rPr sz="3600" spc="-14" baseline="1137" dirty="0" smtClean="0">
                <a:latin typeface="Calibri"/>
                <a:cs typeface="Calibri"/>
              </a:rPr>
              <a:t>o</a:t>
            </a:r>
            <a:r>
              <a:rPr sz="3600" spc="0" baseline="1137" dirty="0" smtClean="0">
                <a:latin typeface="Calibri"/>
                <a:cs typeface="Calibri"/>
              </a:rPr>
              <a:t>w ma</a:t>
            </a:r>
            <a:r>
              <a:rPr sz="3600" spc="-44" baseline="1137" dirty="0" smtClean="0">
                <a:latin typeface="Calibri"/>
                <a:cs typeface="Calibri"/>
              </a:rPr>
              <a:t>n</a:t>
            </a:r>
            <a:r>
              <a:rPr sz="3600" spc="0" baseline="1137" dirty="0" smtClean="0">
                <a:latin typeface="Calibri"/>
                <a:cs typeface="Calibri"/>
              </a:rPr>
              <a:t>y</a:t>
            </a:r>
            <a:r>
              <a:rPr sz="3600" spc="-9" baseline="1137" dirty="0" smtClean="0">
                <a:latin typeface="Calibri"/>
                <a:cs typeface="Calibri"/>
              </a:rPr>
              <a:t> </a:t>
            </a:r>
            <a:r>
              <a:rPr sz="3600" spc="-25" baseline="1137" dirty="0" smtClean="0">
                <a:latin typeface="Calibri"/>
                <a:cs typeface="Calibri"/>
              </a:rPr>
              <a:t>s</a:t>
            </a:r>
            <a:r>
              <a:rPr sz="3600" spc="0" baseline="1137" dirty="0" smtClean="0">
                <a:latin typeface="Calibri"/>
                <a:cs typeface="Calibri"/>
              </a:rPr>
              <a:t>tud</a:t>
            </a:r>
            <a:r>
              <a:rPr sz="3600" spc="4" baseline="1137" dirty="0" smtClean="0">
                <a:latin typeface="Calibri"/>
                <a:cs typeface="Calibri"/>
              </a:rPr>
              <a:t>e</a:t>
            </a:r>
            <a:r>
              <a:rPr sz="3600" spc="-25" baseline="1137" dirty="0" smtClean="0">
                <a:latin typeface="Calibri"/>
                <a:cs typeface="Calibri"/>
              </a:rPr>
              <a:t>n</a:t>
            </a:r>
            <a:r>
              <a:rPr sz="3600" spc="0" baseline="1137" dirty="0" smtClean="0">
                <a:latin typeface="Calibri"/>
                <a:cs typeface="Calibri"/>
              </a:rPr>
              <a:t>ts ma</a:t>
            </a:r>
            <a:r>
              <a:rPr sz="3600" spc="-69" baseline="1137" dirty="0" smtClean="0">
                <a:latin typeface="Calibri"/>
                <a:cs typeface="Calibri"/>
              </a:rPr>
              <a:t>k</a:t>
            </a:r>
            <a:r>
              <a:rPr sz="3600" spc="0" baseline="1137" dirty="0" smtClean="0">
                <a:latin typeface="Calibri"/>
                <a:cs typeface="Calibri"/>
              </a:rPr>
              <a:t>e</a:t>
            </a:r>
            <a:r>
              <a:rPr sz="3600" spc="-19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a mi</a:t>
            </a:r>
            <a:r>
              <a:rPr sz="3600" spc="-25" baseline="1137" dirty="0" smtClean="0">
                <a:latin typeface="Calibri"/>
                <a:cs typeface="Calibri"/>
              </a:rPr>
              <a:t>st</a:t>
            </a:r>
            <a:r>
              <a:rPr sz="3600" spc="0" baseline="1137" dirty="0" smtClean="0">
                <a:latin typeface="Calibri"/>
                <a:cs typeface="Calibri"/>
              </a:rPr>
              <a:t>a</a:t>
            </a:r>
            <a:r>
              <a:rPr sz="3600" spc="-64" baseline="1137" dirty="0" smtClean="0">
                <a:latin typeface="Calibri"/>
                <a:cs typeface="Calibri"/>
              </a:rPr>
              <a:t>k</a:t>
            </a:r>
            <a:r>
              <a:rPr sz="3600" spc="0" baseline="1137" dirty="0" smtClean="0">
                <a:latin typeface="Calibri"/>
                <a:cs typeface="Calibri"/>
              </a:rPr>
              <a:t>e</a:t>
            </a:r>
            <a:r>
              <a:rPr sz="3600" spc="-29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about the basic</a:t>
            </a:r>
            <a:endParaRPr sz="2400">
              <a:latin typeface="Calibri"/>
              <a:cs typeface="Calibri"/>
            </a:endParaRPr>
          </a:p>
          <a:p>
            <a:pPr marL="52019" marR="45720">
              <a:lnSpc>
                <a:spcPts val="2885"/>
              </a:lnSpc>
              <a:spcBef>
                <a:spcPts val="0"/>
              </a:spcBef>
            </a:pPr>
            <a:r>
              <a:rPr sz="3600" spc="0" baseline="1137" dirty="0" smtClean="0">
                <a:latin typeface="Calibri"/>
                <a:cs typeface="Calibri"/>
              </a:rPr>
              <a:t>in</a:t>
            </a:r>
            <a:r>
              <a:rPr sz="3600" spc="-25" baseline="1137" dirty="0" smtClean="0">
                <a:latin typeface="Calibri"/>
                <a:cs typeface="Calibri"/>
              </a:rPr>
              <a:t>s</a:t>
            </a:r>
            <a:r>
              <a:rPr sz="3600" spc="0" baseline="1137" dirty="0" smtClean="0">
                <a:latin typeface="Calibri"/>
                <a:cs typeface="Calibri"/>
              </a:rPr>
              <a:t>tru</a:t>
            </a:r>
            <a:r>
              <a:rPr sz="3600" spc="9" baseline="1137" dirty="0" smtClean="0">
                <a:latin typeface="Calibri"/>
                <a:cs typeface="Calibri"/>
              </a:rPr>
              <a:t>c</a:t>
            </a:r>
            <a:r>
              <a:rPr sz="3600" spc="0" baseline="1137" dirty="0" smtClean="0">
                <a:latin typeface="Calibri"/>
                <a:cs typeface="Calibri"/>
              </a:rPr>
              <a:t>tions.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5940" y="2476531"/>
            <a:ext cx="1905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5940" y="3299586"/>
            <a:ext cx="31971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 smtClean="0">
                <a:latin typeface="Calibri"/>
                <a:cs typeface="Calibri"/>
              </a:rPr>
              <a:t>1.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035218" y="1229486"/>
            <a:ext cx="124391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" name="object 15"/>
          <p:cNvSpPr txBox="1"/>
          <p:nvPr/>
        </p:nvSpPr>
        <p:spPr>
          <a:xfrm>
            <a:off x="3799685" y="1229486"/>
            <a:ext cx="12665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" name="object 16"/>
          <p:cNvSpPr txBox="1"/>
          <p:nvPr/>
        </p:nvSpPr>
        <p:spPr>
          <a:xfrm>
            <a:off x="2426048" y="1229486"/>
            <a:ext cx="126067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1540" y="169163"/>
            <a:ext cx="8252459" cy="1670303"/>
          </a:xfrm>
          <a:custGeom>
            <a:avLst/>
            <a:gdLst/>
            <a:ahLst/>
            <a:cxnLst/>
            <a:rect l="l" t="t" r="r" b="b"/>
            <a:pathLst>
              <a:path w="8252459" h="1670303">
                <a:moveTo>
                  <a:pt x="4145788" y="0"/>
                </a:moveTo>
                <a:lnTo>
                  <a:pt x="3743071" y="11175"/>
                </a:lnTo>
                <a:lnTo>
                  <a:pt x="3379597" y="42925"/>
                </a:lnTo>
                <a:lnTo>
                  <a:pt x="3026156" y="85978"/>
                </a:lnTo>
                <a:lnTo>
                  <a:pt x="2701798" y="138937"/>
                </a:lnTo>
                <a:lnTo>
                  <a:pt x="2396998" y="203707"/>
                </a:lnTo>
                <a:lnTo>
                  <a:pt x="2121916" y="278510"/>
                </a:lnTo>
                <a:lnTo>
                  <a:pt x="1856739" y="363854"/>
                </a:lnTo>
                <a:lnTo>
                  <a:pt x="1621282" y="449833"/>
                </a:lnTo>
                <a:lnTo>
                  <a:pt x="1395348" y="546353"/>
                </a:lnTo>
                <a:lnTo>
                  <a:pt x="1198498" y="642365"/>
                </a:lnTo>
                <a:lnTo>
                  <a:pt x="1011682" y="749553"/>
                </a:lnTo>
                <a:lnTo>
                  <a:pt x="697357" y="953134"/>
                </a:lnTo>
                <a:lnTo>
                  <a:pt x="559816" y="1059814"/>
                </a:lnTo>
                <a:lnTo>
                  <a:pt x="343928" y="1252854"/>
                </a:lnTo>
                <a:lnTo>
                  <a:pt x="255562" y="1338325"/>
                </a:lnTo>
                <a:lnTo>
                  <a:pt x="186296" y="1424177"/>
                </a:lnTo>
                <a:lnTo>
                  <a:pt x="127546" y="1488439"/>
                </a:lnTo>
                <a:lnTo>
                  <a:pt x="78346" y="1553082"/>
                </a:lnTo>
                <a:lnTo>
                  <a:pt x="39166" y="1606168"/>
                </a:lnTo>
                <a:lnTo>
                  <a:pt x="10032" y="1649094"/>
                </a:lnTo>
                <a:lnTo>
                  <a:pt x="0" y="1670303"/>
                </a:lnTo>
                <a:lnTo>
                  <a:pt x="19583" y="1649094"/>
                </a:lnTo>
                <a:lnTo>
                  <a:pt x="39166" y="1616836"/>
                </a:lnTo>
                <a:lnTo>
                  <a:pt x="78346" y="1563242"/>
                </a:lnTo>
                <a:lnTo>
                  <a:pt x="137579" y="1509648"/>
                </a:lnTo>
                <a:lnTo>
                  <a:pt x="196811" y="1445513"/>
                </a:lnTo>
                <a:lnTo>
                  <a:pt x="275145" y="1381251"/>
                </a:lnTo>
                <a:lnTo>
                  <a:pt x="373075" y="1295907"/>
                </a:lnTo>
                <a:lnTo>
                  <a:pt x="471423" y="1220596"/>
                </a:lnTo>
                <a:lnTo>
                  <a:pt x="599059" y="1135125"/>
                </a:lnTo>
                <a:lnTo>
                  <a:pt x="737108" y="1038605"/>
                </a:lnTo>
                <a:lnTo>
                  <a:pt x="884173" y="953134"/>
                </a:lnTo>
                <a:lnTo>
                  <a:pt x="1060958" y="867282"/>
                </a:lnTo>
                <a:lnTo>
                  <a:pt x="1247648" y="771270"/>
                </a:lnTo>
                <a:lnTo>
                  <a:pt x="1454023" y="695959"/>
                </a:lnTo>
                <a:lnTo>
                  <a:pt x="1679955" y="609980"/>
                </a:lnTo>
                <a:lnTo>
                  <a:pt x="1925574" y="535177"/>
                </a:lnTo>
                <a:lnTo>
                  <a:pt x="2180590" y="471042"/>
                </a:lnTo>
                <a:lnTo>
                  <a:pt x="2466340" y="407415"/>
                </a:lnTo>
                <a:lnTo>
                  <a:pt x="2770505" y="353821"/>
                </a:lnTo>
                <a:lnTo>
                  <a:pt x="3448431" y="289051"/>
                </a:lnTo>
                <a:lnTo>
                  <a:pt x="3811397" y="278510"/>
                </a:lnTo>
                <a:lnTo>
                  <a:pt x="6803720" y="278510"/>
                </a:lnTo>
                <a:lnTo>
                  <a:pt x="6503669" y="214248"/>
                </a:lnTo>
                <a:lnTo>
                  <a:pt x="5973445" y="128904"/>
                </a:lnTo>
                <a:lnTo>
                  <a:pt x="5481955" y="75310"/>
                </a:lnTo>
                <a:lnTo>
                  <a:pt x="5010404" y="32384"/>
                </a:lnTo>
                <a:lnTo>
                  <a:pt x="4558538" y="11175"/>
                </a:lnTo>
                <a:lnTo>
                  <a:pt x="4145788" y="0"/>
                </a:lnTo>
                <a:close/>
              </a:path>
              <a:path w="8252459" h="1670303">
                <a:moveTo>
                  <a:pt x="6803720" y="278510"/>
                </a:moveTo>
                <a:lnTo>
                  <a:pt x="4204589" y="278510"/>
                </a:lnTo>
                <a:lnTo>
                  <a:pt x="4627372" y="289051"/>
                </a:lnTo>
                <a:lnTo>
                  <a:pt x="5069205" y="321436"/>
                </a:lnTo>
                <a:lnTo>
                  <a:pt x="5531104" y="375030"/>
                </a:lnTo>
                <a:lnTo>
                  <a:pt x="6022213" y="449833"/>
                </a:lnTo>
                <a:lnTo>
                  <a:pt x="6542785" y="535177"/>
                </a:lnTo>
                <a:lnTo>
                  <a:pt x="7083552" y="653541"/>
                </a:lnTo>
                <a:lnTo>
                  <a:pt x="7653019" y="792479"/>
                </a:lnTo>
                <a:lnTo>
                  <a:pt x="8252459" y="953134"/>
                </a:lnTo>
                <a:lnTo>
                  <a:pt x="8252459" y="621156"/>
                </a:lnTo>
                <a:lnTo>
                  <a:pt x="7633334" y="460374"/>
                </a:lnTo>
                <a:lnTo>
                  <a:pt x="6803720" y="278510"/>
                </a:lnTo>
                <a:close/>
              </a:path>
            </a:pathLst>
          </a:custGeom>
          <a:solidFill>
            <a:srgbClr val="FAEB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3400" y="321563"/>
            <a:ext cx="8610599" cy="1572767"/>
          </a:xfrm>
          <a:custGeom>
            <a:avLst/>
            <a:gdLst/>
            <a:ahLst/>
            <a:cxnLst/>
            <a:rect l="l" t="t" r="r" b="b"/>
            <a:pathLst>
              <a:path w="8610599" h="1572767">
                <a:moveTo>
                  <a:pt x="4316095" y="0"/>
                </a:moveTo>
                <a:lnTo>
                  <a:pt x="3522726" y="42417"/>
                </a:lnTo>
                <a:lnTo>
                  <a:pt x="2815971" y="128269"/>
                </a:lnTo>
                <a:lnTo>
                  <a:pt x="2500884" y="192404"/>
                </a:lnTo>
                <a:lnTo>
                  <a:pt x="2207514" y="267207"/>
                </a:lnTo>
                <a:lnTo>
                  <a:pt x="1935226" y="342391"/>
                </a:lnTo>
                <a:lnTo>
                  <a:pt x="1685163" y="428370"/>
                </a:lnTo>
                <a:lnTo>
                  <a:pt x="1457452" y="513714"/>
                </a:lnTo>
                <a:lnTo>
                  <a:pt x="1250695" y="609599"/>
                </a:lnTo>
                <a:lnTo>
                  <a:pt x="1054608" y="706627"/>
                </a:lnTo>
                <a:lnTo>
                  <a:pt x="880618" y="802639"/>
                </a:lnTo>
                <a:lnTo>
                  <a:pt x="728954" y="899032"/>
                </a:lnTo>
                <a:lnTo>
                  <a:pt x="587286" y="995044"/>
                </a:lnTo>
                <a:lnTo>
                  <a:pt x="467829" y="1091437"/>
                </a:lnTo>
                <a:lnTo>
                  <a:pt x="358927" y="1177289"/>
                </a:lnTo>
                <a:lnTo>
                  <a:pt x="272237" y="1262760"/>
                </a:lnTo>
                <a:lnTo>
                  <a:pt x="195592" y="1337436"/>
                </a:lnTo>
                <a:lnTo>
                  <a:pt x="130568" y="1402079"/>
                </a:lnTo>
                <a:lnTo>
                  <a:pt x="76123" y="1465706"/>
                </a:lnTo>
                <a:lnTo>
                  <a:pt x="43878" y="1508632"/>
                </a:lnTo>
                <a:lnTo>
                  <a:pt x="11099" y="1551558"/>
                </a:lnTo>
                <a:lnTo>
                  <a:pt x="0" y="1572767"/>
                </a:lnTo>
                <a:lnTo>
                  <a:pt x="21678" y="1551558"/>
                </a:lnTo>
                <a:lnTo>
                  <a:pt x="43878" y="1519300"/>
                </a:lnTo>
                <a:lnTo>
                  <a:pt x="87223" y="1476882"/>
                </a:lnTo>
                <a:lnTo>
                  <a:pt x="141135" y="1423288"/>
                </a:lnTo>
                <a:lnTo>
                  <a:pt x="206692" y="1369821"/>
                </a:lnTo>
                <a:lnTo>
                  <a:pt x="380606" y="1219834"/>
                </a:lnTo>
                <a:lnTo>
                  <a:pt x="619531" y="1070228"/>
                </a:lnTo>
                <a:lnTo>
                  <a:pt x="761238" y="984376"/>
                </a:lnTo>
                <a:lnTo>
                  <a:pt x="924052" y="899032"/>
                </a:lnTo>
                <a:lnTo>
                  <a:pt x="1109091" y="813180"/>
                </a:lnTo>
                <a:lnTo>
                  <a:pt x="1304670" y="727836"/>
                </a:lnTo>
                <a:lnTo>
                  <a:pt x="1511300" y="653033"/>
                </a:lnTo>
                <a:lnTo>
                  <a:pt x="1750822" y="577849"/>
                </a:lnTo>
                <a:lnTo>
                  <a:pt x="2000758" y="503046"/>
                </a:lnTo>
                <a:lnTo>
                  <a:pt x="2283079" y="438403"/>
                </a:lnTo>
                <a:lnTo>
                  <a:pt x="2576449" y="384809"/>
                </a:lnTo>
                <a:lnTo>
                  <a:pt x="3229355" y="299465"/>
                </a:lnTo>
                <a:lnTo>
                  <a:pt x="3979417" y="257047"/>
                </a:lnTo>
                <a:lnTo>
                  <a:pt x="7071970" y="257047"/>
                </a:lnTo>
                <a:lnTo>
                  <a:pt x="6784213" y="203580"/>
                </a:lnTo>
                <a:lnTo>
                  <a:pt x="6240780" y="128269"/>
                </a:lnTo>
                <a:lnTo>
                  <a:pt x="5718556" y="64134"/>
                </a:lnTo>
                <a:lnTo>
                  <a:pt x="5229606" y="32384"/>
                </a:lnTo>
                <a:lnTo>
                  <a:pt x="4762246" y="11049"/>
                </a:lnTo>
                <a:lnTo>
                  <a:pt x="4316095" y="0"/>
                </a:lnTo>
                <a:close/>
              </a:path>
              <a:path w="8610599" h="1572767">
                <a:moveTo>
                  <a:pt x="7071970" y="257047"/>
                </a:moveTo>
                <a:lnTo>
                  <a:pt x="4392295" y="257047"/>
                </a:lnTo>
                <a:lnTo>
                  <a:pt x="4827270" y="278256"/>
                </a:lnTo>
                <a:lnTo>
                  <a:pt x="5284089" y="310641"/>
                </a:lnTo>
                <a:lnTo>
                  <a:pt x="5773039" y="353059"/>
                </a:lnTo>
                <a:lnTo>
                  <a:pt x="6284214" y="417194"/>
                </a:lnTo>
                <a:lnTo>
                  <a:pt x="6827520" y="513714"/>
                </a:lnTo>
                <a:lnTo>
                  <a:pt x="7392670" y="620775"/>
                </a:lnTo>
                <a:lnTo>
                  <a:pt x="7979918" y="749045"/>
                </a:lnTo>
                <a:lnTo>
                  <a:pt x="8610599" y="899032"/>
                </a:lnTo>
                <a:lnTo>
                  <a:pt x="8610599" y="588390"/>
                </a:lnTo>
                <a:lnTo>
                  <a:pt x="7968869" y="438403"/>
                </a:lnTo>
                <a:lnTo>
                  <a:pt x="7360411" y="310641"/>
                </a:lnTo>
                <a:lnTo>
                  <a:pt x="7071970" y="257047"/>
                </a:lnTo>
                <a:close/>
              </a:path>
            </a:pathLst>
          </a:custGeom>
          <a:solidFill>
            <a:srgbClr val="F5CD2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572000"/>
            <a:ext cx="9143999" cy="2285996"/>
          </a:xfrm>
          <a:custGeom>
            <a:avLst/>
            <a:gdLst/>
            <a:ahLst/>
            <a:cxnLst/>
            <a:rect l="l" t="t" r="r" b="b"/>
            <a:pathLst>
              <a:path w="9143999" h="2285996">
                <a:moveTo>
                  <a:pt x="0" y="1124484"/>
                </a:moveTo>
                <a:lnTo>
                  <a:pt x="0" y="2285996"/>
                </a:lnTo>
                <a:lnTo>
                  <a:pt x="9143999" y="2285996"/>
                </a:lnTo>
                <a:lnTo>
                  <a:pt x="9143999" y="1763941"/>
                </a:lnTo>
                <a:lnTo>
                  <a:pt x="3986149" y="1763941"/>
                </a:lnTo>
                <a:lnTo>
                  <a:pt x="3730085" y="1759642"/>
                </a:lnTo>
                <a:lnTo>
                  <a:pt x="3479049" y="1749903"/>
                </a:lnTo>
                <a:lnTo>
                  <a:pt x="3233190" y="1735141"/>
                </a:lnTo>
                <a:lnTo>
                  <a:pt x="2992654" y="1715777"/>
                </a:lnTo>
                <a:lnTo>
                  <a:pt x="2757592" y="1692227"/>
                </a:lnTo>
                <a:lnTo>
                  <a:pt x="2528151" y="1664912"/>
                </a:lnTo>
                <a:lnTo>
                  <a:pt x="2304479" y="1634250"/>
                </a:lnTo>
                <a:lnTo>
                  <a:pt x="2086726" y="1600660"/>
                </a:lnTo>
                <a:lnTo>
                  <a:pt x="1875039" y="1564561"/>
                </a:lnTo>
                <a:lnTo>
                  <a:pt x="1669567" y="1526371"/>
                </a:lnTo>
                <a:lnTo>
                  <a:pt x="1470459" y="1486510"/>
                </a:lnTo>
                <a:lnTo>
                  <a:pt x="1277862" y="1445396"/>
                </a:lnTo>
                <a:lnTo>
                  <a:pt x="1091926" y="1403447"/>
                </a:lnTo>
                <a:lnTo>
                  <a:pt x="740629" y="1318724"/>
                </a:lnTo>
                <a:lnTo>
                  <a:pt x="0" y="1124484"/>
                </a:lnTo>
                <a:close/>
              </a:path>
              <a:path w="9143999" h="2285996">
                <a:moveTo>
                  <a:pt x="9143999" y="0"/>
                </a:moveTo>
                <a:lnTo>
                  <a:pt x="9084905" y="77057"/>
                </a:lnTo>
                <a:lnTo>
                  <a:pt x="9014664" y="165684"/>
                </a:lnTo>
                <a:lnTo>
                  <a:pt x="8931645" y="264148"/>
                </a:lnTo>
                <a:lnTo>
                  <a:pt x="8834220" y="370716"/>
                </a:lnTo>
                <a:lnTo>
                  <a:pt x="8720758" y="483656"/>
                </a:lnTo>
                <a:lnTo>
                  <a:pt x="8589630" y="601233"/>
                </a:lnTo>
                <a:lnTo>
                  <a:pt x="8439205" y="721717"/>
                </a:lnTo>
                <a:lnTo>
                  <a:pt x="8267854" y="843373"/>
                </a:lnTo>
                <a:lnTo>
                  <a:pt x="8073947" y="964469"/>
                </a:lnTo>
                <a:lnTo>
                  <a:pt x="7855854" y="1083271"/>
                </a:lnTo>
                <a:lnTo>
                  <a:pt x="7611946" y="1198048"/>
                </a:lnTo>
                <a:lnTo>
                  <a:pt x="7340592" y="1307066"/>
                </a:lnTo>
                <a:lnTo>
                  <a:pt x="7040163" y="1408592"/>
                </a:lnTo>
                <a:lnTo>
                  <a:pt x="6709029" y="1500893"/>
                </a:lnTo>
                <a:lnTo>
                  <a:pt x="6345560" y="1582237"/>
                </a:lnTo>
                <a:lnTo>
                  <a:pt x="5948127" y="1650890"/>
                </a:lnTo>
                <a:lnTo>
                  <a:pt x="5515099" y="1705120"/>
                </a:lnTo>
                <a:lnTo>
                  <a:pt x="5044846" y="1743193"/>
                </a:lnTo>
                <a:lnTo>
                  <a:pt x="4535739" y="1763378"/>
                </a:lnTo>
                <a:lnTo>
                  <a:pt x="3986149" y="1763941"/>
                </a:lnTo>
                <a:lnTo>
                  <a:pt x="9143999" y="1763941"/>
                </a:lnTo>
                <a:lnTo>
                  <a:pt x="9143999" y="0"/>
                </a:lnTo>
                <a:close/>
              </a:path>
            </a:pathLst>
          </a:custGeom>
          <a:solidFill>
            <a:srgbClr val="5A160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114800"/>
            <a:ext cx="8991600" cy="2189041"/>
          </a:xfrm>
          <a:custGeom>
            <a:avLst/>
            <a:gdLst/>
            <a:ahLst/>
            <a:cxnLst/>
            <a:rect l="l" t="t" r="r" b="b"/>
            <a:pathLst>
              <a:path w="8991600" h="2189041">
                <a:moveTo>
                  <a:pt x="0" y="944499"/>
                </a:moveTo>
                <a:lnTo>
                  <a:pt x="0" y="1378839"/>
                </a:lnTo>
                <a:lnTo>
                  <a:pt x="1049999" y="1697960"/>
                </a:lnTo>
                <a:lnTo>
                  <a:pt x="2019513" y="1931003"/>
                </a:lnTo>
                <a:lnTo>
                  <a:pt x="2911422" y="2085505"/>
                </a:lnTo>
                <a:lnTo>
                  <a:pt x="3728606" y="2169005"/>
                </a:lnTo>
                <a:lnTo>
                  <a:pt x="4473946" y="2189041"/>
                </a:lnTo>
                <a:lnTo>
                  <a:pt x="5150322" y="2153151"/>
                </a:lnTo>
                <a:lnTo>
                  <a:pt x="5760616" y="2068874"/>
                </a:lnTo>
                <a:lnTo>
                  <a:pt x="6307707" y="1943749"/>
                </a:lnTo>
                <a:lnTo>
                  <a:pt x="6646160" y="1833588"/>
                </a:lnTo>
                <a:lnTo>
                  <a:pt x="4399901" y="1833588"/>
                </a:lnTo>
                <a:lnTo>
                  <a:pt x="3661208" y="1789868"/>
                </a:lnTo>
                <a:lnTo>
                  <a:pt x="2854358" y="1686045"/>
                </a:lnTo>
                <a:lnTo>
                  <a:pt x="1976863" y="1515173"/>
                </a:lnTo>
                <a:lnTo>
                  <a:pt x="1026239" y="1270306"/>
                </a:lnTo>
                <a:lnTo>
                  <a:pt x="0" y="944499"/>
                </a:lnTo>
                <a:close/>
              </a:path>
              <a:path w="8991600" h="2189041">
                <a:moveTo>
                  <a:pt x="8991600" y="0"/>
                </a:moveTo>
                <a:lnTo>
                  <a:pt x="8931512" y="92792"/>
                </a:lnTo>
                <a:lnTo>
                  <a:pt x="8852675" y="198365"/>
                </a:lnTo>
                <a:lnTo>
                  <a:pt x="8737994" y="334127"/>
                </a:lnTo>
                <a:lnTo>
                  <a:pt x="8584983" y="493133"/>
                </a:lnTo>
                <a:lnTo>
                  <a:pt x="8391158" y="668438"/>
                </a:lnTo>
                <a:lnTo>
                  <a:pt x="8154031" y="853096"/>
                </a:lnTo>
                <a:lnTo>
                  <a:pt x="7871118" y="1040161"/>
                </a:lnTo>
                <a:lnTo>
                  <a:pt x="7539933" y="1222688"/>
                </a:lnTo>
                <a:lnTo>
                  <a:pt x="7157989" y="1393731"/>
                </a:lnTo>
                <a:lnTo>
                  <a:pt x="6722802" y="1546344"/>
                </a:lnTo>
                <a:lnTo>
                  <a:pt x="6231885" y="1673582"/>
                </a:lnTo>
                <a:lnTo>
                  <a:pt x="5682753" y="1768499"/>
                </a:lnTo>
                <a:lnTo>
                  <a:pt x="5072920" y="1824149"/>
                </a:lnTo>
                <a:lnTo>
                  <a:pt x="4399901" y="1833588"/>
                </a:lnTo>
                <a:lnTo>
                  <a:pt x="6646160" y="1833588"/>
                </a:lnTo>
                <a:lnTo>
                  <a:pt x="6794478" y="1785313"/>
                </a:lnTo>
                <a:lnTo>
                  <a:pt x="7223807" y="1601104"/>
                </a:lnTo>
                <a:lnTo>
                  <a:pt x="7598576" y="1398662"/>
                </a:lnTo>
                <a:lnTo>
                  <a:pt x="7921666" y="1185525"/>
                </a:lnTo>
                <a:lnTo>
                  <a:pt x="8195957" y="969231"/>
                </a:lnTo>
                <a:lnTo>
                  <a:pt x="8424330" y="757318"/>
                </a:lnTo>
                <a:lnTo>
                  <a:pt x="8609665" y="557325"/>
                </a:lnTo>
                <a:lnTo>
                  <a:pt x="8754843" y="376790"/>
                </a:lnTo>
                <a:lnTo>
                  <a:pt x="8862745" y="223252"/>
                </a:lnTo>
                <a:lnTo>
                  <a:pt x="8936251" y="104248"/>
                </a:lnTo>
                <a:lnTo>
                  <a:pt x="8978243" y="27318"/>
                </a:lnTo>
                <a:lnTo>
                  <a:pt x="8991600" y="0"/>
                </a:lnTo>
                <a:close/>
              </a:path>
            </a:pathLst>
          </a:custGeom>
          <a:solidFill>
            <a:srgbClr val="FAEB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4572000"/>
            <a:ext cx="9144000" cy="1867695"/>
          </a:xfrm>
          <a:custGeom>
            <a:avLst/>
            <a:gdLst/>
            <a:ahLst/>
            <a:cxnLst/>
            <a:rect l="l" t="t" r="r" b="b"/>
            <a:pathLst>
              <a:path w="9144000" h="1867695">
                <a:moveTo>
                  <a:pt x="0" y="805941"/>
                </a:moveTo>
                <a:lnTo>
                  <a:pt x="0" y="1176439"/>
                </a:lnTo>
                <a:lnTo>
                  <a:pt x="1067798" y="1448711"/>
                </a:lnTo>
                <a:lnTo>
                  <a:pt x="2053746" y="1647542"/>
                </a:lnTo>
                <a:lnTo>
                  <a:pt x="2960774" y="1779361"/>
                </a:lnTo>
                <a:lnTo>
                  <a:pt x="3791809" y="1850602"/>
                </a:lnTo>
                <a:lnTo>
                  <a:pt x="4549782" y="1867695"/>
                </a:lnTo>
                <a:lnTo>
                  <a:pt x="5237623" y="1837073"/>
                </a:lnTo>
                <a:lnTo>
                  <a:pt x="5858261" y="1765167"/>
                </a:lnTo>
                <a:lnTo>
                  <a:pt x="6414625" y="1658409"/>
                </a:lnTo>
                <a:lnTo>
                  <a:pt x="6758668" y="1564459"/>
                </a:lnTo>
                <a:lnTo>
                  <a:pt x="4474452" y="1564459"/>
                </a:lnTo>
                <a:lnTo>
                  <a:pt x="3723241" y="1527166"/>
                </a:lnTo>
                <a:lnTo>
                  <a:pt x="2902719" y="1438594"/>
                </a:lnTo>
                <a:lnTo>
                  <a:pt x="2010356" y="1292816"/>
                </a:lnTo>
                <a:lnTo>
                  <a:pt x="1043625" y="1083907"/>
                </a:lnTo>
                <a:lnTo>
                  <a:pt x="0" y="805941"/>
                </a:lnTo>
                <a:close/>
              </a:path>
              <a:path w="9144000" h="1867695">
                <a:moveTo>
                  <a:pt x="9144000" y="0"/>
                </a:moveTo>
                <a:lnTo>
                  <a:pt x="9082892" y="79170"/>
                </a:lnTo>
                <a:lnTo>
                  <a:pt x="9002717" y="169245"/>
                </a:lnTo>
                <a:lnTo>
                  <a:pt x="8886090" y="285078"/>
                </a:lnTo>
                <a:lnTo>
                  <a:pt x="8730484" y="420743"/>
                </a:lnTo>
                <a:lnTo>
                  <a:pt x="8533370" y="570315"/>
                </a:lnTo>
                <a:lnTo>
                  <a:pt x="8292222" y="727867"/>
                </a:lnTo>
                <a:lnTo>
                  <a:pt x="8004511" y="887473"/>
                </a:lnTo>
                <a:lnTo>
                  <a:pt x="7667710" y="1043208"/>
                </a:lnTo>
                <a:lnTo>
                  <a:pt x="7279290" y="1189145"/>
                </a:lnTo>
                <a:lnTo>
                  <a:pt x="6836725" y="1319359"/>
                </a:lnTo>
                <a:lnTo>
                  <a:pt x="6337486" y="1427923"/>
                </a:lnTo>
                <a:lnTo>
                  <a:pt x="5779046" y="1508912"/>
                </a:lnTo>
                <a:lnTo>
                  <a:pt x="5158877" y="1556399"/>
                </a:lnTo>
                <a:lnTo>
                  <a:pt x="4474452" y="1564459"/>
                </a:lnTo>
                <a:lnTo>
                  <a:pt x="6758668" y="1564459"/>
                </a:lnTo>
                <a:lnTo>
                  <a:pt x="6909645" y="1523231"/>
                </a:lnTo>
                <a:lnTo>
                  <a:pt x="7346251" y="1366064"/>
                </a:lnTo>
                <a:lnTo>
                  <a:pt x="7727372" y="1193340"/>
                </a:lnTo>
                <a:lnTo>
                  <a:pt x="8055937" y="1011491"/>
                </a:lnTo>
                <a:lnTo>
                  <a:pt x="8334876" y="826948"/>
                </a:lnTo>
                <a:lnTo>
                  <a:pt x="8567118" y="646144"/>
                </a:lnTo>
                <a:lnTo>
                  <a:pt x="8755594" y="475510"/>
                </a:lnTo>
                <a:lnTo>
                  <a:pt x="8903232" y="321477"/>
                </a:lnTo>
                <a:lnTo>
                  <a:pt x="9012962" y="190478"/>
                </a:lnTo>
                <a:lnTo>
                  <a:pt x="9087714" y="88945"/>
                </a:lnTo>
                <a:lnTo>
                  <a:pt x="9130416" y="23308"/>
                </a:lnTo>
                <a:lnTo>
                  <a:pt x="9144000" y="0"/>
                </a:lnTo>
                <a:close/>
              </a:path>
            </a:pathLst>
          </a:custGeom>
          <a:solidFill>
            <a:srgbClr val="F5CD2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85944" y="4305298"/>
            <a:ext cx="4258055" cy="255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35940" y="1671478"/>
            <a:ext cx="1905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8839" y="1689861"/>
            <a:ext cx="7574882" cy="25253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 smtClean="0">
                <a:latin typeface="Calibri"/>
                <a:cs typeface="Calibri"/>
              </a:rPr>
              <a:t>2.</a:t>
            </a:r>
            <a:r>
              <a:rPr sz="3600" b="1" spc="-23" baseline="3413" dirty="0" smtClean="0">
                <a:latin typeface="Calibri"/>
                <a:cs typeface="Calibri"/>
              </a:rPr>
              <a:t> </a:t>
            </a:r>
            <a:r>
              <a:rPr sz="3600" b="1" spc="0" baseline="3413" dirty="0" smtClean="0">
                <a:latin typeface="Calibri"/>
                <a:cs typeface="Calibri"/>
              </a:rPr>
              <a:t>Bu</a:t>
            </a:r>
            <a:r>
              <a:rPr sz="3600" b="1" spc="-4" baseline="3413" dirty="0" smtClean="0">
                <a:latin typeface="Calibri"/>
                <a:cs typeface="Calibri"/>
              </a:rPr>
              <a:t>d</a:t>
            </a:r>
            <a:r>
              <a:rPr sz="3600" b="1" spc="-19" baseline="3413" dirty="0" smtClean="0">
                <a:latin typeface="Calibri"/>
                <a:cs typeface="Calibri"/>
              </a:rPr>
              <a:t>g</a:t>
            </a:r>
            <a:r>
              <a:rPr sz="3600" b="1" spc="0" baseline="3413" dirty="0" smtClean="0">
                <a:latin typeface="Calibri"/>
                <a:cs typeface="Calibri"/>
              </a:rPr>
              <a:t>et</a:t>
            </a:r>
            <a:r>
              <a:rPr sz="3600" b="1" spc="-39" baseline="3413" dirty="0" smtClean="0">
                <a:latin typeface="Calibri"/>
                <a:cs typeface="Calibri"/>
              </a:rPr>
              <a:t> </a:t>
            </a:r>
            <a:r>
              <a:rPr sz="3600" b="1" spc="-19" baseline="3413" dirty="0" smtClean="0">
                <a:latin typeface="Calibri"/>
                <a:cs typeface="Calibri"/>
              </a:rPr>
              <a:t>y</a:t>
            </a:r>
            <a:r>
              <a:rPr sz="3600" b="1" spc="4" baseline="3413" dirty="0" smtClean="0">
                <a:latin typeface="Calibri"/>
                <a:cs typeface="Calibri"/>
              </a:rPr>
              <a:t>o</a:t>
            </a:r>
            <a:r>
              <a:rPr sz="3600" b="1" spc="0" baseline="3413" dirty="0" smtClean="0">
                <a:latin typeface="Calibri"/>
                <a:cs typeface="Calibri"/>
              </a:rPr>
              <a:t>ur</a:t>
            </a:r>
            <a:r>
              <a:rPr sz="3600" b="1" spc="-39" baseline="3413" dirty="0" smtClean="0">
                <a:latin typeface="Calibri"/>
                <a:cs typeface="Calibri"/>
              </a:rPr>
              <a:t> </a:t>
            </a:r>
            <a:r>
              <a:rPr sz="3600" b="1" spc="0" baseline="3413" dirty="0" smtClean="0">
                <a:latin typeface="Calibri"/>
                <a:cs typeface="Calibri"/>
              </a:rPr>
              <a:t>t</a:t>
            </a:r>
            <a:r>
              <a:rPr sz="3600" b="1" spc="-4" baseline="3413" dirty="0" smtClean="0">
                <a:latin typeface="Calibri"/>
                <a:cs typeface="Calibri"/>
              </a:rPr>
              <a:t>i</a:t>
            </a:r>
            <a:r>
              <a:rPr sz="3600" b="1" spc="4" baseline="3413" dirty="0" smtClean="0">
                <a:latin typeface="Calibri"/>
                <a:cs typeface="Calibri"/>
              </a:rPr>
              <a:t>m</a:t>
            </a:r>
            <a:r>
              <a:rPr sz="3600" b="1" spc="0" baseline="3413" dirty="0" smtClean="0">
                <a:latin typeface="Calibri"/>
                <a:cs typeface="Calibri"/>
              </a:rPr>
              <a:t>e.</a:t>
            </a:r>
            <a:r>
              <a:rPr sz="3600" b="1" spc="-29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C</a:t>
            </a:r>
            <a:r>
              <a:rPr sz="3600" spc="-39" baseline="3413" dirty="0" smtClean="0">
                <a:latin typeface="Calibri"/>
                <a:cs typeface="Calibri"/>
              </a:rPr>
              <a:t>r</a:t>
            </a:r>
            <a:r>
              <a:rPr sz="3600" spc="-9" baseline="3413" dirty="0" smtClean="0">
                <a:latin typeface="Calibri"/>
                <a:cs typeface="Calibri"/>
              </a:rPr>
              <a:t>a</a:t>
            </a:r>
            <a:r>
              <a:rPr sz="3600" spc="0" baseline="3413" dirty="0" smtClean="0">
                <a:latin typeface="Calibri"/>
                <a:cs typeface="Calibri"/>
              </a:rPr>
              <a:t>ft</a:t>
            </a:r>
            <a:r>
              <a:rPr sz="3600" spc="-36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e</a:t>
            </a:r>
            <a:r>
              <a:rPr sz="3600" spc="4" baseline="3413" dirty="0" smtClean="0">
                <a:latin typeface="Calibri"/>
                <a:cs typeface="Calibri"/>
              </a:rPr>
              <a:t>a</a:t>
            </a:r>
            <a:r>
              <a:rPr sz="3600" spc="0" baseline="3413" dirty="0" smtClean="0">
                <a:latin typeface="Calibri"/>
                <a:cs typeface="Calibri"/>
              </a:rPr>
              <a:t>ch</a:t>
            </a:r>
            <a:r>
              <a:rPr sz="3600" spc="-33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ess</a:t>
            </a:r>
            <a:r>
              <a:rPr sz="3600" spc="-44" baseline="3413" dirty="0" smtClean="0">
                <a:latin typeface="Calibri"/>
                <a:cs typeface="Calibri"/>
              </a:rPr>
              <a:t>a</a:t>
            </a:r>
            <a:r>
              <a:rPr sz="3600" spc="0" baseline="3413" dirty="0" smtClean="0">
                <a:latin typeface="Calibri"/>
                <a:cs typeface="Calibri"/>
              </a:rPr>
              <a:t>y</a:t>
            </a:r>
            <a:r>
              <a:rPr sz="3600" spc="-53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a</a:t>
            </a:r>
            <a:r>
              <a:rPr sz="3600" spc="-29" baseline="3413" dirty="0" smtClean="0">
                <a:latin typeface="Calibri"/>
                <a:cs typeface="Calibri"/>
              </a:rPr>
              <a:t>r</a:t>
            </a:r>
            <a:r>
              <a:rPr sz="3600" spc="0" baseline="3413" dirty="0" smtClean="0">
                <a:latin typeface="Calibri"/>
                <a:cs typeface="Calibri"/>
              </a:rPr>
              <a:t>ound</a:t>
            </a:r>
            <a:r>
              <a:rPr sz="3600" spc="-29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the</a:t>
            </a:r>
            <a:r>
              <a:rPr sz="3600" spc="-42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time</a:t>
            </a:r>
            <a:r>
              <a:rPr sz="3600" spc="-44" baseline="3413" dirty="0" smtClean="0">
                <a:latin typeface="Calibri"/>
                <a:cs typeface="Calibri"/>
              </a:rPr>
              <a:t> </a:t>
            </a:r>
            <a:r>
              <a:rPr sz="3600" spc="-19" baseline="3413" dirty="0" smtClean="0">
                <a:latin typeface="Calibri"/>
                <a:cs typeface="Calibri"/>
              </a:rPr>
              <a:t>y</a:t>
            </a:r>
            <a:r>
              <a:rPr sz="3600" spc="0" baseline="3413" dirty="0" smtClean="0">
                <a:latin typeface="Calibri"/>
                <a:cs typeface="Calibri"/>
              </a:rPr>
              <a:t>ou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885"/>
              </a:lnSpc>
              <a:spcBef>
                <a:spcPts val="17"/>
              </a:spcBef>
            </a:pPr>
            <a:r>
              <a:rPr sz="3600" spc="0" baseline="1137" dirty="0" smtClean="0">
                <a:latin typeface="Calibri"/>
                <a:cs typeface="Calibri"/>
              </a:rPr>
              <a:t>h</a:t>
            </a:r>
            <a:r>
              <a:rPr sz="3600" spc="-29" baseline="1137" dirty="0" smtClean="0">
                <a:latin typeface="Calibri"/>
                <a:cs typeface="Calibri"/>
              </a:rPr>
              <a:t>a</a:t>
            </a:r>
            <a:r>
              <a:rPr sz="3600" spc="-25" baseline="1137" dirty="0" smtClean="0">
                <a:latin typeface="Calibri"/>
                <a:cs typeface="Calibri"/>
              </a:rPr>
              <a:t>v</a:t>
            </a:r>
            <a:r>
              <a:rPr sz="3600" spc="0" baseline="1137" dirty="0" smtClean="0">
                <a:latin typeface="Calibri"/>
                <a:cs typeface="Calibri"/>
              </a:rPr>
              <a:t>e</a:t>
            </a:r>
            <a:r>
              <a:rPr sz="3600" spc="-22" baseline="1137" dirty="0" smtClean="0">
                <a:latin typeface="Calibri"/>
                <a:cs typeface="Calibri"/>
              </a:rPr>
              <a:t> </a:t>
            </a:r>
            <a:r>
              <a:rPr sz="3600" spc="-25" baseline="1137" dirty="0" smtClean="0">
                <a:latin typeface="Calibri"/>
                <a:cs typeface="Calibri"/>
              </a:rPr>
              <a:t>a</a:t>
            </a:r>
            <a:r>
              <a:rPr sz="3600" spc="-39" baseline="1137" dirty="0" smtClean="0">
                <a:latin typeface="Calibri"/>
                <a:cs typeface="Calibri"/>
              </a:rPr>
              <a:t>v</a:t>
            </a:r>
            <a:r>
              <a:rPr sz="3600" spc="0" baseline="1137" dirty="0" smtClean="0">
                <a:latin typeface="Calibri"/>
                <a:cs typeface="Calibri"/>
              </a:rPr>
              <a:t>ail</a:t>
            </a:r>
            <a:r>
              <a:rPr sz="3600" spc="9" baseline="1137" dirty="0" smtClean="0">
                <a:latin typeface="Calibri"/>
                <a:cs typeface="Calibri"/>
              </a:rPr>
              <a:t>a</a:t>
            </a:r>
            <a:r>
              <a:rPr sz="3600" spc="0" baseline="1137" dirty="0" smtClean="0">
                <a:latin typeface="Calibri"/>
                <a:cs typeface="Calibri"/>
              </a:rPr>
              <a:t>bl</a:t>
            </a:r>
            <a:r>
              <a:rPr sz="3600" spc="9" baseline="1137" dirty="0" smtClean="0">
                <a:latin typeface="Calibri"/>
                <a:cs typeface="Calibri"/>
              </a:rPr>
              <a:t>e</a:t>
            </a:r>
            <a:r>
              <a:rPr sz="3600" spc="0" baseline="1137" dirty="0" smtClean="0">
                <a:latin typeface="Calibri"/>
                <a:cs typeface="Calibri"/>
              </a:rPr>
              <a:t>.</a:t>
            </a:r>
            <a:r>
              <a:rPr sz="3600" spc="-10" baseline="1137" dirty="0" smtClean="0">
                <a:latin typeface="Calibri"/>
                <a:cs typeface="Calibri"/>
              </a:rPr>
              <a:t> </a:t>
            </a:r>
            <a:r>
              <a:rPr sz="3600" spc="-9" baseline="1137" dirty="0" smtClean="0">
                <a:latin typeface="Calibri"/>
                <a:cs typeface="Calibri"/>
              </a:rPr>
              <a:t>P</a:t>
            </a:r>
            <a:r>
              <a:rPr sz="3600" spc="-34" baseline="1137" dirty="0" smtClean="0">
                <a:latin typeface="Calibri"/>
                <a:cs typeface="Calibri"/>
              </a:rPr>
              <a:t>r</a:t>
            </a:r>
            <a:r>
              <a:rPr sz="3600" spc="0" baseline="1137" dirty="0" smtClean="0">
                <a:latin typeface="Calibri"/>
                <a:cs typeface="Calibri"/>
              </a:rPr>
              <a:t>o</a:t>
            </a:r>
            <a:r>
              <a:rPr sz="3600" spc="-64" baseline="1137" dirty="0" smtClean="0">
                <a:latin typeface="Calibri"/>
                <a:cs typeface="Calibri"/>
              </a:rPr>
              <a:t>f</a:t>
            </a:r>
            <a:r>
              <a:rPr sz="3600" spc="0" baseline="1137" dirty="0" smtClean="0">
                <a:latin typeface="Calibri"/>
                <a:cs typeface="Calibri"/>
              </a:rPr>
              <a:t>esso</a:t>
            </a:r>
            <a:r>
              <a:rPr sz="3600" spc="-34" baseline="1137" dirty="0" smtClean="0">
                <a:latin typeface="Calibri"/>
                <a:cs typeface="Calibri"/>
              </a:rPr>
              <a:t>r</a:t>
            </a:r>
            <a:r>
              <a:rPr sz="3600" spc="0" baseline="1137" dirty="0" smtClean="0">
                <a:latin typeface="Calibri"/>
                <a:cs typeface="Calibri"/>
              </a:rPr>
              <a:t>s</a:t>
            </a:r>
            <a:r>
              <a:rPr sz="3600" spc="-72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who allot</a:t>
            </a:r>
            <a:r>
              <a:rPr sz="3600" spc="-14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one hour </a:t>
            </a:r>
            <a:r>
              <a:rPr sz="3600" spc="-29" baseline="1137" dirty="0" smtClean="0">
                <a:latin typeface="Calibri"/>
                <a:cs typeface="Calibri"/>
              </a:rPr>
              <a:t>e</a:t>
            </a:r>
            <a:r>
              <a:rPr sz="3600" spc="0" baseline="1137" dirty="0" smtClean="0">
                <a:latin typeface="Calibri"/>
                <a:cs typeface="Calibri"/>
              </a:rPr>
              <a:t>x</a:t>
            </a:r>
            <a:r>
              <a:rPr sz="3600" spc="4" baseline="1137" dirty="0" smtClean="0">
                <a:latin typeface="Calibri"/>
                <a:cs typeface="Calibri"/>
              </a:rPr>
              <a:t>p</a:t>
            </a:r>
            <a:r>
              <a:rPr sz="3600" spc="0" baseline="1137" dirty="0" smtClean="0">
                <a:latin typeface="Calibri"/>
                <a:cs typeface="Calibri"/>
              </a:rPr>
              <a:t>e</a:t>
            </a:r>
            <a:r>
              <a:rPr sz="3600" spc="14" baseline="1137" dirty="0" smtClean="0">
                <a:latin typeface="Calibri"/>
                <a:cs typeface="Calibri"/>
              </a:rPr>
              <a:t>c</a:t>
            </a:r>
            <a:r>
              <a:rPr sz="3600" spc="0" baseline="1137" dirty="0" smtClean="0">
                <a:latin typeface="Calibri"/>
                <a:cs typeface="Calibri"/>
              </a:rPr>
              <a:t>t</a:t>
            </a:r>
            <a:r>
              <a:rPr sz="3600" spc="-57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lon</a:t>
            </a:r>
            <a:r>
              <a:rPr sz="3600" spc="-25" baseline="1137" dirty="0" smtClean="0">
                <a:latin typeface="Calibri"/>
                <a:cs typeface="Calibri"/>
              </a:rPr>
              <a:t>g</a:t>
            </a:r>
            <a:r>
              <a:rPr sz="3600" spc="0" baseline="1137" dirty="0" smtClean="0">
                <a:latin typeface="Calibri"/>
                <a:cs typeface="Calibri"/>
              </a:rPr>
              <a:t>er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880"/>
              </a:lnSpc>
            </a:pPr>
            <a:r>
              <a:rPr sz="3600" spc="0" baseline="1137" dirty="0" smtClean="0">
                <a:latin typeface="Calibri"/>
                <a:cs typeface="Calibri"/>
              </a:rPr>
              <a:t>a</a:t>
            </a:r>
            <a:r>
              <a:rPr sz="3600" spc="4" baseline="1137" dirty="0" smtClean="0">
                <a:latin typeface="Calibri"/>
                <a:cs typeface="Calibri"/>
              </a:rPr>
              <a:t>n</a:t>
            </a:r>
            <a:r>
              <a:rPr sz="3600" spc="0" baseline="1137" dirty="0" smtClean="0">
                <a:latin typeface="Calibri"/>
                <a:cs typeface="Calibri"/>
              </a:rPr>
              <a:t>d mo</a:t>
            </a:r>
            <a:r>
              <a:rPr sz="3600" spc="-29" baseline="1137" dirty="0" smtClean="0">
                <a:latin typeface="Calibri"/>
                <a:cs typeface="Calibri"/>
              </a:rPr>
              <a:t>r</a:t>
            </a:r>
            <a:r>
              <a:rPr sz="3600" spc="0" baseline="1137" dirty="0" smtClean="0">
                <a:latin typeface="Calibri"/>
                <a:cs typeface="Calibri"/>
              </a:rPr>
              <a:t>e</a:t>
            </a:r>
            <a:r>
              <a:rPr sz="3600" spc="-52" baseline="1137" dirty="0" smtClean="0">
                <a:latin typeface="Calibri"/>
                <a:cs typeface="Calibri"/>
              </a:rPr>
              <a:t> </a:t>
            </a:r>
            <a:r>
              <a:rPr sz="3600" spc="4" baseline="1137" dirty="0" smtClean="0">
                <a:latin typeface="Calibri"/>
                <a:cs typeface="Calibri"/>
              </a:rPr>
              <a:t>d</a:t>
            </a:r>
            <a:r>
              <a:rPr sz="3600" spc="0" baseline="1137" dirty="0" smtClean="0">
                <a:latin typeface="Calibri"/>
                <a:cs typeface="Calibri"/>
              </a:rPr>
              <a:t>e</a:t>
            </a:r>
            <a:r>
              <a:rPr sz="3600" spc="-29" baseline="1137" dirty="0" smtClean="0">
                <a:latin typeface="Calibri"/>
                <a:cs typeface="Calibri"/>
              </a:rPr>
              <a:t>t</a:t>
            </a:r>
            <a:r>
              <a:rPr sz="3600" spc="0" baseline="1137" dirty="0" smtClean="0">
                <a:latin typeface="Calibri"/>
                <a:cs typeface="Calibri"/>
              </a:rPr>
              <a:t>ail</a:t>
            </a:r>
            <a:r>
              <a:rPr sz="3600" spc="14" baseline="1137" dirty="0" smtClean="0">
                <a:latin typeface="Calibri"/>
                <a:cs typeface="Calibri"/>
              </a:rPr>
              <a:t>e</a:t>
            </a:r>
            <a:r>
              <a:rPr sz="3600" spc="0" baseline="1137" dirty="0" smtClean="0">
                <a:latin typeface="Calibri"/>
                <a:cs typeface="Calibri"/>
              </a:rPr>
              <a:t>d</a:t>
            </a:r>
            <a:r>
              <a:rPr sz="3600" spc="-44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ess</a:t>
            </a:r>
            <a:r>
              <a:rPr sz="3600" spc="-39" baseline="1137" dirty="0" smtClean="0">
                <a:latin typeface="Calibri"/>
                <a:cs typeface="Calibri"/>
              </a:rPr>
              <a:t>a</a:t>
            </a:r>
            <a:r>
              <a:rPr sz="3600" spc="-14" baseline="1137" dirty="0" smtClean="0">
                <a:latin typeface="Calibri"/>
                <a:cs typeface="Calibri"/>
              </a:rPr>
              <a:t>y</a:t>
            </a:r>
            <a:r>
              <a:rPr sz="3600" spc="0" baseline="1137" dirty="0" smtClean="0">
                <a:latin typeface="Calibri"/>
                <a:cs typeface="Calibri"/>
              </a:rPr>
              <a:t>s</a:t>
            </a:r>
            <a:r>
              <a:rPr sz="3600" spc="-53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than on</a:t>
            </a:r>
            <a:r>
              <a:rPr sz="3600" spc="4" baseline="1137" dirty="0" smtClean="0">
                <a:latin typeface="Calibri"/>
                <a:cs typeface="Calibri"/>
              </a:rPr>
              <a:t>e</a:t>
            </a:r>
            <a:r>
              <a:rPr sz="3600" spc="0" baseline="1137" dirty="0" smtClean="0">
                <a:latin typeface="Calibri"/>
                <a:cs typeface="Calibri"/>
              </a:rPr>
              <a:t>s who</a:t>
            </a:r>
            <a:r>
              <a:rPr sz="3600" spc="-14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ask</a:t>
            </a:r>
            <a:r>
              <a:rPr sz="3600" spc="-31" baseline="1137" dirty="0" smtClean="0">
                <a:latin typeface="Calibri"/>
                <a:cs typeface="Calibri"/>
              </a:rPr>
              <a:t> </a:t>
            </a:r>
            <a:r>
              <a:rPr sz="3600" spc="-14" baseline="1137" dirty="0" smtClean="0">
                <a:latin typeface="Calibri"/>
                <a:cs typeface="Calibri"/>
              </a:rPr>
              <a:t>y</a:t>
            </a:r>
            <a:r>
              <a:rPr sz="3600" spc="0" baseline="1137" dirty="0" smtClean="0">
                <a:latin typeface="Calibri"/>
                <a:cs typeface="Calibri"/>
              </a:rPr>
              <a:t>ou</a:t>
            </a:r>
            <a:r>
              <a:rPr sz="3600" spc="-25" baseline="1137" dirty="0" smtClean="0">
                <a:latin typeface="Calibri"/>
                <a:cs typeface="Calibri"/>
              </a:rPr>
              <a:t> t</a:t>
            </a:r>
            <a:r>
              <a:rPr sz="3600" spc="0" baseline="1137" dirty="0" smtClean="0">
                <a:latin typeface="Calibri"/>
                <a:cs typeface="Calibri"/>
              </a:rPr>
              <a:t>o</a:t>
            </a:r>
            <a:r>
              <a:rPr sz="3600" spc="-8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wri</a:t>
            </a:r>
            <a:r>
              <a:rPr sz="3600" spc="-19" baseline="1137" dirty="0" smtClean="0">
                <a:latin typeface="Calibri"/>
                <a:cs typeface="Calibri"/>
              </a:rPr>
              <a:t>t</a:t>
            </a:r>
            <a:r>
              <a:rPr sz="3600" spc="0" baseline="1137" dirty="0" smtClean="0">
                <a:latin typeface="Calibri"/>
                <a:cs typeface="Calibri"/>
              </a:rPr>
              <a:t>e</a:t>
            </a:r>
            <a:r>
              <a:rPr sz="3600" spc="-55" baseline="1137" dirty="0" smtClean="0">
                <a:latin typeface="Calibri"/>
                <a:cs typeface="Calibri"/>
              </a:rPr>
              <a:t> </a:t>
            </a:r>
            <a:r>
              <a:rPr sz="3600" spc="-50" baseline="1137" dirty="0" smtClean="0">
                <a:latin typeface="Calibri"/>
                <a:cs typeface="Calibri"/>
              </a:rPr>
              <a:t>f</a:t>
            </a:r>
            <a:r>
              <a:rPr sz="3600" spc="0" baseline="1137" dirty="0" smtClean="0">
                <a:latin typeface="Calibri"/>
                <a:cs typeface="Calibri"/>
              </a:rPr>
              <a:t>or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</a:pPr>
            <a:r>
              <a:rPr sz="3600" spc="0" baseline="1137" dirty="0" smtClean="0">
                <a:latin typeface="Calibri"/>
                <a:cs typeface="Calibri"/>
              </a:rPr>
              <a:t>20</a:t>
            </a:r>
            <a:r>
              <a:rPr sz="3600" spc="-29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min</a:t>
            </a:r>
            <a:r>
              <a:rPr sz="3600" spc="4" baseline="1137" dirty="0" smtClean="0">
                <a:latin typeface="Calibri"/>
                <a:cs typeface="Calibri"/>
              </a:rPr>
              <a:t>u</a:t>
            </a:r>
            <a:r>
              <a:rPr sz="3600" spc="-25" baseline="1137" dirty="0" smtClean="0">
                <a:latin typeface="Calibri"/>
                <a:cs typeface="Calibri"/>
              </a:rPr>
              <a:t>t</a:t>
            </a:r>
            <a:r>
              <a:rPr sz="3600" spc="0" baseline="1137" dirty="0" smtClean="0">
                <a:latin typeface="Calibri"/>
                <a:cs typeface="Calibri"/>
              </a:rPr>
              <a:t>es.</a:t>
            </a:r>
            <a:r>
              <a:rPr sz="3600" spc="-22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Don't</a:t>
            </a:r>
            <a:r>
              <a:rPr sz="3600" spc="-14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h</a:t>
            </a:r>
            <a:r>
              <a:rPr sz="3600" spc="-29" baseline="1137" dirty="0" smtClean="0">
                <a:latin typeface="Calibri"/>
                <a:cs typeface="Calibri"/>
              </a:rPr>
              <a:t>a</a:t>
            </a:r>
            <a:r>
              <a:rPr sz="3600" spc="-25" baseline="1137" dirty="0" smtClean="0">
                <a:latin typeface="Calibri"/>
                <a:cs typeface="Calibri"/>
              </a:rPr>
              <a:t>v</a:t>
            </a:r>
            <a:r>
              <a:rPr sz="3600" spc="0" baseline="1137" dirty="0" smtClean="0">
                <a:latin typeface="Calibri"/>
                <a:cs typeface="Calibri"/>
              </a:rPr>
              <a:t>e</a:t>
            </a:r>
            <a:r>
              <a:rPr sz="3600" spc="-7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a</a:t>
            </a:r>
            <a:r>
              <a:rPr sz="3600" spc="-9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on</a:t>
            </a:r>
            <a:r>
              <a:rPr sz="3600" spc="-25" baseline="1137" dirty="0" smtClean="0">
                <a:latin typeface="Calibri"/>
                <a:cs typeface="Calibri"/>
              </a:rPr>
              <a:t>e</a:t>
            </a:r>
            <a:r>
              <a:rPr sz="3600" spc="-4" baseline="1137" dirty="0" smtClean="0">
                <a:latin typeface="Calibri"/>
                <a:cs typeface="Calibri"/>
              </a:rPr>
              <a:t>-</a:t>
            </a:r>
            <a:r>
              <a:rPr sz="3600" spc="0" baseline="1137" dirty="0" smtClean="0">
                <a:latin typeface="Calibri"/>
                <a:cs typeface="Calibri"/>
              </a:rPr>
              <a:t>si</a:t>
            </a:r>
            <a:r>
              <a:rPr sz="3600" spc="-50" baseline="1137" dirty="0" smtClean="0">
                <a:latin typeface="Calibri"/>
                <a:cs typeface="Calibri"/>
              </a:rPr>
              <a:t>z</a:t>
            </a:r>
            <a:r>
              <a:rPr sz="3600" spc="4" baseline="1137" dirty="0" smtClean="0">
                <a:latin typeface="Calibri"/>
                <a:cs typeface="Calibri"/>
              </a:rPr>
              <a:t>e</a:t>
            </a:r>
            <a:r>
              <a:rPr sz="3600" spc="0" baseline="1137" dirty="0" smtClean="0">
                <a:latin typeface="Calibri"/>
                <a:cs typeface="Calibri"/>
              </a:rPr>
              <a:t>-fits</a:t>
            </a:r>
            <a:r>
              <a:rPr sz="3600" spc="-4" baseline="1137" dirty="0" smtClean="0">
                <a:latin typeface="Calibri"/>
                <a:cs typeface="Calibri"/>
              </a:rPr>
              <a:t>-</a:t>
            </a:r>
            <a:r>
              <a:rPr sz="3600" spc="0" baseline="1137" dirty="0" smtClean="0">
                <a:latin typeface="Calibri"/>
                <a:cs typeface="Calibri"/>
              </a:rPr>
              <a:t>all</a:t>
            </a:r>
            <a:r>
              <a:rPr sz="3600" spc="-1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app</a:t>
            </a:r>
            <a:r>
              <a:rPr sz="3600" spc="-29" baseline="1137" dirty="0" smtClean="0">
                <a:latin typeface="Calibri"/>
                <a:cs typeface="Calibri"/>
              </a:rPr>
              <a:t>r</a:t>
            </a:r>
            <a:r>
              <a:rPr sz="3600" spc="0" baseline="1137" dirty="0" smtClean="0">
                <a:latin typeface="Calibri"/>
                <a:cs typeface="Calibri"/>
              </a:rPr>
              <a:t>oach</a:t>
            </a:r>
            <a:r>
              <a:rPr sz="3600" spc="-14" baseline="1137" dirty="0" smtClean="0">
                <a:latin typeface="Calibri"/>
                <a:cs typeface="Calibri"/>
              </a:rPr>
              <a:t> </a:t>
            </a:r>
            <a:r>
              <a:rPr sz="3600" spc="-25" baseline="1137" dirty="0" smtClean="0">
                <a:latin typeface="Calibri"/>
                <a:cs typeface="Calibri"/>
              </a:rPr>
              <a:t>t</a:t>
            </a:r>
            <a:r>
              <a:rPr sz="3600" spc="0" baseline="1137" dirty="0" smtClean="0">
                <a:latin typeface="Calibri"/>
                <a:cs typeface="Calibri"/>
              </a:rPr>
              <a:t>o</a:t>
            </a:r>
            <a:r>
              <a:rPr sz="3600" spc="-17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ess</a:t>
            </a:r>
            <a:r>
              <a:rPr sz="3600" spc="-44" baseline="1137" dirty="0" smtClean="0">
                <a:latin typeface="Calibri"/>
                <a:cs typeface="Calibri"/>
              </a:rPr>
              <a:t>a</a:t>
            </a:r>
            <a:r>
              <a:rPr sz="3600" spc="0" baseline="1137" dirty="0" smtClean="0">
                <a:latin typeface="Calibri"/>
                <a:cs typeface="Calibri"/>
              </a:rPr>
              <a:t>y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</a:pPr>
            <a:r>
              <a:rPr sz="3600" spc="0" baseline="1137" dirty="0" smtClean="0">
                <a:latin typeface="Calibri"/>
                <a:cs typeface="Calibri"/>
              </a:rPr>
              <a:t>qu</a:t>
            </a:r>
            <a:r>
              <a:rPr sz="3600" spc="9" baseline="1137" dirty="0" smtClean="0">
                <a:latin typeface="Calibri"/>
                <a:cs typeface="Calibri"/>
              </a:rPr>
              <a:t>e</a:t>
            </a:r>
            <a:r>
              <a:rPr sz="3600" spc="-25" baseline="1137" dirty="0" smtClean="0">
                <a:latin typeface="Calibri"/>
                <a:cs typeface="Calibri"/>
              </a:rPr>
              <a:t>s</a:t>
            </a:r>
            <a:r>
              <a:rPr sz="3600" spc="0" baseline="1137" dirty="0" smtClean="0">
                <a:latin typeface="Calibri"/>
                <a:cs typeface="Calibri"/>
              </a:rPr>
              <a:t>tions.</a:t>
            </a:r>
            <a:r>
              <a:rPr sz="3600" spc="-9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(</a:t>
            </a:r>
            <a:r>
              <a:rPr sz="3600" spc="-14" baseline="1137" dirty="0" smtClean="0">
                <a:latin typeface="Calibri"/>
                <a:cs typeface="Calibri"/>
              </a:rPr>
              <a:t>B</a:t>
            </a:r>
            <a:r>
              <a:rPr sz="3600" spc="0" baseline="1137" dirty="0" smtClean="0">
                <a:latin typeface="Calibri"/>
                <a:cs typeface="Calibri"/>
              </a:rPr>
              <a:t>y</a:t>
            </a:r>
            <a:r>
              <a:rPr sz="3600" spc="-30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the</a:t>
            </a:r>
            <a:r>
              <a:rPr sz="3600" spc="-27" baseline="1137" dirty="0" smtClean="0">
                <a:latin typeface="Calibri"/>
                <a:cs typeface="Calibri"/>
              </a:rPr>
              <a:t> </a:t>
            </a:r>
            <a:r>
              <a:rPr sz="3600" spc="-25" baseline="1137" dirty="0" smtClean="0">
                <a:latin typeface="Calibri"/>
                <a:cs typeface="Calibri"/>
              </a:rPr>
              <a:t>w</a:t>
            </a:r>
            <a:r>
              <a:rPr sz="3600" spc="-44" baseline="1137" dirty="0" smtClean="0">
                <a:latin typeface="Calibri"/>
                <a:cs typeface="Calibri"/>
              </a:rPr>
              <a:t>a</a:t>
            </a:r>
            <a:r>
              <a:rPr sz="3600" spc="-159" baseline="1137" dirty="0" smtClean="0">
                <a:latin typeface="Calibri"/>
                <a:cs typeface="Calibri"/>
              </a:rPr>
              <a:t>y</a:t>
            </a:r>
            <a:r>
              <a:rPr sz="3600" spc="0" baseline="1137" dirty="0" smtClean="0">
                <a:latin typeface="Calibri"/>
                <a:cs typeface="Calibri"/>
              </a:rPr>
              <a:t>,</a:t>
            </a:r>
            <a:r>
              <a:rPr sz="3600" spc="-48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it</a:t>
            </a:r>
            <a:r>
              <a:rPr sz="3600" spc="-14" baseline="1137" dirty="0" smtClean="0">
                <a:latin typeface="Calibri"/>
                <a:cs typeface="Calibri"/>
              </a:rPr>
              <a:t> </a:t>
            </a:r>
            <a:r>
              <a:rPr sz="3600" spc="-19" baseline="1137" dirty="0" smtClean="0">
                <a:latin typeface="Calibri"/>
                <a:cs typeface="Calibri"/>
              </a:rPr>
              <a:t>w</a:t>
            </a:r>
            <a:r>
              <a:rPr sz="3600" spc="0" baseline="1137" dirty="0" smtClean="0">
                <a:latin typeface="Calibri"/>
                <a:cs typeface="Calibri"/>
              </a:rPr>
              <a:t>ouldn't</a:t>
            </a:r>
            <a:r>
              <a:rPr sz="3600" spc="-17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hu</a:t>
            </a:r>
            <a:r>
              <a:rPr sz="3600" spc="4" baseline="1137" dirty="0" smtClean="0">
                <a:latin typeface="Calibri"/>
                <a:cs typeface="Calibri"/>
              </a:rPr>
              <a:t>r</a:t>
            </a:r>
            <a:r>
              <a:rPr sz="3600" spc="0" baseline="1137" dirty="0" smtClean="0">
                <a:latin typeface="Calibri"/>
                <a:cs typeface="Calibri"/>
              </a:rPr>
              <a:t>t</a:t>
            </a:r>
            <a:r>
              <a:rPr sz="3600" spc="-22" baseline="1137" dirty="0" smtClean="0">
                <a:latin typeface="Calibri"/>
                <a:cs typeface="Calibri"/>
              </a:rPr>
              <a:t> </a:t>
            </a:r>
            <a:r>
              <a:rPr sz="3600" spc="-25" baseline="1137" dirty="0" smtClean="0">
                <a:latin typeface="Calibri"/>
                <a:cs typeface="Calibri"/>
              </a:rPr>
              <a:t>t</a:t>
            </a:r>
            <a:r>
              <a:rPr sz="3600" spc="0" baseline="1137" dirty="0" smtClean="0">
                <a:latin typeface="Calibri"/>
                <a:cs typeface="Calibri"/>
              </a:rPr>
              <a:t>o</a:t>
            </a:r>
            <a:r>
              <a:rPr sz="3600" spc="-8" baseline="1137" dirty="0" smtClean="0">
                <a:latin typeface="Calibri"/>
                <a:cs typeface="Calibri"/>
              </a:rPr>
              <a:t> </a:t>
            </a:r>
            <a:r>
              <a:rPr sz="3600" spc="-29" baseline="1137" dirty="0" smtClean="0">
                <a:latin typeface="Calibri"/>
                <a:cs typeface="Calibri"/>
              </a:rPr>
              <a:t>t</a:t>
            </a:r>
            <a:r>
              <a:rPr sz="3600" spc="0" baseline="1137" dirty="0" smtClean="0">
                <a:latin typeface="Calibri"/>
                <a:cs typeface="Calibri"/>
              </a:rPr>
              <a:t>a</a:t>
            </a:r>
            <a:r>
              <a:rPr sz="3600" spc="-64" baseline="1137" dirty="0" smtClean="0">
                <a:latin typeface="Calibri"/>
                <a:cs typeface="Calibri"/>
              </a:rPr>
              <a:t>k</a:t>
            </a:r>
            <a:r>
              <a:rPr sz="3600" spc="0" baseline="1137" dirty="0" smtClean="0">
                <a:latin typeface="Calibri"/>
                <a:cs typeface="Calibri"/>
              </a:rPr>
              <a:t>e</a:t>
            </a:r>
            <a:r>
              <a:rPr sz="3600" spc="-62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a </a:t>
            </a:r>
            <a:r>
              <a:rPr sz="3600" spc="-19" baseline="1137" dirty="0" smtClean="0">
                <a:latin typeface="Calibri"/>
                <a:cs typeface="Calibri"/>
              </a:rPr>
              <a:t>w</a:t>
            </a:r>
            <a:r>
              <a:rPr sz="3600" spc="0" baseline="1137" dirty="0" smtClean="0">
                <a:latin typeface="Calibri"/>
                <a:cs typeface="Calibri"/>
              </a:rPr>
              <a:t>orking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</a:pPr>
            <a:r>
              <a:rPr sz="3600" spc="-25" baseline="1137" dirty="0" smtClean="0">
                <a:latin typeface="Calibri"/>
                <a:cs typeface="Calibri"/>
              </a:rPr>
              <a:t>w</a:t>
            </a:r>
            <a:r>
              <a:rPr sz="3600" spc="-19" baseline="1137" dirty="0" smtClean="0">
                <a:latin typeface="Calibri"/>
                <a:cs typeface="Calibri"/>
              </a:rPr>
              <a:t>a</a:t>
            </a:r>
            <a:r>
              <a:rPr sz="3600" spc="-25" baseline="1137" dirty="0" smtClean="0">
                <a:latin typeface="Calibri"/>
                <a:cs typeface="Calibri"/>
              </a:rPr>
              <a:t>t</a:t>
            </a:r>
            <a:r>
              <a:rPr sz="3600" spc="0" baseline="1137" dirty="0" smtClean="0">
                <a:latin typeface="Calibri"/>
                <a:cs typeface="Calibri"/>
              </a:rPr>
              <a:t>ch</a:t>
            </a:r>
            <a:r>
              <a:rPr sz="3600" spc="-19" baseline="1137" dirty="0" smtClean="0">
                <a:latin typeface="Calibri"/>
                <a:cs typeface="Calibri"/>
              </a:rPr>
              <a:t> </a:t>
            </a:r>
            <a:r>
              <a:rPr sz="3600" spc="-25" baseline="1137" dirty="0" smtClean="0">
                <a:latin typeface="Calibri"/>
                <a:cs typeface="Calibri"/>
              </a:rPr>
              <a:t>t</a:t>
            </a:r>
            <a:r>
              <a:rPr sz="3600" spc="0" baseline="1137" dirty="0" smtClean="0">
                <a:latin typeface="Calibri"/>
                <a:cs typeface="Calibri"/>
              </a:rPr>
              <a:t>o </a:t>
            </a:r>
            <a:r>
              <a:rPr sz="3600" spc="-4" baseline="1137" dirty="0" smtClean="0">
                <a:latin typeface="Calibri"/>
                <a:cs typeface="Calibri"/>
              </a:rPr>
              <a:t>t</a:t>
            </a:r>
            <a:r>
              <a:rPr sz="3600" spc="0" baseline="1137" dirty="0" smtClean="0">
                <a:latin typeface="Calibri"/>
                <a:cs typeface="Calibri"/>
              </a:rPr>
              <a:t>he</a:t>
            </a:r>
            <a:r>
              <a:rPr sz="3600" spc="-4" baseline="1137" dirty="0" smtClean="0">
                <a:latin typeface="Calibri"/>
                <a:cs typeface="Calibri"/>
              </a:rPr>
              <a:t> </a:t>
            </a:r>
            <a:r>
              <a:rPr sz="3600" spc="-29" baseline="1137" dirty="0" smtClean="0">
                <a:latin typeface="Calibri"/>
                <a:cs typeface="Calibri"/>
              </a:rPr>
              <a:t>e</a:t>
            </a:r>
            <a:r>
              <a:rPr sz="3600" spc="-44" baseline="1137" dirty="0" smtClean="0">
                <a:latin typeface="Calibri"/>
                <a:cs typeface="Calibri"/>
              </a:rPr>
              <a:t>x</a:t>
            </a:r>
            <a:r>
              <a:rPr sz="3600" spc="0" baseline="1137" dirty="0" smtClean="0">
                <a:latin typeface="Calibri"/>
                <a:cs typeface="Calibri"/>
              </a:rPr>
              <a:t>am.</a:t>
            </a:r>
            <a:r>
              <a:rPr sz="3600" spc="-14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Not</a:t>
            </a:r>
            <a:r>
              <a:rPr sz="3600" spc="-9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all</a:t>
            </a:r>
            <a:r>
              <a:rPr sz="3600" spc="-9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p</a:t>
            </a:r>
            <a:r>
              <a:rPr sz="3600" spc="-34" baseline="1137" dirty="0" smtClean="0">
                <a:latin typeface="Calibri"/>
                <a:cs typeface="Calibri"/>
              </a:rPr>
              <a:t>r</a:t>
            </a:r>
            <a:r>
              <a:rPr sz="3600" spc="0" baseline="1137" dirty="0" smtClean="0">
                <a:latin typeface="Calibri"/>
                <a:cs typeface="Calibri"/>
              </a:rPr>
              <a:t>o</a:t>
            </a:r>
            <a:r>
              <a:rPr sz="3600" spc="-64" baseline="1137" dirty="0" smtClean="0">
                <a:latin typeface="Calibri"/>
                <a:cs typeface="Calibri"/>
              </a:rPr>
              <a:t>f</a:t>
            </a:r>
            <a:r>
              <a:rPr sz="3600" spc="0" baseline="1137" dirty="0" smtClean="0">
                <a:latin typeface="Calibri"/>
                <a:cs typeface="Calibri"/>
              </a:rPr>
              <a:t>esso</a:t>
            </a:r>
            <a:r>
              <a:rPr sz="3600" spc="-39" baseline="1137" dirty="0" smtClean="0">
                <a:latin typeface="Calibri"/>
                <a:cs typeface="Calibri"/>
              </a:rPr>
              <a:t>r</a:t>
            </a:r>
            <a:r>
              <a:rPr sz="3600" spc="0" baseline="1137" dirty="0" smtClean="0">
                <a:latin typeface="Calibri"/>
                <a:cs typeface="Calibri"/>
              </a:rPr>
              <a:t>s </a:t>
            </a:r>
            <a:r>
              <a:rPr sz="3600" spc="-14" baseline="1137" dirty="0" smtClean="0">
                <a:latin typeface="Calibri"/>
                <a:cs typeface="Calibri"/>
              </a:rPr>
              <a:t>w</a:t>
            </a:r>
            <a:r>
              <a:rPr sz="3600" spc="0" baseline="1137" dirty="0" smtClean="0">
                <a:latin typeface="Calibri"/>
                <a:cs typeface="Calibri"/>
              </a:rPr>
              <a:t>a</a:t>
            </a:r>
            <a:r>
              <a:rPr sz="3600" spc="-19" baseline="1137" dirty="0" smtClean="0">
                <a:latin typeface="Calibri"/>
                <a:cs typeface="Calibri"/>
              </a:rPr>
              <a:t>n</a:t>
            </a:r>
            <a:r>
              <a:rPr sz="3600" spc="0" baseline="1137" dirty="0" smtClean="0">
                <a:latin typeface="Calibri"/>
                <a:cs typeface="Calibri"/>
              </a:rPr>
              <a:t>t</a:t>
            </a:r>
            <a:r>
              <a:rPr sz="3600" spc="-14" baseline="1137" dirty="0" smtClean="0">
                <a:latin typeface="Calibri"/>
                <a:cs typeface="Calibri"/>
              </a:rPr>
              <a:t> </a:t>
            </a:r>
            <a:r>
              <a:rPr sz="3600" spc="-25" baseline="1137" dirty="0" smtClean="0">
                <a:latin typeface="Calibri"/>
                <a:cs typeface="Calibri"/>
              </a:rPr>
              <a:t>t</a:t>
            </a:r>
            <a:r>
              <a:rPr sz="3600" spc="0" baseline="1137" dirty="0" smtClean="0">
                <a:latin typeface="Calibri"/>
                <a:cs typeface="Calibri"/>
              </a:rPr>
              <a:t>o</a:t>
            </a:r>
            <a:r>
              <a:rPr sz="3600" spc="-19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t</a:t>
            </a:r>
            <a:r>
              <a:rPr sz="3600" spc="-44" baseline="1137" dirty="0" smtClean="0">
                <a:latin typeface="Calibri"/>
                <a:cs typeface="Calibri"/>
              </a:rPr>
              <a:t>r</a:t>
            </a:r>
            <a:r>
              <a:rPr sz="3600" spc="0" baseline="1137" dirty="0" smtClean="0">
                <a:latin typeface="Calibri"/>
                <a:cs typeface="Calibri"/>
              </a:rPr>
              <a:t>a</a:t>
            </a:r>
            <a:r>
              <a:rPr sz="3600" spc="9" baseline="1137" dirty="0" smtClean="0">
                <a:latin typeface="Calibri"/>
                <a:cs typeface="Calibri"/>
              </a:rPr>
              <a:t>c</a:t>
            </a:r>
            <a:r>
              <a:rPr sz="3600" spc="0" baseline="1137" dirty="0" smtClean="0">
                <a:latin typeface="Calibri"/>
                <a:cs typeface="Calibri"/>
              </a:rPr>
              <a:t>k</a:t>
            </a:r>
            <a:r>
              <a:rPr sz="3600" spc="-25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the time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</a:pPr>
            <a:r>
              <a:rPr sz="3600" spc="-50" baseline="1137" dirty="0" smtClean="0">
                <a:latin typeface="Calibri"/>
                <a:cs typeface="Calibri"/>
              </a:rPr>
              <a:t>f</a:t>
            </a:r>
            <a:r>
              <a:rPr sz="3600" spc="0" baseline="1137" dirty="0" smtClean="0">
                <a:latin typeface="Calibri"/>
                <a:cs typeface="Calibri"/>
              </a:rPr>
              <a:t>or</a:t>
            </a:r>
            <a:r>
              <a:rPr sz="3600" spc="-20" baseline="1137" dirty="0" smtClean="0">
                <a:latin typeface="Calibri"/>
                <a:cs typeface="Calibri"/>
              </a:rPr>
              <a:t> </a:t>
            </a:r>
            <a:r>
              <a:rPr sz="3600" spc="-19" baseline="1137" dirty="0" smtClean="0">
                <a:latin typeface="Calibri"/>
                <a:cs typeface="Calibri"/>
              </a:rPr>
              <a:t>y</a:t>
            </a:r>
            <a:r>
              <a:rPr sz="3600" spc="0" baseline="1137" dirty="0" smtClean="0">
                <a:latin typeface="Calibri"/>
                <a:cs typeface="Calibri"/>
              </a:rPr>
              <a:t>ou.)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1540" y="169163"/>
            <a:ext cx="8252459" cy="1670303"/>
          </a:xfrm>
          <a:custGeom>
            <a:avLst/>
            <a:gdLst/>
            <a:ahLst/>
            <a:cxnLst/>
            <a:rect l="l" t="t" r="r" b="b"/>
            <a:pathLst>
              <a:path w="8252459" h="1670303">
                <a:moveTo>
                  <a:pt x="4145788" y="0"/>
                </a:moveTo>
                <a:lnTo>
                  <a:pt x="3743071" y="11175"/>
                </a:lnTo>
                <a:lnTo>
                  <a:pt x="3379597" y="42925"/>
                </a:lnTo>
                <a:lnTo>
                  <a:pt x="3026156" y="85978"/>
                </a:lnTo>
                <a:lnTo>
                  <a:pt x="2701798" y="138937"/>
                </a:lnTo>
                <a:lnTo>
                  <a:pt x="2396998" y="203707"/>
                </a:lnTo>
                <a:lnTo>
                  <a:pt x="2121916" y="278510"/>
                </a:lnTo>
                <a:lnTo>
                  <a:pt x="1856739" y="363854"/>
                </a:lnTo>
                <a:lnTo>
                  <a:pt x="1621282" y="449833"/>
                </a:lnTo>
                <a:lnTo>
                  <a:pt x="1395348" y="546353"/>
                </a:lnTo>
                <a:lnTo>
                  <a:pt x="1198498" y="642365"/>
                </a:lnTo>
                <a:lnTo>
                  <a:pt x="1011682" y="749553"/>
                </a:lnTo>
                <a:lnTo>
                  <a:pt x="697357" y="953134"/>
                </a:lnTo>
                <a:lnTo>
                  <a:pt x="559816" y="1059814"/>
                </a:lnTo>
                <a:lnTo>
                  <a:pt x="343928" y="1252854"/>
                </a:lnTo>
                <a:lnTo>
                  <a:pt x="255562" y="1338325"/>
                </a:lnTo>
                <a:lnTo>
                  <a:pt x="186296" y="1424177"/>
                </a:lnTo>
                <a:lnTo>
                  <a:pt x="127546" y="1488439"/>
                </a:lnTo>
                <a:lnTo>
                  <a:pt x="78346" y="1553082"/>
                </a:lnTo>
                <a:lnTo>
                  <a:pt x="39166" y="1606168"/>
                </a:lnTo>
                <a:lnTo>
                  <a:pt x="10032" y="1649094"/>
                </a:lnTo>
                <a:lnTo>
                  <a:pt x="0" y="1670303"/>
                </a:lnTo>
                <a:lnTo>
                  <a:pt x="19583" y="1649094"/>
                </a:lnTo>
                <a:lnTo>
                  <a:pt x="39166" y="1616836"/>
                </a:lnTo>
                <a:lnTo>
                  <a:pt x="78346" y="1563242"/>
                </a:lnTo>
                <a:lnTo>
                  <a:pt x="137579" y="1509648"/>
                </a:lnTo>
                <a:lnTo>
                  <a:pt x="196811" y="1445513"/>
                </a:lnTo>
                <a:lnTo>
                  <a:pt x="275145" y="1381251"/>
                </a:lnTo>
                <a:lnTo>
                  <a:pt x="373075" y="1295907"/>
                </a:lnTo>
                <a:lnTo>
                  <a:pt x="471423" y="1220596"/>
                </a:lnTo>
                <a:lnTo>
                  <a:pt x="599059" y="1135125"/>
                </a:lnTo>
                <a:lnTo>
                  <a:pt x="737108" y="1038605"/>
                </a:lnTo>
                <a:lnTo>
                  <a:pt x="884173" y="953134"/>
                </a:lnTo>
                <a:lnTo>
                  <a:pt x="1060958" y="867282"/>
                </a:lnTo>
                <a:lnTo>
                  <a:pt x="1247648" y="771270"/>
                </a:lnTo>
                <a:lnTo>
                  <a:pt x="1454023" y="695959"/>
                </a:lnTo>
                <a:lnTo>
                  <a:pt x="1679955" y="609980"/>
                </a:lnTo>
                <a:lnTo>
                  <a:pt x="1925574" y="535177"/>
                </a:lnTo>
                <a:lnTo>
                  <a:pt x="2180590" y="471042"/>
                </a:lnTo>
                <a:lnTo>
                  <a:pt x="2466340" y="407415"/>
                </a:lnTo>
                <a:lnTo>
                  <a:pt x="2770505" y="353821"/>
                </a:lnTo>
                <a:lnTo>
                  <a:pt x="3448431" y="289051"/>
                </a:lnTo>
                <a:lnTo>
                  <a:pt x="3811397" y="278510"/>
                </a:lnTo>
                <a:lnTo>
                  <a:pt x="6803720" y="278510"/>
                </a:lnTo>
                <a:lnTo>
                  <a:pt x="6503669" y="214248"/>
                </a:lnTo>
                <a:lnTo>
                  <a:pt x="5973445" y="128904"/>
                </a:lnTo>
                <a:lnTo>
                  <a:pt x="5481955" y="75310"/>
                </a:lnTo>
                <a:lnTo>
                  <a:pt x="5010404" y="32384"/>
                </a:lnTo>
                <a:lnTo>
                  <a:pt x="4558538" y="11175"/>
                </a:lnTo>
                <a:lnTo>
                  <a:pt x="4145788" y="0"/>
                </a:lnTo>
                <a:close/>
              </a:path>
              <a:path w="8252459" h="1670303">
                <a:moveTo>
                  <a:pt x="6803720" y="278510"/>
                </a:moveTo>
                <a:lnTo>
                  <a:pt x="4204589" y="278510"/>
                </a:lnTo>
                <a:lnTo>
                  <a:pt x="4627372" y="289051"/>
                </a:lnTo>
                <a:lnTo>
                  <a:pt x="5069205" y="321436"/>
                </a:lnTo>
                <a:lnTo>
                  <a:pt x="5531104" y="375030"/>
                </a:lnTo>
                <a:lnTo>
                  <a:pt x="6022213" y="449833"/>
                </a:lnTo>
                <a:lnTo>
                  <a:pt x="6542785" y="535177"/>
                </a:lnTo>
                <a:lnTo>
                  <a:pt x="7083552" y="653541"/>
                </a:lnTo>
                <a:lnTo>
                  <a:pt x="7653019" y="792479"/>
                </a:lnTo>
                <a:lnTo>
                  <a:pt x="8252459" y="953134"/>
                </a:lnTo>
                <a:lnTo>
                  <a:pt x="8252459" y="621156"/>
                </a:lnTo>
                <a:lnTo>
                  <a:pt x="7633334" y="460374"/>
                </a:lnTo>
                <a:lnTo>
                  <a:pt x="6803720" y="278510"/>
                </a:lnTo>
                <a:close/>
              </a:path>
            </a:pathLst>
          </a:custGeom>
          <a:solidFill>
            <a:srgbClr val="FAEB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3400" y="321563"/>
            <a:ext cx="8610599" cy="1572767"/>
          </a:xfrm>
          <a:custGeom>
            <a:avLst/>
            <a:gdLst/>
            <a:ahLst/>
            <a:cxnLst/>
            <a:rect l="l" t="t" r="r" b="b"/>
            <a:pathLst>
              <a:path w="8610599" h="1572767">
                <a:moveTo>
                  <a:pt x="4316095" y="0"/>
                </a:moveTo>
                <a:lnTo>
                  <a:pt x="3522726" y="42417"/>
                </a:lnTo>
                <a:lnTo>
                  <a:pt x="2815971" y="128269"/>
                </a:lnTo>
                <a:lnTo>
                  <a:pt x="2500884" y="192404"/>
                </a:lnTo>
                <a:lnTo>
                  <a:pt x="2207514" y="267207"/>
                </a:lnTo>
                <a:lnTo>
                  <a:pt x="1935226" y="342391"/>
                </a:lnTo>
                <a:lnTo>
                  <a:pt x="1685163" y="428370"/>
                </a:lnTo>
                <a:lnTo>
                  <a:pt x="1457452" y="513714"/>
                </a:lnTo>
                <a:lnTo>
                  <a:pt x="1250695" y="609599"/>
                </a:lnTo>
                <a:lnTo>
                  <a:pt x="1054608" y="706627"/>
                </a:lnTo>
                <a:lnTo>
                  <a:pt x="880618" y="802639"/>
                </a:lnTo>
                <a:lnTo>
                  <a:pt x="728954" y="899032"/>
                </a:lnTo>
                <a:lnTo>
                  <a:pt x="587286" y="995044"/>
                </a:lnTo>
                <a:lnTo>
                  <a:pt x="467829" y="1091437"/>
                </a:lnTo>
                <a:lnTo>
                  <a:pt x="358927" y="1177289"/>
                </a:lnTo>
                <a:lnTo>
                  <a:pt x="272237" y="1262760"/>
                </a:lnTo>
                <a:lnTo>
                  <a:pt x="195592" y="1337436"/>
                </a:lnTo>
                <a:lnTo>
                  <a:pt x="130568" y="1402079"/>
                </a:lnTo>
                <a:lnTo>
                  <a:pt x="76123" y="1465706"/>
                </a:lnTo>
                <a:lnTo>
                  <a:pt x="43878" y="1508632"/>
                </a:lnTo>
                <a:lnTo>
                  <a:pt x="11099" y="1551558"/>
                </a:lnTo>
                <a:lnTo>
                  <a:pt x="0" y="1572767"/>
                </a:lnTo>
                <a:lnTo>
                  <a:pt x="21678" y="1551558"/>
                </a:lnTo>
                <a:lnTo>
                  <a:pt x="43878" y="1519300"/>
                </a:lnTo>
                <a:lnTo>
                  <a:pt x="87223" y="1476882"/>
                </a:lnTo>
                <a:lnTo>
                  <a:pt x="141135" y="1423288"/>
                </a:lnTo>
                <a:lnTo>
                  <a:pt x="206692" y="1369821"/>
                </a:lnTo>
                <a:lnTo>
                  <a:pt x="380606" y="1219834"/>
                </a:lnTo>
                <a:lnTo>
                  <a:pt x="619531" y="1070228"/>
                </a:lnTo>
                <a:lnTo>
                  <a:pt x="761238" y="984376"/>
                </a:lnTo>
                <a:lnTo>
                  <a:pt x="924052" y="899032"/>
                </a:lnTo>
                <a:lnTo>
                  <a:pt x="1109091" y="813180"/>
                </a:lnTo>
                <a:lnTo>
                  <a:pt x="1304670" y="727836"/>
                </a:lnTo>
                <a:lnTo>
                  <a:pt x="1511300" y="653033"/>
                </a:lnTo>
                <a:lnTo>
                  <a:pt x="1750822" y="577849"/>
                </a:lnTo>
                <a:lnTo>
                  <a:pt x="2000758" y="503046"/>
                </a:lnTo>
                <a:lnTo>
                  <a:pt x="2283079" y="438403"/>
                </a:lnTo>
                <a:lnTo>
                  <a:pt x="2576449" y="384809"/>
                </a:lnTo>
                <a:lnTo>
                  <a:pt x="3229355" y="299465"/>
                </a:lnTo>
                <a:lnTo>
                  <a:pt x="3979417" y="257047"/>
                </a:lnTo>
                <a:lnTo>
                  <a:pt x="7071970" y="257047"/>
                </a:lnTo>
                <a:lnTo>
                  <a:pt x="6784213" y="203580"/>
                </a:lnTo>
                <a:lnTo>
                  <a:pt x="6240780" y="128269"/>
                </a:lnTo>
                <a:lnTo>
                  <a:pt x="5718556" y="64134"/>
                </a:lnTo>
                <a:lnTo>
                  <a:pt x="5229606" y="32384"/>
                </a:lnTo>
                <a:lnTo>
                  <a:pt x="4762246" y="11049"/>
                </a:lnTo>
                <a:lnTo>
                  <a:pt x="4316095" y="0"/>
                </a:lnTo>
                <a:close/>
              </a:path>
              <a:path w="8610599" h="1572767">
                <a:moveTo>
                  <a:pt x="7071970" y="257047"/>
                </a:moveTo>
                <a:lnTo>
                  <a:pt x="4392295" y="257047"/>
                </a:lnTo>
                <a:lnTo>
                  <a:pt x="4827270" y="278256"/>
                </a:lnTo>
                <a:lnTo>
                  <a:pt x="5284089" y="310641"/>
                </a:lnTo>
                <a:lnTo>
                  <a:pt x="5773039" y="353059"/>
                </a:lnTo>
                <a:lnTo>
                  <a:pt x="6284214" y="417194"/>
                </a:lnTo>
                <a:lnTo>
                  <a:pt x="6827520" y="513714"/>
                </a:lnTo>
                <a:lnTo>
                  <a:pt x="7392670" y="620775"/>
                </a:lnTo>
                <a:lnTo>
                  <a:pt x="7979918" y="749045"/>
                </a:lnTo>
                <a:lnTo>
                  <a:pt x="8610599" y="899032"/>
                </a:lnTo>
                <a:lnTo>
                  <a:pt x="8610599" y="588390"/>
                </a:lnTo>
                <a:lnTo>
                  <a:pt x="7968869" y="438403"/>
                </a:lnTo>
                <a:lnTo>
                  <a:pt x="7360411" y="310641"/>
                </a:lnTo>
                <a:lnTo>
                  <a:pt x="7071970" y="257047"/>
                </a:lnTo>
                <a:close/>
              </a:path>
            </a:pathLst>
          </a:custGeom>
          <a:solidFill>
            <a:srgbClr val="F5CD2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572000"/>
            <a:ext cx="9143999" cy="2285996"/>
          </a:xfrm>
          <a:custGeom>
            <a:avLst/>
            <a:gdLst/>
            <a:ahLst/>
            <a:cxnLst/>
            <a:rect l="l" t="t" r="r" b="b"/>
            <a:pathLst>
              <a:path w="9143999" h="2285996">
                <a:moveTo>
                  <a:pt x="0" y="1124484"/>
                </a:moveTo>
                <a:lnTo>
                  <a:pt x="0" y="2285996"/>
                </a:lnTo>
                <a:lnTo>
                  <a:pt x="9143999" y="2285996"/>
                </a:lnTo>
                <a:lnTo>
                  <a:pt x="9143999" y="1763941"/>
                </a:lnTo>
                <a:lnTo>
                  <a:pt x="3986149" y="1763941"/>
                </a:lnTo>
                <a:lnTo>
                  <a:pt x="3730085" y="1759642"/>
                </a:lnTo>
                <a:lnTo>
                  <a:pt x="3479049" y="1749903"/>
                </a:lnTo>
                <a:lnTo>
                  <a:pt x="3233190" y="1735141"/>
                </a:lnTo>
                <a:lnTo>
                  <a:pt x="2992654" y="1715777"/>
                </a:lnTo>
                <a:lnTo>
                  <a:pt x="2757592" y="1692227"/>
                </a:lnTo>
                <a:lnTo>
                  <a:pt x="2528151" y="1664912"/>
                </a:lnTo>
                <a:lnTo>
                  <a:pt x="2304479" y="1634250"/>
                </a:lnTo>
                <a:lnTo>
                  <a:pt x="2086726" y="1600660"/>
                </a:lnTo>
                <a:lnTo>
                  <a:pt x="1875039" y="1564561"/>
                </a:lnTo>
                <a:lnTo>
                  <a:pt x="1669567" y="1526371"/>
                </a:lnTo>
                <a:lnTo>
                  <a:pt x="1470459" y="1486510"/>
                </a:lnTo>
                <a:lnTo>
                  <a:pt x="1277862" y="1445396"/>
                </a:lnTo>
                <a:lnTo>
                  <a:pt x="1091926" y="1403447"/>
                </a:lnTo>
                <a:lnTo>
                  <a:pt x="740629" y="1318724"/>
                </a:lnTo>
                <a:lnTo>
                  <a:pt x="0" y="1124484"/>
                </a:lnTo>
                <a:close/>
              </a:path>
              <a:path w="9143999" h="2285996">
                <a:moveTo>
                  <a:pt x="9143999" y="0"/>
                </a:moveTo>
                <a:lnTo>
                  <a:pt x="9084905" y="77057"/>
                </a:lnTo>
                <a:lnTo>
                  <a:pt x="9014664" y="165684"/>
                </a:lnTo>
                <a:lnTo>
                  <a:pt x="8931645" y="264148"/>
                </a:lnTo>
                <a:lnTo>
                  <a:pt x="8834220" y="370716"/>
                </a:lnTo>
                <a:lnTo>
                  <a:pt x="8720758" y="483656"/>
                </a:lnTo>
                <a:lnTo>
                  <a:pt x="8589630" y="601233"/>
                </a:lnTo>
                <a:lnTo>
                  <a:pt x="8439205" y="721717"/>
                </a:lnTo>
                <a:lnTo>
                  <a:pt x="8267854" y="843373"/>
                </a:lnTo>
                <a:lnTo>
                  <a:pt x="8073947" y="964469"/>
                </a:lnTo>
                <a:lnTo>
                  <a:pt x="7855854" y="1083271"/>
                </a:lnTo>
                <a:lnTo>
                  <a:pt x="7611946" y="1198048"/>
                </a:lnTo>
                <a:lnTo>
                  <a:pt x="7340592" y="1307066"/>
                </a:lnTo>
                <a:lnTo>
                  <a:pt x="7040163" y="1408592"/>
                </a:lnTo>
                <a:lnTo>
                  <a:pt x="6709029" y="1500893"/>
                </a:lnTo>
                <a:lnTo>
                  <a:pt x="6345560" y="1582237"/>
                </a:lnTo>
                <a:lnTo>
                  <a:pt x="5948127" y="1650890"/>
                </a:lnTo>
                <a:lnTo>
                  <a:pt x="5515099" y="1705120"/>
                </a:lnTo>
                <a:lnTo>
                  <a:pt x="5044846" y="1743193"/>
                </a:lnTo>
                <a:lnTo>
                  <a:pt x="4535739" y="1763378"/>
                </a:lnTo>
                <a:lnTo>
                  <a:pt x="3986149" y="1763941"/>
                </a:lnTo>
                <a:lnTo>
                  <a:pt x="9143999" y="1763941"/>
                </a:lnTo>
                <a:lnTo>
                  <a:pt x="9143999" y="0"/>
                </a:lnTo>
                <a:close/>
              </a:path>
            </a:pathLst>
          </a:custGeom>
          <a:solidFill>
            <a:srgbClr val="5A160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114800"/>
            <a:ext cx="8991600" cy="2189041"/>
          </a:xfrm>
          <a:custGeom>
            <a:avLst/>
            <a:gdLst/>
            <a:ahLst/>
            <a:cxnLst/>
            <a:rect l="l" t="t" r="r" b="b"/>
            <a:pathLst>
              <a:path w="8991600" h="2189041">
                <a:moveTo>
                  <a:pt x="0" y="944499"/>
                </a:moveTo>
                <a:lnTo>
                  <a:pt x="0" y="1378839"/>
                </a:lnTo>
                <a:lnTo>
                  <a:pt x="1049999" y="1697960"/>
                </a:lnTo>
                <a:lnTo>
                  <a:pt x="2019513" y="1931003"/>
                </a:lnTo>
                <a:lnTo>
                  <a:pt x="2911422" y="2085505"/>
                </a:lnTo>
                <a:lnTo>
                  <a:pt x="3728606" y="2169005"/>
                </a:lnTo>
                <a:lnTo>
                  <a:pt x="4473946" y="2189041"/>
                </a:lnTo>
                <a:lnTo>
                  <a:pt x="5150322" y="2153151"/>
                </a:lnTo>
                <a:lnTo>
                  <a:pt x="5760616" y="2068874"/>
                </a:lnTo>
                <a:lnTo>
                  <a:pt x="6307707" y="1943749"/>
                </a:lnTo>
                <a:lnTo>
                  <a:pt x="6646160" y="1833588"/>
                </a:lnTo>
                <a:lnTo>
                  <a:pt x="4399901" y="1833588"/>
                </a:lnTo>
                <a:lnTo>
                  <a:pt x="3661208" y="1789868"/>
                </a:lnTo>
                <a:lnTo>
                  <a:pt x="2854358" y="1686045"/>
                </a:lnTo>
                <a:lnTo>
                  <a:pt x="1976863" y="1515173"/>
                </a:lnTo>
                <a:lnTo>
                  <a:pt x="1026239" y="1270306"/>
                </a:lnTo>
                <a:lnTo>
                  <a:pt x="0" y="944499"/>
                </a:lnTo>
                <a:close/>
              </a:path>
              <a:path w="8991600" h="2189041">
                <a:moveTo>
                  <a:pt x="8991600" y="0"/>
                </a:moveTo>
                <a:lnTo>
                  <a:pt x="8931512" y="92792"/>
                </a:lnTo>
                <a:lnTo>
                  <a:pt x="8852675" y="198365"/>
                </a:lnTo>
                <a:lnTo>
                  <a:pt x="8737994" y="334127"/>
                </a:lnTo>
                <a:lnTo>
                  <a:pt x="8584983" y="493133"/>
                </a:lnTo>
                <a:lnTo>
                  <a:pt x="8391158" y="668438"/>
                </a:lnTo>
                <a:lnTo>
                  <a:pt x="8154031" y="853096"/>
                </a:lnTo>
                <a:lnTo>
                  <a:pt x="7871118" y="1040161"/>
                </a:lnTo>
                <a:lnTo>
                  <a:pt x="7539933" y="1222688"/>
                </a:lnTo>
                <a:lnTo>
                  <a:pt x="7157989" y="1393731"/>
                </a:lnTo>
                <a:lnTo>
                  <a:pt x="6722802" y="1546344"/>
                </a:lnTo>
                <a:lnTo>
                  <a:pt x="6231885" y="1673582"/>
                </a:lnTo>
                <a:lnTo>
                  <a:pt x="5682753" y="1768499"/>
                </a:lnTo>
                <a:lnTo>
                  <a:pt x="5072920" y="1824149"/>
                </a:lnTo>
                <a:lnTo>
                  <a:pt x="4399901" y="1833588"/>
                </a:lnTo>
                <a:lnTo>
                  <a:pt x="6646160" y="1833588"/>
                </a:lnTo>
                <a:lnTo>
                  <a:pt x="6794478" y="1785313"/>
                </a:lnTo>
                <a:lnTo>
                  <a:pt x="7223807" y="1601104"/>
                </a:lnTo>
                <a:lnTo>
                  <a:pt x="7598576" y="1398662"/>
                </a:lnTo>
                <a:lnTo>
                  <a:pt x="7921666" y="1185525"/>
                </a:lnTo>
                <a:lnTo>
                  <a:pt x="8195957" y="969231"/>
                </a:lnTo>
                <a:lnTo>
                  <a:pt x="8424330" y="757318"/>
                </a:lnTo>
                <a:lnTo>
                  <a:pt x="8609665" y="557325"/>
                </a:lnTo>
                <a:lnTo>
                  <a:pt x="8754843" y="376790"/>
                </a:lnTo>
                <a:lnTo>
                  <a:pt x="8862745" y="223252"/>
                </a:lnTo>
                <a:lnTo>
                  <a:pt x="8936251" y="104248"/>
                </a:lnTo>
                <a:lnTo>
                  <a:pt x="8978243" y="27318"/>
                </a:lnTo>
                <a:lnTo>
                  <a:pt x="8991600" y="0"/>
                </a:lnTo>
                <a:close/>
              </a:path>
            </a:pathLst>
          </a:custGeom>
          <a:solidFill>
            <a:srgbClr val="FAEB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4572000"/>
            <a:ext cx="9144000" cy="1867695"/>
          </a:xfrm>
          <a:custGeom>
            <a:avLst/>
            <a:gdLst/>
            <a:ahLst/>
            <a:cxnLst/>
            <a:rect l="l" t="t" r="r" b="b"/>
            <a:pathLst>
              <a:path w="9144000" h="1867695">
                <a:moveTo>
                  <a:pt x="0" y="805941"/>
                </a:moveTo>
                <a:lnTo>
                  <a:pt x="0" y="1176439"/>
                </a:lnTo>
                <a:lnTo>
                  <a:pt x="1067798" y="1448711"/>
                </a:lnTo>
                <a:lnTo>
                  <a:pt x="2053746" y="1647542"/>
                </a:lnTo>
                <a:lnTo>
                  <a:pt x="2960774" y="1779361"/>
                </a:lnTo>
                <a:lnTo>
                  <a:pt x="3791809" y="1850602"/>
                </a:lnTo>
                <a:lnTo>
                  <a:pt x="4549782" y="1867695"/>
                </a:lnTo>
                <a:lnTo>
                  <a:pt x="5237623" y="1837073"/>
                </a:lnTo>
                <a:lnTo>
                  <a:pt x="5858261" y="1765167"/>
                </a:lnTo>
                <a:lnTo>
                  <a:pt x="6414625" y="1658409"/>
                </a:lnTo>
                <a:lnTo>
                  <a:pt x="6758668" y="1564459"/>
                </a:lnTo>
                <a:lnTo>
                  <a:pt x="4474452" y="1564459"/>
                </a:lnTo>
                <a:lnTo>
                  <a:pt x="3723241" y="1527166"/>
                </a:lnTo>
                <a:lnTo>
                  <a:pt x="2902719" y="1438594"/>
                </a:lnTo>
                <a:lnTo>
                  <a:pt x="2010356" y="1292816"/>
                </a:lnTo>
                <a:lnTo>
                  <a:pt x="1043625" y="1083907"/>
                </a:lnTo>
                <a:lnTo>
                  <a:pt x="0" y="805941"/>
                </a:lnTo>
                <a:close/>
              </a:path>
              <a:path w="9144000" h="1867695">
                <a:moveTo>
                  <a:pt x="9144000" y="0"/>
                </a:moveTo>
                <a:lnTo>
                  <a:pt x="9082892" y="79170"/>
                </a:lnTo>
                <a:lnTo>
                  <a:pt x="9002717" y="169245"/>
                </a:lnTo>
                <a:lnTo>
                  <a:pt x="8886090" y="285078"/>
                </a:lnTo>
                <a:lnTo>
                  <a:pt x="8730484" y="420743"/>
                </a:lnTo>
                <a:lnTo>
                  <a:pt x="8533370" y="570315"/>
                </a:lnTo>
                <a:lnTo>
                  <a:pt x="8292222" y="727867"/>
                </a:lnTo>
                <a:lnTo>
                  <a:pt x="8004511" y="887473"/>
                </a:lnTo>
                <a:lnTo>
                  <a:pt x="7667710" y="1043208"/>
                </a:lnTo>
                <a:lnTo>
                  <a:pt x="7279290" y="1189145"/>
                </a:lnTo>
                <a:lnTo>
                  <a:pt x="6836725" y="1319359"/>
                </a:lnTo>
                <a:lnTo>
                  <a:pt x="6337486" y="1427923"/>
                </a:lnTo>
                <a:lnTo>
                  <a:pt x="5779046" y="1508912"/>
                </a:lnTo>
                <a:lnTo>
                  <a:pt x="5158877" y="1556399"/>
                </a:lnTo>
                <a:lnTo>
                  <a:pt x="4474452" y="1564459"/>
                </a:lnTo>
                <a:lnTo>
                  <a:pt x="6758668" y="1564459"/>
                </a:lnTo>
                <a:lnTo>
                  <a:pt x="6909645" y="1523231"/>
                </a:lnTo>
                <a:lnTo>
                  <a:pt x="7346251" y="1366064"/>
                </a:lnTo>
                <a:lnTo>
                  <a:pt x="7727372" y="1193340"/>
                </a:lnTo>
                <a:lnTo>
                  <a:pt x="8055937" y="1011491"/>
                </a:lnTo>
                <a:lnTo>
                  <a:pt x="8334876" y="826948"/>
                </a:lnTo>
                <a:lnTo>
                  <a:pt x="8567118" y="646144"/>
                </a:lnTo>
                <a:lnTo>
                  <a:pt x="8755594" y="475510"/>
                </a:lnTo>
                <a:lnTo>
                  <a:pt x="8903232" y="321477"/>
                </a:lnTo>
                <a:lnTo>
                  <a:pt x="9012962" y="190478"/>
                </a:lnTo>
                <a:lnTo>
                  <a:pt x="9087714" y="88945"/>
                </a:lnTo>
                <a:lnTo>
                  <a:pt x="9130416" y="23308"/>
                </a:lnTo>
                <a:lnTo>
                  <a:pt x="9144000" y="0"/>
                </a:lnTo>
                <a:close/>
              </a:path>
            </a:pathLst>
          </a:custGeom>
          <a:solidFill>
            <a:srgbClr val="F5CD2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85944" y="4305298"/>
            <a:ext cx="4258055" cy="255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08736" y="1689861"/>
            <a:ext cx="7807282" cy="25253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732717" algn="ctr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 smtClean="0">
                <a:latin typeface="Calibri"/>
                <a:cs typeface="Calibri"/>
              </a:rPr>
              <a:t>3.</a:t>
            </a:r>
            <a:r>
              <a:rPr sz="3600" b="1" spc="-28" baseline="3413" dirty="0" smtClean="0">
                <a:latin typeface="Calibri"/>
                <a:cs typeface="Calibri"/>
              </a:rPr>
              <a:t> </a:t>
            </a:r>
            <a:r>
              <a:rPr sz="3600" b="1" spc="0" baseline="3413" dirty="0" smtClean="0">
                <a:latin typeface="Calibri"/>
                <a:cs typeface="Calibri"/>
              </a:rPr>
              <a:t>Scan</a:t>
            </a:r>
            <a:r>
              <a:rPr sz="3600" b="1" spc="-66" baseline="3413" dirty="0" smtClean="0">
                <a:latin typeface="Calibri"/>
                <a:cs typeface="Calibri"/>
              </a:rPr>
              <a:t> </a:t>
            </a:r>
            <a:r>
              <a:rPr sz="3600" b="1" spc="0" baseline="3413" dirty="0" smtClean="0">
                <a:latin typeface="Calibri"/>
                <a:cs typeface="Calibri"/>
              </a:rPr>
              <a:t>(</a:t>
            </a:r>
            <a:r>
              <a:rPr sz="3600" b="1" spc="-4" baseline="3413" dirty="0" smtClean="0">
                <a:latin typeface="Calibri"/>
                <a:cs typeface="Calibri"/>
              </a:rPr>
              <a:t>i</a:t>
            </a:r>
            <a:r>
              <a:rPr sz="3600" b="1" spc="0" baseline="3413" dirty="0" smtClean="0">
                <a:latin typeface="Calibri"/>
                <a:cs typeface="Calibri"/>
              </a:rPr>
              <a:t>n</a:t>
            </a:r>
            <a:r>
              <a:rPr sz="3600" b="1" spc="-26" baseline="3413" dirty="0" smtClean="0">
                <a:latin typeface="Calibri"/>
                <a:cs typeface="Calibri"/>
              </a:rPr>
              <a:t> </a:t>
            </a:r>
            <a:r>
              <a:rPr sz="3600" b="1" spc="-14" baseline="3413" dirty="0" smtClean="0">
                <a:latin typeface="Calibri"/>
                <a:cs typeface="Calibri"/>
              </a:rPr>
              <a:t>y</a:t>
            </a:r>
            <a:r>
              <a:rPr sz="3600" b="1" spc="0" baseline="3413" dirty="0" smtClean="0">
                <a:latin typeface="Calibri"/>
                <a:cs typeface="Calibri"/>
              </a:rPr>
              <a:t>our</a:t>
            </a:r>
            <a:r>
              <a:rPr sz="3600" b="1" spc="-60" baseline="3413" dirty="0" smtClean="0">
                <a:latin typeface="Calibri"/>
                <a:cs typeface="Calibri"/>
              </a:rPr>
              <a:t> </a:t>
            </a:r>
            <a:r>
              <a:rPr sz="3600" b="1" spc="0" baseline="3413" dirty="0" smtClean="0">
                <a:latin typeface="Calibri"/>
                <a:cs typeface="Calibri"/>
              </a:rPr>
              <a:t>mind)</a:t>
            </a:r>
            <a:r>
              <a:rPr sz="3600" b="1" spc="-68" baseline="3413" dirty="0" smtClean="0">
                <a:latin typeface="Calibri"/>
                <a:cs typeface="Calibri"/>
              </a:rPr>
              <a:t> </a:t>
            </a:r>
            <a:r>
              <a:rPr sz="3600" b="1" spc="0" baseline="3413" dirty="0" smtClean="0">
                <a:latin typeface="Calibri"/>
                <a:cs typeface="Calibri"/>
              </a:rPr>
              <a:t>all</a:t>
            </a:r>
            <a:r>
              <a:rPr sz="3600" b="1" spc="-23" baseline="3413" dirty="0" smtClean="0">
                <a:latin typeface="Calibri"/>
                <a:cs typeface="Calibri"/>
              </a:rPr>
              <a:t> </a:t>
            </a:r>
            <a:r>
              <a:rPr sz="3600" b="1" spc="-9" baseline="3413" dirty="0" smtClean="0">
                <a:latin typeface="Calibri"/>
                <a:cs typeface="Calibri"/>
              </a:rPr>
              <a:t>t</a:t>
            </a:r>
            <a:r>
              <a:rPr sz="3600" b="1" spc="0" baseline="3413" dirty="0" smtClean="0">
                <a:latin typeface="Calibri"/>
                <a:cs typeface="Calibri"/>
              </a:rPr>
              <a:t>he</a:t>
            </a:r>
            <a:r>
              <a:rPr sz="3600" b="1" spc="-8" baseline="3413" dirty="0" smtClean="0">
                <a:latin typeface="Calibri"/>
                <a:cs typeface="Calibri"/>
              </a:rPr>
              <a:t> </a:t>
            </a:r>
            <a:r>
              <a:rPr sz="3600" b="1" spc="-29" baseline="3413" dirty="0" smtClean="0">
                <a:latin typeface="Calibri"/>
                <a:cs typeface="Calibri"/>
              </a:rPr>
              <a:t>r</a:t>
            </a:r>
            <a:r>
              <a:rPr sz="3600" b="1" spc="0" baseline="3413" dirty="0" smtClean="0">
                <a:latin typeface="Calibri"/>
                <a:cs typeface="Calibri"/>
              </a:rPr>
              <a:t>es</a:t>
            </a:r>
            <a:r>
              <a:rPr sz="3600" b="1" spc="9" baseline="3413" dirty="0" smtClean="0">
                <a:latin typeface="Calibri"/>
                <a:cs typeface="Calibri"/>
              </a:rPr>
              <a:t>o</a:t>
            </a:r>
            <a:r>
              <a:rPr sz="3600" b="1" spc="0" baseline="3413" dirty="0" smtClean="0">
                <a:latin typeface="Calibri"/>
                <a:cs typeface="Calibri"/>
              </a:rPr>
              <a:t>u</a:t>
            </a:r>
            <a:r>
              <a:rPr sz="3600" b="1" spc="-39" baseline="3413" dirty="0" smtClean="0">
                <a:latin typeface="Calibri"/>
                <a:cs typeface="Calibri"/>
              </a:rPr>
              <a:t>r</a:t>
            </a:r>
            <a:r>
              <a:rPr sz="3600" b="1" spc="0" baseline="3413" dirty="0" smtClean="0">
                <a:latin typeface="Calibri"/>
                <a:cs typeface="Calibri"/>
              </a:rPr>
              <a:t>c</a:t>
            </a:r>
            <a:r>
              <a:rPr sz="3600" b="1" spc="4" baseline="3413" dirty="0" smtClean="0">
                <a:latin typeface="Calibri"/>
                <a:cs typeface="Calibri"/>
              </a:rPr>
              <a:t>e</a:t>
            </a:r>
            <a:r>
              <a:rPr sz="3600" b="1" spc="14" baseline="3413" dirty="0" smtClean="0">
                <a:latin typeface="Calibri"/>
                <a:cs typeface="Calibri"/>
              </a:rPr>
              <a:t>s</a:t>
            </a:r>
            <a:r>
              <a:rPr sz="3600" spc="0" baseline="3413" dirty="0" smtClean="0">
                <a:latin typeface="Calibri"/>
                <a:cs typeface="Calibri"/>
              </a:rPr>
              <a:t>.</a:t>
            </a:r>
            <a:r>
              <a:rPr sz="3600" spc="-63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B</a:t>
            </a:r>
            <a:r>
              <a:rPr sz="3600" spc="-14" baseline="3413" dirty="0" smtClean="0">
                <a:latin typeface="Calibri"/>
                <a:cs typeface="Calibri"/>
              </a:rPr>
              <a:t>e</a:t>
            </a:r>
            <a:r>
              <a:rPr sz="3600" spc="-50" baseline="3413" dirty="0" smtClean="0">
                <a:latin typeface="Calibri"/>
                <a:cs typeface="Calibri"/>
              </a:rPr>
              <a:t>f</a:t>
            </a:r>
            <a:r>
              <a:rPr sz="3600" spc="0" baseline="3413" dirty="0" smtClean="0">
                <a:latin typeface="Calibri"/>
                <a:cs typeface="Calibri"/>
              </a:rPr>
              <a:t>o</a:t>
            </a:r>
            <a:r>
              <a:rPr sz="3600" spc="-39" baseline="3413" dirty="0" smtClean="0">
                <a:latin typeface="Calibri"/>
                <a:cs typeface="Calibri"/>
              </a:rPr>
              <a:t>r</a:t>
            </a:r>
            <a:r>
              <a:rPr sz="3600" spc="0" baseline="3413" dirty="0" smtClean="0">
                <a:latin typeface="Calibri"/>
                <a:cs typeface="Calibri"/>
              </a:rPr>
              <a:t>e</a:t>
            </a:r>
            <a:r>
              <a:rPr sz="3600" spc="-57" baseline="3413" dirty="0" smtClean="0">
                <a:latin typeface="Calibri"/>
                <a:cs typeface="Calibri"/>
              </a:rPr>
              <a:t> </a:t>
            </a:r>
            <a:r>
              <a:rPr sz="3600" spc="-14" baseline="3413" dirty="0" smtClean="0">
                <a:latin typeface="Calibri"/>
                <a:cs typeface="Calibri"/>
              </a:rPr>
              <a:t>y</a:t>
            </a:r>
            <a:r>
              <a:rPr sz="3600" spc="0" baseline="3413" dirty="0" smtClean="0">
                <a:latin typeface="Calibri"/>
                <a:cs typeface="Calibri"/>
              </a:rPr>
              <a:t>ou</a:t>
            </a:r>
            <a:r>
              <a:rPr sz="3600" spc="-20" baseline="3413" dirty="0" smtClean="0">
                <a:latin typeface="Calibri"/>
                <a:cs typeface="Calibri"/>
              </a:rPr>
              <a:t> </a:t>
            </a:r>
            <a:r>
              <a:rPr sz="3600" spc="-25" baseline="3413" dirty="0" smtClean="0">
                <a:latin typeface="Calibri"/>
                <a:cs typeface="Calibri"/>
              </a:rPr>
              <a:t>s</a:t>
            </a:r>
            <a:r>
              <a:rPr sz="3600" spc="-33" baseline="3413" dirty="0" smtClean="0">
                <a:latin typeface="Calibri"/>
                <a:cs typeface="Calibri"/>
              </a:rPr>
              <a:t>t</a:t>
            </a:r>
            <a:r>
              <a:rPr sz="3600" spc="-9" baseline="3413" dirty="0" smtClean="0">
                <a:latin typeface="Calibri"/>
                <a:cs typeface="Calibri"/>
              </a:rPr>
              <a:t>art</a:t>
            </a:r>
            <a:endParaRPr sz="2400">
              <a:latin typeface="Calibri"/>
              <a:cs typeface="Calibri"/>
            </a:endParaRPr>
          </a:p>
          <a:p>
            <a:pPr marL="82803" marR="45720">
              <a:lnSpc>
                <a:spcPts val="2885"/>
              </a:lnSpc>
              <a:spcBef>
                <a:spcPts val="17"/>
              </a:spcBef>
            </a:pPr>
            <a:r>
              <a:rPr sz="3600" spc="0" baseline="1137" dirty="0" smtClean="0">
                <a:latin typeface="Calibri"/>
                <a:cs typeface="Calibri"/>
              </a:rPr>
              <a:t>writi</a:t>
            </a:r>
            <a:r>
              <a:rPr sz="3600" spc="9" baseline="1137" dirty="0" smtClean="0">
                <a:latin typeface="Calibri"/>
                <a:cs typeface="Calibri"/>
              </a:rPr>
              <a:t>n</a:t>
            </a:r>
            <a:r>
              <a:rPr sz="3600" spc="0" baseline="1137" dirty="0" smtClean="0">
                <a:latin typeface="Calibri"/>
                <a:cs typeface="Calibri"/>
              </a:rPr>
              <a:t>g</a:t>
            </a:r>
            <a:r>
              <a:rPr sz="3600" spc="-26" baseline="1137" dirty="0" smtClean="0">
                <a:latin typeface="Calibri"/>
                <a:cs typeface="Calibri"/>
              </a:rPr>
              <a:t> </a:t>
            </a:r>
            <a:r>
              <a:rPr sz="3600" spc="-14" baseline="1137" dirty="0" smtClean="0">
                <a:latin typeface="Calibri"/>
                <a:cs typeface="Calibri"/>
              </a:rPr>
              <a:t>y</a:t>
            </a:r>
            <a:r>
              <a:rPr sz="3600" spc="0" baseline="1137" dirty="0" smtClean="0">
                <a:latin typeface="Calibri"/>
                <a:cs typeface="Calibri"/>
              </a:rPr>
              <a:t>our</a:t>
            </a:r>
            <a:r>
              <a:rPr sz="3600" spc="-25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a</a:t>
            </a:r>
            <a:r>
              <a:rPr sz="3600" spc="4" baseline="1137" dirty="0" smtClean="0">
                <a:latin typeface="Calibri"/>
                <a:cs typeface="Calibri"/>
              </a:rPr>
              <a:t>n</a:t>
            </a:r>
            <a:r>
              <a:rPr sz="3600" spc="-14" baseline="1137" dirty="0" smtClean="0">
                <a:latin typeface="Calibri"/>
                <a:cs typeface="Calibri"/>
              </a:rPr>
              <a:t>s</a:t>
            </a:r>
            <a:r>
              <a:rPr sz="3600" spc="-19" baseline="1137" dirty="0" smtClean="0">
                <a:latin typeface="Calibri"/>
                <a:cs typeface="Calibri"/>
              </a:rPr>
              <a:t>w</a:t>
            </a:r>
            <a:r>
              <a:rPr sz="3600" spc="0" baseline="1137" dirty="0" smtClean="0">
                <a:latin typeface="Calibri"/>
                <a:cs typeface="Calibri"/>
              </a:rPr>
              <a:t>e</a:t>
            </a:r>
            <a:r>
              <a:rPr sz="3600" spc="-194" baseline="1137" dirty="0" smtClean="0">
                <a:latin typeface="Calibri"/>
                <a:cs typeface="Calibri"/>
              </a:rPr>
              <a:t>r</a:t>
            </a:r>
            <a:r>
              <a:rPr sz="3600" spc="0" baseline="1137" dirty="0" smtClean="0">
                <a:latin typeface="Calibri"/>
                <a:cs typeface="Calibri"/>
              </a:rPr>
              <a:t>,</a:t>
            </a:r>
            <a:r>
              <a:rPr sz="3600" spc="-58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think th</a:t>
            </a:r>
            <a:r>
              <a:rPr sz="3600" spc="-34" baseline="1137" dirty="0" smtClean="0">
                <a:latin typeface="Calibri"/>
                <a:cs typeface="Calibri"/>
              </a:rPr>
              <a:t>r</a:t>
            </a:r>
            <a:r>
              <a:rPr sz="3600" spc="0" baseline="1137" dirty="0" smtClean="0">
                <a:latin typeface="Calibri"/>
                <a:cs typeface="Calibri"/>
              </a:rPr>
              <a:t>ough</a:t>
            </a:r>
            <a:r>
              <a:rPr sz="3600" spc="-43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wh</a:t>
            </a:r>
            <a:r>
              <a:rPr sz="3600" spc="-14" baseline="1137" dirty="0" smtClean="0">
                <a:latin typeface="Calibri"/>
                <a:cs typeface="Calibri"/>
              </a:rPr>
              <a:t>a</a:t>
            </a:r>
            <a:r>
              <a:rPr sz="3600" spc="0" baseline="1137" dirty="0" smtClean="0">
                <a:latin typeface="Calibri"/>
                <a:cs typeface="Calibri"/>
              </a:rPr>
              <a:t>t</a:t>
            </a:r>
            <a:r>
              <a:rPr sz="3600" spc="-8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el</a:t>
            </a:r>
            <a:r>
              <a:rPr sz="3600" spc="14" baseline="1137" dirty="0" smtClean="0">
                <a:latin typeface="Calibri"/>
                <a:cs typeface="Calibri"/>
              </a:rPr>
              <a:t>e</a:t>
            </a:r>
            <a:r>
              <a:rPr sz="3600" spc="0" baseline="1137" dirty="0" smtClean="0">
                <a:latin typeface="Calibri"/>
                <a:cs typeface="Calibri"/>
              </a:rPr>
              <a:t>m</a:t>
            </a:r>
            <a:r>
              <a:rPr sz="3600" spc="9" baseline="1137" dirty="0" smtClean="0">
                <a:latin typeface="Calibri"/>
                <a:cs typeface="Calibri"/>
              </a:rPr>
              <a:t>e</a:t>
            </a:r>
            <a:r>
              <a:rPr sz="3600" spc="-25" baseline="1137" dirty="0" smtClean="0">
                <a:latin typeface="Calibri"/>
                <a:cs typeface="Calibri"/>
              </a:rPr>
              <a:t>n</a:t>
            </a:r>
            <a:r>
              <a:rPr sz="3600" spc="0" baseline="1137" dirty="0" smtClean="0">
                <a:latin typeface="Calibri"/>
                <a:cs typeface="Calibri"/>
              </a:rPr>
              <a:t>ts</a:t>
            </a:r>
            <a:r>
              <a:rPr sz="3600" spc="-75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of the</a:t>
            </a:r>
            <a:endParaRPr sz="2400">
              <a:latin typeface="Calibri"/>
              <a:cs typeface="Calibri"/>
            </a:endParaRPr>
          </a:p>
          <a:p>
            <a:pPr marL="82803" marR="45720">
              <a:lnSpc>
                <a:spcPts val="2880"/>
              </a:lnSpc>
            </a:pPr>
            <a:r>
              <a:rPr sz="3600" spc="-19" baseline="1137" dirty="0" smtClean="0">
                <a:latin typeface="Calibri"/>
                <a:cs typeface="Calibri"/>
              </a:rPr>
              <a:t>c</a:t>
            </a:r>
            <a:r>
              <a:rPr sz="3600" spc="0" baseline="1137" dirty="0" smtClean="0">
                <a:latin typeface="Calibri"/>
                <a:cs typeface="Calibri"/>
              </a:rPr>
              <a:t>ou</a:t>
            </a:r>
            <a:r>
              <a:rPr sz="3600" spc="-34" baseline="1137" dirty="0" smtClean="0">
                <a:latin typeface="Calibri"/>
                <a:cs typeface="Calibri"/>
              </a:rPr>
              <a:t>r</a:t>
            </a:r>
            <a:r>
              <a:rPr sz="3600" spc="0" baseline="1137" dirty="0" smtClean="0">
                <a:latin typeface="Calibri"/>
                <a:cs typeface="Calibri"/>
              </a:rPr>
              <a:t>se</a:t>
            </a:r>
            <a:r>
              <a:rPr sz="3600" spc="-41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mig</a:t>
            </a:r>
            <a:r>
              <a:rPr sz="3600" spc="-14" baseline="1137" dirty="0" smtClean="0">
                <a:latin typeface="Calibri"/>
                <a:cs typeface="Calibri"/>
              </a:rPr>
              <a:t>h</a:t>
            </a:r>
            <a:r>
              <a:rPr sz="3600" spc="0" baseline="1137" dirty="0" smtClean="0">
                <a:latin typeface="Calibri"/>
                <a:cs typeface="Calibri"/>
              </a:rPr>
              <a:t>t</a:t>
            </a:r>
            <a:r>
              <a:rPr sz="3600" spc="-22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be</a:t>
            </a:r>
            <a:r>
              <a:rPr sz="3600" spc="-19" baseline="1137" dirty="0" smtClean="0">
                <a:latin typeface="Calibri"/>
                <a:cs typeface="Calibri"/>
              </a:rPr>
              <a:t> </a:t>
            </a:r>
            <a:r>
              <a:rPr sz="3600" spc="-34" baseline="1137" dirty="0" smtClean="0">
                <a:latin typeface="Calibri"/>
                <a:cs typeface="Calibri"/>
              </a:rPr>
              <a:t>r</a:t>
            </a:r>
            <a:r>
              <a:rPr sz="3600" spc="0" baseline="1137" dirty="0" smtClean="0">
                <a:latin typeface="Calibri"/>
                <a:cs typeface="Calibri"/>
              </a:rPr>
              <a:t>e</a:t>
            </a:r>
            <a:r>
              <a:rPr sz="3600" spc="4" baseline="1137" dirty="0" smtClean="0">
                <a:latin typeface="Calibri"/>
                <a:cs typeface="Calibri"/>
              </a:rPr>
              <a:t>l</a:t>
            </a:r>
            <a:r>
              <a:rPr sz="3600" spc="0" baseline="1137" dirty="0" smtClean="0">
                <a:latin typeface="Calibri"/>
                <a:cs typeface="Calibri"/>
              </a:rPr>
              <a:t>e</a:t>
            </a:r>
            <a:r>
              <a:rPr sz="3600" spc="-39" baseline="1137" dirty="0" smtClean="0">
                <a:latin typeface="Calibri"/>
                <a:cs typeface="Calibri"/>
              </a:rPr>
              <a:t>v</a:t>
            </a:r>
            <a:r>
              <a:rPr sz="3600" spc="0" baseline="1137" dirty="0" smtClean="0">
                <a:latin typeface="Calibri"/>
                <a:cs typeface="Calibri"/>
              </a:rPr>
              <a:t>a</a:t>
            </a:r>
            <a:r>
              <a:rPr sz="3600" spc="-19" baseline="1137" dirty="0" smtClean="0">
                <a:latin typeface="Calibri"/>
                <a:cs typeface="Calibri"/>
              </a:rPr>
              <a:t>n</a:t>
            </a:r>
            <a:r>
              <a:rPr sz="3600" spc="0" baseline="1137" dirty="0" smtClean="0">
                <a:latin typeface="Calibri"/>
                <a:cs typeface="Calibri"/>
              </a:rPr>
              <a:t>t</a:t>
            </a:r>
            <a:r>
              <a:rPr sz="3600" spc="-34" baseline="1137" dirty="0" smtClean="0">
                <a:latin typeface="Calibri"/>
                <a:cs typeface="Calibri"/>
              </a:rPr>
              <a:t> </a:t>
            </a:r>
            <a:r>
              <a:rPr sz="3600" spc="-50" baseline="1137" dirty="0" smtClean="0">
                <a:latin typeface="Calibri"/>
                <a:cs typeface="Calibri"/>
              </a:rPr>
              <a:t>f</a:t>
            </a:r>
            <a:r>
              <a:rPr sz="3600" spc="0" baseline="1137" dirty="0" smtClean="0">
                <a:latin typeface="Calibri"/>
                <a:cs typeface="Calibri"/>
              </a:rPr>
              <a:t>or</a:t>
            </a:r>
            <a:r>
              <a:rPr sz="3600" spc="-20" baseline="1137" dirty="0" smtClean="0">
                <a:latin typeface="Calibri"/>
                <a:cs typeface="Calibri"/>
              </a:rPr>
              <a:t> </a:t>
            </a:r>
            <a:r>
              <a:rPr sz="3600" spc="-19" baseline="1137" dirty="0" smtClean="0">
                <a:latin typeface="Calibri"/>
                <a:cs typeface="Calibri"/>
              </a:rPr>
              <a:t>y</a:t>
            </a:r>
            <a:r>
              <a:rPr sz="3600" spc="0" baseline="1137" dirty="0" smtClean="0">
                <a:latin typeface="Calibri"/>
                <a:cs typeface="Calibri"/>
              </a:rPr>
              <a:t>our</a:t>
            </a:r>
            <a:r>
              <a:rPr sz="3600" spc="-25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a</a:t>
            </a:r>
            <a:r>
              <a:rPr sz="3600" spc="4" baseline="1137" dirty="0" smtClean="0">
                <a:latin typeface="Calibri"/>
                <a:cs typeface="Calibri"/>
              </a:rPr>
              <a:t>n</a:t>
            </a:r>
            <a:r>
              <a:rPr sz="3600" spc="-14" baseline="1137" dirty="0" smtClean="0">
                <a:latin typeface="Calibri"/>
                <a:cs typeface="Calibri"/>
              </a:rPr>
              <a:t>s</a:t>
            </a:r>
            <a:r>
              <a:rPr sz="3600" spc="-19" baseline="1137" dirty="0" smtClean="0">
                <a:latin typeface="Calibri"/>
                <a:cs typeface="Calibri"/>
              </a:rPr>
              <a:t>w</a:t>
            </a:r>
            <a:r>
              <a:rPr sz="3600" spc="0" baseline="1137" dirty="0" smtClean="0">
                <a:latin typeface="Calibri"/>
                <a:cs typeface="Calibri"/>
              </a:rPr>
              <a:t>e</a:t>
            </a:r>
            <a:r>
              <a:rPr sz="3600" spc="-229" baseline="1137" dirty="0" smtClean="0">
                <a:latin typeface="Calibri"/>
                <a:cs typeface="Calibri"/>
              </a:rPr>
              <a:t>r</a:t>
            </a:r>
            <a:r>
              <a:rPr sz="3600" spc="0" baseline="1137" dirty="0" smtClean="0">
                <a:latin typeface="Calibri"/>
                <a:cs typeface="Calibri"/>
              </a:rPr>
              <a:t>.</a:t>
            </a:r>
            <a:r>
              <a:rPr sz="3600" spc="-37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Mo</a:t>
            </a:r>
            <a:r>
              <a:rPr sz="3600" spc="-34" baseline="1137" dirty="0" smtClean="0">
                <a:latin typeface="Calibri"/>
                <a:cs typeface="Calibri"/>
              </a:rPr>
              <a:t>s</a:t>
            </a:r>
            <a:r>
              <a:rPr sz="3600" spc="0" baseline="1137" dirty="0" smtClean="0">
                <a:latin typeface="Calibri"/>
                <a:cs typeface="Calibri"/>
              </a:rPr>
              <a:t>t</a:t>
            </a:r>
            <a:r>
              <a:rPr sz="3600" spc="-22" baseline="1137" dirty="0" smtClean="0">
                <a:latin typeface="Calibri"/>
                <a:cs typeface="Calibri"/>
              </a:rPr>
              <a:t> </a:t>
            </a:r>
            <a:r>
              <a:rPr sz="3600" spc="-25" baseline="1137" dirty="0" smtClean="0">
                <a:latin typeface="Calibri"/>
                <a:cs typeface="Calibri"/>
              </a:rPr>
              <a:t>s</a:t>
            </a:r>
            <a:r>
              <a:rPr sz="3600" spc="0" baseline="1137" dirty="0" smtClean="0">
                <a:latin typeface="Calibri"/>
                <a:cs typeface="Calibri"/>
              </a:rPr>
              <a:t>tud</a:t>
            </a:r>
            <a:r>
              <a:rPr sz="3600" spc="9" baseline="1137" dirty="0" smtClean="0">
                <a:latin typeface="Calibri"/>
                <a:cs typeface="Calibri"/>
              </a:rPr>
              <a:t>e</a:t>
            </a:r>
            <a:r>
              <a:rPr sz="3600" spc="-25" baseline="1137" dirty="0" smtClean="0">
                <a:latin typeface="Calibri"/>
                <a:cs typeface="Calibri"/>
              </a:rPr>
              <a:t>n</a:t>
            </a:r>
            <a:r>
              <a:rPr sz="3600" spc="0" baseline="1137" dirty="0" smtClean="0">
                <a:latin typeface="Calibri"/>
                <a:cs typeface="Calibri"/>
              </a:rPr>
              <a:t>ts a</a:t>
            </a:r>
            <a:r>
              <a:rPr sz="3600" spc="-34" baseline="1137" dirty="0" smtClean="0">
                <a:latin typeface="Calibri"/>
                <a:cs typeface="Calibri"/>
              </a:rPr>
              <a:t>r</a:t>
            </a:r>
            <a:r>
              <a:rPr sz="3600" spc="0" baseline="1137" dirty="0" smtClean="0"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  <a:p>
            <a:pPr marL="82803">
              <a:lnSpc>
                <a:spcPts val="2880"/>
              </a:lnSpc>
            </a:pPr>
            <a:r>
              <a:rPr sz="3600" spc="0" baseline="1137" dirty="0" smtClean="0">
                <a:latin typeface="Calibri"/>
                <a:cs typeface="Calibri"/>
              </a:rPr>
              <a:t>pri</a:t>
            </a:r>
            <a:r>
              <a:rPr sz="3600" spc="9" baseline="1137" dirty="0" smtClean="0">
                <a:latin typeface="Calibri"/>
                <a:cs typeface="Calibri"/>
              </a:rPr>
              <a:t>m</a:t>
            </a:r>
            <a:r>
              <a:rPr sz="3600" spc="0" baseline="1137" dirty="0" smtClean="0">
                <a:latin typeface="Calibri"/>
                <a:cs typeface="Calibri"/>
              </a:rPr>
              <a:t>ed</a:t>
            </a:r>
            <a:r>
              <a:rPr sz="3600" spc="-29" baseline="1137" dirty="0" smtClean="0">
                <a:latin typeface="Calibri"/>
                <a:cs typeface="Calibri"/>
              </a:rPr>
              <a:t> </a:t>
            </a:r>
            <a:r>
              <a:rPr sz="3600" spc="-25" baseline="1137" dirty="0" smtClean="0">
                <a:latin typeface="Calibri"/>
                <a:cs typeface="Calibri"/>
              </a:rPr>
              <a:t>t</a:t>
            </a:r>
            <a:r>
              <a:rPr sz="3600" spc="0" baseline="1137" dirty="0" smtClean="0">
                <a:latin typeface="Calibri"/>
                <a:cs typeface="Calibri"/>
              </a:rPr>
              <a:t>o</a:t>
            </a:r>
            <a:r>
              <a:rPr sz="3600" spc="-8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think</a:t>
            </a:r>
            <a:r>
              <a:rPr sz="3600" spc="-9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fi</a:t>
            </a:r>
            <a:r>
              <a:rPr sz="3600" spc="-29" baseline="1137" dirty="0" smtClean="0">
                <a:latin typeface="Calibri"/>
                <a:cs typeface="Calibri"/>
              </a:rPr>
              <a:t>r</a:t>
            </a:r>
            <a:r>
              <a:rPr sz="3600" spc="-25" baseline="1137" dirty="0" smtClean="0">
                <a:latin typeface="Calibri"/>
                <a:cs typeface="Calibri"/>
              </a:rPr>
              <a:t>s</a:t>
            </a:r>
            <a:r>
              <a:rPr sz="3600" spc="0" baseline="1137" dirty="0" smtClean="0">
                <a:latin typeface="Calibri"/>
                <a:cs typeface="Calibri"/>
              </a:rPr>
              <a:t>t</a:t>
            </a:r>
            <a:r>
              <a:rPr sz="3600" spc="-22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a</a:t>
            </a:r>
            <a:r>
              <a:rPr sz="3600" spc="4" baseline="1137" dirty="0" smtClean="0">
                <a:latin typeface="Calibri"/>
                <a:cs typeface="Calibri"/>
              </a:rPr>
              <a:t>b</a:t>
            </a:r>
            <a:r>
              <a:rPr sz="3600" spc="0" baseline="1137" dirty="0" smtClean="0">
                <a:latin typeface="Calibri"/>
                <a:cs typeface="Calibri"/>
              </a:rPr>
              <a:t>out the</a:t>
            </a:r>
            <a:r>
              <a:rPr sz="3600" spc="-32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le</a:t>
            </a:r>
            <a:r>
              <a:rPr sz="3600" spc="9" baseline="1137" dirty="0" smtClean="0">
                <a:latin typeface="Calibri"/>
                <a:cs typeface="Calibri"/>
              </a:rPr>
              <a:t>c</a:t>
            </a:r>
            <a:r>
              <a:rPr sz="3600" spc="0" baseline="1137" dirty="0" smtClean="0">
                <a:latin typeface="Calibri"/>
                <a:cs typeface="Calibri"/>
              </a:rPr>
              <a:t>tu</a:t>
            </a:r>
            <a:r>
              <a:rPr sz="3600" spc="-29" baseline="1137" dirty="0" smtClean="0">
                <a:latin typeface="Calibri"/>
                <a:cs typeface="Calibri"/>
              </a:rPr>
              <a:t>r</a:t>
            </a:r>
            <a:r>
              <a:rPr sz="3600" spc="0" baseline="1137" dirty="0" smtClean="0">
                <a:latin typeface="Calibri"/>
                <a:cs typeface="Calibri"/>
              </a:rPr>
              <a:t>es</a:t>
            </a:r>
            <a:r>
              <a:rPr sz="3600" spc="-87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th</a:t>
            </a:r>
            <a:r>
              <a:rPr sz="3600" spc="-19" baseline="1137" dirty="0" smtClean="0">
                <a:latin typeface="Calibri"/>
                <a:cs typeface="Calibri"/>
              </a:rPr>
              <a:t>a</a:t>
            </a:r>
            <a:r>
              <a:rPr sz="3600" spc="0" baseline="1137" dirty="0" smtClean="0">
                <a:latin typeface="Calibri"/>
                <a:cs typeface="Calibri"/>
              </a:rPr>
              <a:t>t</a:t>
            </a:r>
            <a:r>
              <a:rPr sz="3600" spc="-22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b</a:t>
            </a:r>
            <a:r>
              <a:rPr sz="3600" spc="4" baseline="1137" dirty="0" smtClean="0">
                <a:latin typeface="Calibri"/>
                <a:cs typeface="Calibri"/>
              </a:rPr>
              <a:t>e</a:t>
            </a:r>
            <a:r>
              <a:rPr sz="3600" spc="0" baseline="1137" dirty="0" smtClean="0">
                <a:latin typeface="Calibri"/>
                <a:cs typeface="Calibri"/>
              </a:rPr>
              <a:t>ar</a:t>
            </a:r>
            <a:r>
              <a:rPr sz="3600" spc="-39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on the</a:t>
            </a:r>
            <a:r>
              <a:rPr sz="3600" spc="-32" baseline="1137" dirty="0" smtClean="0">
                <a:latin typeface="Calibri"/>
                <a:cs typeface="Calibri"/>
              </a:rPr>
              <a:t> </a:t>
            </a:r>
            <a:r>
              <a:rPr sz="3600" spc="-19" baseline="1137" dirty="0" smtClean="0">
                <a:latin typeface="Calibri"/>
                <a:cs typeface="Calibri"/>
              </a:rPr>
              <a:t>t</a:t>
            </a:r>
            <a:r>
              <a:rPr sz="3600" spc="0" baseline="1137" dirty="0" smtClean="0">
                <a:latin typeface="Calibri"/>
                <a:cs typeface="Calibri"/>
              </a:rPr>
              <a:t>opi</a:t>
            </a:r>
            <a:r>
              <a:rPr sz="3600" spc="4" baseline="1137" dirty="0" smtClean="0">
                <a:latin typeface="Calibri"/>
                <a:cs typeface="Calibri"/>
              </a:rPr>
              <a:t>c</a:t>
            </a:r>
            <a:r>
              <a:rPr sz="3600" spc="0" baseline="1137" dirty="0" smtClean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82803" marR="45720">
              <a:lnSpc>
                <a:spcPts val="2880"/>
              </a:lnSpc>
            </a:pPr>
            <a:r>
              <a:rPr sz="3600" spc="0" baseline="1137" dirty="0" smtClean="0">
                <a:latin typeface="Calibri"/>
                <a:cs typeface="Calibri"/>
              </a:rPr>
              <a:t>B</a:t>
            </a:r>
            <a:r>
              <a:rPr sz="3600" spc="4" baseline="1137" dirty="0" smtClean="0">
                <a:latin typeface="Calibri"/>
                <a:cs typeface="Calibri"/>
              </a:rPr>
              <a:t>u</a:t>
            </a:r>
            <a:r>
              <a:rPr sz="3600" spc="0" baseline="1137" dirty="0" smtClean="0">
                <a:latin typeface="Calibri"/>
                <a:cs typeface="Calibri"/>
              </a:rPr>
              <a:t>t</a:t>
            </a:r>
            <a:r>
              <a:rPr sz="3600" spc="-22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if </a:t>
            </a:r>
            <a:r>
              <a:rPr sz="3600" spc="-19" baseline="1137" dirty="0" smtClean="0">
                <a:latin typeface="Calibri"/>
                <a:cs typeface="Calibri"/>
              </a:rPr>
              <a:t>y</a:t>
            </a:r>
            <a:r>
              <a:rPr sz="3600" spc="0" baseline="1137" dirty="0" smtClean="0">
                <a:latin typeface="Calibri"/>
                <a:cs typeface="Calibri"/>
              </a:rPr>
              <a:t>ou</a:t>
            </a:r>
            <a:r>
              <a:rPr sz="3600" spc="-10" baseline="1137" dirty="0" smtClean="0">
                <a:latin typeface="Calibri"/>
                <a:cs typeface="Calibri"/>
              </a:rPr>
              <a:t> </a:t>
            </a:r>
            <a:r>
              <a:rPr sz="3600" spc="-19" baseline="1137" dirty="0" smtClean="0">
                <a:latin typeface="Calibri"/>
                <a:cs typeface="Calibri"/>
              </a:rPr>
              <a:t>c</a:t>
            </a:r>
            <a:r>
              <a:rPr sz="3600" spc="0" baseline="1137" dirty="0" smtClean="0">
                <a:latin typeface="Calibri"/>
                <a:cs typeface="Calibri"/>
              </a:rPr>
              <a:t>an</a:t>
            </a:r>
            <a:r>
              <a:rPr sz="3600" spc="-20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bri</a:t>
            </a:r>
            <a:r>
              <a:rPr sz="3600" spc="4" baseline="1137" dirty="0" smtClean="0">
                <a:latin typeface="Calibri"/>
                <a:cs typeface="Calibri"/>
              </a:rPr>
              <a:t>n</a:t>
            </a:r>
            <a:r>
              <a:rPr sz="3600" spc="0" baseline="1137" dirty="0" smtClean="0">
                <a:latin typeface="Calibri"/>
                <a:cs typeface="Calibri"/>
              </a:rPr>
              <a:t>g</a:t>
            </a:r>
            <a:r>
              <a:rPr sz="3600" spc="-11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in m</a:t>
            </a:r>
            <a:r>
              <a:rPr sz="3600" spc="-14" baseline="1137" dirty="0" smtClean="0">
                <a:latin typeface="Calibri"/>
                <a:cs typeface="Calibri"/>
              </a:rPr>
              <a:t>a</a:t>
            </a:r>
            <a:r>
              <a:rPr sz="3600" spc="-25" baseline="1137" dirty="0" smtClean="0">
                <a:latin typeface="Calibri"/>
                <a:cs typeface="Calibri"/>
              </a:rPr>
              <a:t>t</a:t>
            </a:r>
            <a:r>
              <a:rPr sz="3600" spc="0" baseline="1137" dirty="0" smtClean="0">
                <a:latin typeface="Calibri"/>
                <a:cs typeface="Calibri"/>
              </a:rPr>
              <a:t>e</a:t>
            </a:r>
            <a:r>
              <a:rPr sz="3600" spc="9" baseline="1137" dirty="0" smtClean="0">
                <a:latin typeface="Calibri"/>
                <a:cs typeface="Calibri"/>
              </a:rPr>
              <a:t>r</a:t>
            </a:r>
            <a:r>
              <a:rPr sz="3600" spc="0" baseline="1137" dirty="0" smtClean="0">
                <a:latin typeface="Calibri"/>
                <a:cs typeface="Calibri"/>
              </a:rPr>
              <a:t>ials</a:t>
            </a:r>
            <a:r>
              <a:rPr sz="3600" spc="-78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f</a:t>
            </a:r>
            <a:r>
              <a:rPr sz="3600" spc="-34" baseline="1137" dirty="0" smtClean="0">
                <a:latin typeface="Calibri"/>
                <a:cs typeface="Calibri"/>
              </a:rPr>
              <a:t>r</a:t>
            </a:r>
            <a:r>
              <a:rPr sz="3600" spc="0" baseline="1137" dirty="0" smtClean="0">
                <a:latin typeface="Calibri"/>
                <a:cs typeface="Calibri"/>
              </a:rPr>
              <a:t>om</a:t>
            </a:r>
            <a:r>
              <a:rPr sz="3600" spc="-25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the</a:t>
            </a:r>
            <a:r>
              <a:rPr sz="3600" spc="-27" baseline="1137" dirty="0" smtClean="0">
                <a:latin typeface="Calibri"/>
                <a:cs typeface="Calibri"/>
              </a:rPr>
              <a:t> </a:t>
            </a:r>
            <a:r>
              <a:rPr sz="3600" spc="-34" baseline="1137" dirty="0" smtClean="0">
                <a:latin typeface="Calibri"/>
                <a:cs typeface="Calibri"/>
              </a:rPr>
              <a:t>r</a:t>
            </a:r>
            <a:r>
              <a:rPr sz="3600" spc="0" baseline="1137" dirty="0" smtClean="0">
                <a:latin typeface="Calibri"/>
                <a:cs typeface="Calibri"/>
              </a:rPr>
              <a:t>e</a:t>
            </a:r>
            <a:r>
              <a:rPr sz="3600" spc="9" baseline="1137" dirty="0" smtClean="0">
                <a:latin typeface="Calibri"/>
                <a:cs typeface="Calibri"/>
              </a:rPr>
              <a:t>a</a:t>
            </a:r>
            <a:r>
              <a:rPr sz="3600" spc="0" baseline="1137" dirty="0" smtClean="0">
                <a:latin typeface="Calibri"/>
                <a:cs typeface="Calibri"/>
              </a:rPr>
              <a:t>ding</a:t>
            </a:r>
            <a:r>
              <a:rPr sz="3600" spc="-41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or</a:t>
            </a:r>
            <a:endParaRPr sz="2400">
              <a:latin typeface="Calibri"/>
              <a:cs typeface="Calibri"/>
            </a:endParaRPr>
          </a:p>
          <a:p>
            <a:pPr marL="82803" marR="45720">
              <a:lnSpc>
                <a:spcPts val="2880"/>
              </a:lnSpc>
            </a:pPr>
            <a:r>
              <a:rPr sz="3600" spc="0" baseline="1137" dirty="0" smtClean="0">
                <a:latin typeface="Calibri"/>
                <a:cs typeface="Calibri"/>
              </a:rPr>
              <a:t>discussion</a:t>
            </a:r>
            <a:r>
              <a:rPr sz="3600" spc="-9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se</a:t>
            </a:r>
            <a:r>
              <a:rPr sz="3600" spc="9" baseline="1137" dirty="0" smtClean="0">
                <a:latin typeface="Calibri"/>
                <a:cs typeface="Calibri"/>
              </a:rPr>
              <a:t>c</a:t>
            </a:r>
            <a:r>
              <a:rPr sz="3600" spc="0" baseline="1137" dirty="0" smtClean="0">
                <a:latin typeface="Calibri"/>
                <a:cs typeface="Calibri"/>
              </a:rPr>
              <a:t>tion</a:t>
            </a:r>
            <a:r>
              <a:rPr sz="3600" spc="-9" baseline="1137" dirty="0" smtClean="0">
                <a:latin typeface="Calibri"/>
                <a:cs typeface="Calibri"/>
              </a:rPr>
              <a:t>s</a:t>
            </a:r>
            <a:r>
              <a:rPr sz="3600" spc="0" baseline="1137" dirty="0" smtClean="0">
                <a:latin typeface="Calibri"/>
                <a:cs typeface="Calibri"/>
              </a:rPr>
              <a:t>,</a:t>
            </a:r>
            <a:r>
              <a:rPr sz="3600" spc="-20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and if</a:t>
            </a:r>
            <a:r>
              <a:rPr sz="3600" spc="9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they'</a:t>
            </a:r>
            <a:r>
              <a:rPr sz="3600" spc="-34" baseline="1137" dirty="0" smtClean="0">
                <a:latin typeface="Calibri"/>
                <a:cs typeface="Calibri"/>
              </a:rPr>
              <a:t>r</a:t>
            </a:r>
            <a:r>
              <a:rPr sz="3600" spc="0" baseline="1137" dirty="0" smtClean="0">
                <a:latin typeface="Calibri"/>
                <a:cs typeface="Calibri"/>
              </a:rPr>
              <a:t>e</a:t>
            </a:r>
            <a:r>
              <a:rPr sz="3600" spc="-19" baseline="1137" dirty="0" smtClean="0">
                <a:latin typeface="Calibri"/>
                <a:cs typeface="Calibri"/>
              </a:rPr>
              <a:t> </a:t>
            </a:r>
            <a:r>
              <a:rPr sz="3600" spc="-34" baseline="1137" dirty="0" smtClean="0">
                <a:latin typeface="Calibri"/>
                <a:cs typeface="Calibri"/>
              </a:rPr>
              <a:t>r</a:t>
            </a:r>
            <a:r>
              <a:rPr sz="3600" spc="0" baseline="1137" dirty="0" smtClean="0">
                <a:latin typeface="Calibri"/>
                <a:cs typeface="Calibri"/>
              </a:rPr>
              <a:t>ele</a:t>
            </a:r>
            <a:r>
              <a:rPr sz="3600" spc="-34" baseline="1137" dirty="0" smtClean="0">
                <a:latin typeface="Calibri"/>
                <a:cs typeface="Calibri"/>
              </a:rPr>
              <a:t>v</a:t>
            </a:r>
            <a:r>
              <a:rPr sz="3600" spc="0" baseline="1137" dirty="0" smtClean="0">
                <a:latin typeface="Calibri"/>
                <a:cs typeface="Calibri"/>
              </a:rPr>
              <a:t>a</a:t>
            </a:r>
            <a:r>
              <a:rPr sz="3600" spc="-19" baseline="1137" dirty="0" smtClean="0">
                <a:latin typeface="Calibri"/>
                <a:cs typeface="Calibri"/>
              </a:rPr>
              <a:t>n</a:t>
            </a:r>
            <a:r>
              <a:rPr sz="3600" spc="0" baseline="1137" dirty="0" smtClean="0">
                <a:latin typeface="Calibri"/>
                <a:cs typeface="Calibri"/>
              </a:rPr>
              <a:t>t,</a:t>
            </a:r>
            <a:r>
              <a:rPr sz="3600" spc="-3" baseline="1137" dirty="0" smtClean="0">
                <a:latin typeface="Calibri"/>
                <a:cs typeface="Calibri"/>
              </a:rPr>
              <a:t> </a:t>
            </a:r>
            <a:r>
              <a:rPr sz="3600" spc="-14" baseline="1137" dirty="0" smtClean="0">
                <a:latin typeface="Calibri"/>
                <a:cs typeface="Calibri"/>
              </a:rPr>
              <a:t>y</a:t>
            </a:r>
            <a:r>
              <a:rPr sz="3600" spc="0" baseline="1137" dirty="0" smtClean="0">
                <a:latin typeface="Calibri"/>
                <a:cs typeface="Calibri"/>
              </a:rPr>
              <a:t>our</a:t>
            </a:r>
            <a:r>
              <a:rPr sz="3600" spc="-14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an</a:t>
            </a:r>
            <a:r>
              <a:rPr sz="3600" spc="-9" baseline="1137" dirty="0" smtClean="0">
                <a:latin typeface="Calibri"/>
                <a:cs typeface="Calibri"/>
              </a:rPr>
              <a:t>s</a:t>
            </a:r>
            <a:r>
              <a:rPr sz="3600" spc="-25" baseline="1137" dirty="0" smtClean="0">
                <a:latin typeface="Calibri"/>
                <a:cs typeface="Calibri"/>
              </a:rPr>
              <a:t>w</a:t>
            </a:r>
            <a:r>
              <a:rPr sz="3600" spc="0" baseline="1137" dirty="0" smtClean="0">
                <a:latin typeface="Calibri"/>
                <a:cs typeface="Calibri"/>
              </a:rPr>
              <a:t>er</a:t>
            </a:r>
            <a:r>
              <a:rPr sz="3600" spc="4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is</a:t>
            </a:r>
            <a:endParaRPr sz="2400">
              <a:latin typeface="Calibri"/>
              <a:cs typeface="Calibri"/>
            </a:endParaRPr>
          </a:p>
          <a:p>
            <a:pPr marL="82803" marR="45720">
              <a:lnSpc>
                <a:spcPts val="2880"/>
              </a:lnSpc>
            </a:pPr>
            <a:r>
              <a:rPr sz="3600" spc="0" baseline="1137" dirty="0" smtClean="0">
                <a:latin typeface="Calibri"/>
                <a:cs typeface="Calibri"/>
              </a:rPr>
              <a:t>li</a:t>
            </a:r>
            <a:r>
              <a:rPr sz="3600" spc="-64" baseline="1137" dirty="0" smtClean="0">
                <a:latin typeface="Calibri"/>
                <a:cs typeface="Calibri"/>
              </a:rPr>
              <a:t>k</a:t>
            </a:r>
            <a:r>
              <a:rPr sz="3600" spc="0" baseline="1137" dirty="0" smtClean="0">
                <a:latin typeface="Calibri"/>
                <a:cs typeface="Calibri"/>
              </a:rPr>
              <a:t>e</a:t>
            </a:r>
            <a:r>
              <a:rPr sz="3600" spc="4" baseline="1137" dirty="0" smtClean="0">
                <a:latin typeface="Calibri"/>
                <a:cs typeface="Calibri"/>
              </a:rPr>
              <a:t>l</a:t>
            </a:r>
            <a:r>
              <a:rPr sz="3600" spc="0" baseline="1137" dirty="0" smtClean="0">
                <a:latin typeface="Calibri"/>
                <a:cs typeface="Calibri"/>
              </a:rPr>
              <a:t>y</a:t>
            </a:r>
            <a:r>
              <a:rPr sz="3600" spc="-30" baseline="1137" dirty="0" smtClean="0">
                <a:latin typeface="Calibri"/>
                <a:cs typeface="Calibri"/>
              </a:rPr>
              <a:t> </a:t>
            </a:r>
            <a:r>
              <a:rPr sz="3600" spc="-25" baseline="1137" dirty="0" smtClean="0">
                <a:latin typeface="Calibri"/>
                <a:cs typeface="Calibri"/>
              </a:rPr>
              <a:t>t</a:t>
            </a:r>
            <a:r>
              <a:rPr sz="3600" spc="0" baseline="1137" dirty="0" smtClean="0">
                <a:latin typeface="Calibri"/>
                <a:cs typeface="Calibri"/>
              </a:rPr>
              <a:t>o</a:t>
            </a:r>
            <a:r>
              <a:rPr sz="3600" spc="-8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be</a:t>
            </a:r>
            <a:r>
              <a:rPr sz="3600" spc="-24" baseline="1137" dirty="0" smtClean="0">
                <a:latin typeface="Calibri"/>
                <a:cs typeface="Calibri"/>
              </a:rPr>
              <a:t> </a:t>
            </a:r>
            <a:r>
              <a:rPr sz="3600" spc="-25" baseline="1137" dirty="0" smtClean="0">
                <a:latin typeface="Calibri"/>
                <a:cs typeface="Calibri"/>
              </a:rPr>
              <a:t>s</a:t>
            </a:r>
            <a:r>
              <a:rPr sz="3600" spc="0" baseline="1137" dirty="0" smtClean="0">
                <a:latin typeface="Calibri"/>
                <a:cs typeface="Calibri"/>
              </a:rPr>
              <a:t>t</a:t>
            </a:r>
            <a:r>
              <a:rPr sz="3600" spc="-34" baseline="1137" dirty="0" smtClean="0">
                <a:latin typeface="Calibri"/>
                <a:cs typeface="Calibri"/>
              </a:rPr>
              <a:t>r</a:t>
            </a:r>
            <a:r>
              <a:rPr sz="3600" spc="0" baseline="1137" dirty="0" smtClean="0">
                <a:latin typeface="Calibri"/>
                <a:cs typeface="Calibri"/>
              </a:rPr>
              <a:t>on</a:t>
            </a:r>
            <a:r>
              <a:rPr sz="3600" spc="-25" baseline="1137" dirty="0" smtClean="0">
                <a:latin typeface="Calibri"/>
                <a:cs typeface="Calibri"/>
              </a:rPr>
              <a:t>g</a:t>
            </a:r>
            <a:r>
              <a:rPr sz="3600" spc="0" baseline="1137" dirty="0" smtClean="0">
                <a:latin typeface="Calibri"/>
                <a:cs typeface="Calibri"/>
              </a:rPr>
              <a:t>e</a:t>
            </a:r>
            <a:r>
              <a:rPr sz="3600" spc="-229" baseline="1137" dirty="0" smtClean="0">
                <a:latin typeface="Calibri"/>
                <a:cs typeface="Calibri"/>
              </a:rPr>
              <a:t>r</a:t>
            </a:r>
            <a:r>
              <a:rPr sz="3600" spc="0" baseline="1137" dirty="0" smtClean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1540" y="169163"/>
            <a:ext cx="8252459" cy="1670303"/>
          </a:xfrm>
          <a:custGeom>
            <a:avLst/>
            <a:gdLst/>
            <a:ahLst/>
            <a:cxnLst/>
            <a:rect l="l" t="t" r="r" b="b"/>
            <a:pathLst>
              <a:path w="8252459" h="1670303">
                <a:moveTo>
                  <a:pt x="4145788" y="0"/>
                </a:moveTo>
                <a:lnTo>
                  <a:pt x="3743071" y="11175"/>
                </a:lnTo>
                <a:lnTo>
                  <a:pt x="3379597" y="42925"/>
                </a:lnTo>
                <a:lnTo>
                  <a:pt x="3026156" y="85978"/>
                </a:lnTo>
                <a:lnTo>
                  <a:pt x="2701798" y="138937"/>
                </a:lnTo>
                <a:lnTo>
                  <a:pt x="2396998" y="203707"/>
                </a:lnTo>
                <a:lnTo>
                  <a:pt x="2121916" y="278510"/>
                </a:lnTo>
                <a:lnTo>
                  <a:pt x="1856739" y="363854"/>
                </a:lnTo>
                <a:lnTo>
                  <a:pt x="1621282" y="449833"/>
                </a:lnTo>
                <a:lnTo>
                  <a:pt x="1395348" y="546353"/>
                </a:lnTo>
                <a:lnTo>
                  <a:pt x="1198498" y="642365"/>
                </a:lnTo>
                <a:lnTo>
                  <a:pt x="1011682" y="749553"/>
                </a:lnTo>
                <a:lnTo>
                  <a:pt x="697357" y="953134"/>
                </a:lnTo>
                <a:lnTo>
                  <a:pt x="559816" y="1059814"/>
                </a:lnTo>
                <a:lnTo>
                  <a:pt x="343928" y="1252854"/>
                </a:lnTo>
                <a:lnTo>
                  <a:pt x="255562" y="1338325"/>
                </a:lnTo>
                <a:lnTo>
                  <a:pt x="186296" y="1424177"/>
                </a:lnTo>
                <a:lnTo>
                  <a:pt x="127546" y="1488439"/>
                </a:lnTo>
                <a:lnTo>
                  <a:pt x="78346" y="1553082"/>
                </a:lnTo>
                <a:lnTo>
                  <a:pt x="39166" y="1606168"/>
                </a:lnTo>
                <a:lnTo>
                  <a:pt x="10032" y="1649094"/>
                </a:lnTo>
                <a:lnTo>
                  <a:pt x="0" y="1670303"/>
                </a:lnTo>
                <a:lnTo>
                  <a:pt x="19583" y="1649094"/>
                </a:lnTo>
                <a:lnTo>
                  <a:pt x="39166" y="1616836"/>
                </a:lnTo>
                <a:lnTo>
                  <a:pt x="78346" y="1563242"/>
                </a:lnTo>
                <a:lnTo>
                  <a:pt x="137579" y="1509648"/>
                </a:lnTo>
                <a:lnTo>
                  <a:pt x="196811" y="1445513"/>
                </a:lnTo>
                <a:lnTo>
                  <a:pt x="275145" y="1381251"/>
                </a:lnTo>
                <a:lnTo>
                  <a:pt x="373075" y="1295907"/>
                </a:lnTo>
                <a:lnTo>
                  <a:pt x="471423" y="1220596"/>
                </a:lnTo>
                <a:lnTo>
                  <a:pt x="599059" y="1135125"/>
                </a:lnTo>
                <a:lnTo>
                  <a:pt x="737108" y="1038605"/>
                </a:lnTo>
                <a:lnTo>
                  <a:pt x="884173" y="953134"/>
                </a:lnTo>
                <a:lnTo>
                  <a:pt x="1060958" y="867282"/>
                </a:lnTo>
                <a:lnTo>
                  <a:pt x="1247648" y="771270"/>
                </a:lnTo>
                <a:lnTo>
                  <a:pt x="1454023" y="695959"/>
                </a:lnTo>
                <a:lnTo>
                  <a:pt x="1679955" y="609980"/>
                </a:lnTo>
                <a:lnTo>
                  <a:pt x="1925574" y="535177"/>
                </a:lnTo>
                <a:lnTo>
                  <a:pt x="2180590" y="471042"/>
                </a:lnTo>
                <a:lnTo>
                  <a:pt x="2466340" y="407415"/>
                </a:lnTo>
                <a:lnTo>
                  <a:pt x="2770505" y="353821"/>
                </a:lnTo>
                <a:lnTo>
                  <a:pt x="3448431" y="289051"/>
                </a:lnTo>
                <a:lnTo>
                  <a:pt x="3811397" y="278510"/>
                </a:lnTo>
                <a:lnTo>
                  <a:pt x="6803720" y="278510"/>
                </a:lnTo>
                <a:lnTo>
                  <a:pt x="6503669" y="214248"/>
                </a:lnTo>
                <a:lnTo>
                  <a:pt x="5973445" y="128904"/>
                </a:lnTo>
                <a:lnTo>
                  <a:pt x="5481955" y="75310"/>
                </a:lnTo>
                <a:lnTo>
                  <a:pt x="5010404" y="32384"/>
                </a:lnTo>
                <a:lnTo>
                  <a:pt x="4558538" y="11175"/>
                </a:lnTo>
                <a:lnTo>
                  <a:pt x="4145788" y="0"/>
                </a:lnTo>
                <a:close/>
              </a:path>
              <a:path w="8252459" h="1670303">
                <a:moveTo>
                  <a:pt x="6803720" y="278510"/>
                </a:moveTo>
                <a:lnTo>
                  <a:pt x="4204589" y="278510"/>
                </a:lnTo>
                <a:lnTo>
                  <a:pt x="4627372" y="289051"/>
                </a:lnTo>
                <a:lnTo>
                  <a:pt x="5069205" y="321436"/>
                </a:lnTo>
                <a:lnTo>
                  <a:pt x="5531104" y="375030"/>
                </a:lnTo>
                <a:lnTo>
                  <a:pt x="6022213" y="449833"/>
                </a:lnTo>
                <a:lnTo>
                  <a:pt x="6542785" y="535177"/>
                </a:lnTo>
                <a:lnTo>
                  <a:pt x="7083552" y="653541"/>
                </a:lnTo>
                <a:lnTo>
                  <a:pt x="7653019" y="792479"/>
                </a:lnTo>
                <a:lnTo>
                  <a:pt x="8252459" y="953134"/>
                </a:lnTo>
                <a:lnTo>
                  <a:pt x="8252459" y="621156"/>
                </a:lnTo>
                <a:lnTo>
                  <a:pt x="7633334" y="460374"/>
                </a:lnTo>
                <a:lnTo>
                  <a:pt x="6803720" y="278510"/>
                </a:lnTo>
                <a:close/>
              </a:path>
            </a:pathLst>
          </a:custGeom>
          <a:solidFill>
            <a:srgbClr val="FAEB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3400" y="321563"/>
            <a:ext cx="8610599" cy="1572767"/>
          </a:xfrm>
          <a:custGeom>
            <a:avLst/>
            <a:gdLst/>
            <a:ahLst/>
            <a:cxnLst/>
            <a:rect l="l" t="t" r="r" b="b"/>
            <a:pathLst>
              <a:path w="8610599" h="1572767">
                <a:moveTo>
                  <a:pt x="4316095" y="0"/>
                </a:moveTo>
                <a:lnTo>
                  <a:pt x="3522726" y="42417"/>
                </a:lnTo>
                <a:lnTo>
                  <a:pt x="2815971" y="128269"/>
                </a:lnTo>
                <a:lnTo>
                  <a:pt x="2500884" y="192404"/>
                </a:lnTo>
                <a:lnTo>
                  <a:pt x="2207514" y="267207"/>
                </a:lnTo>
                <a:lnTo>
                  <a:pt x="1935226" y="342391"/>
                </a:lnTo>
                <a:lnTo>
                  <a:pt x="1685163" y="428370"/>
                </a:lnTo>
                <a:lnTo>
                  <a:pt x="1457452" y="513714"/>
                </a:lnTo>
                <a:lnTo>
                  <a:pt x="1250695" y="609599"/>
                </a:lnTo>
                <a:lnTo>
                  <a:pt x="1054608" y="706627"/>
                </a:lnTo>
                <a:lnTo>
                  <a:pt x="880618" y="802639"/>
                </a:lnTo>
                <a:lnTo>
                  <a:pt x="728954" y="899032"/>
                </a:lnTo>
                <a:lnTo>
                  <a:pt x="587286" y="995044"/>
                </a:lnTo>
                <a:lnTo>
                  <a:pt x="467829" y="1091437"/>
                </a:lnTo>
                <a:lnTo>
                  <a:pt x="358927" y="1177289"/>
                </a:lnTo>
                <a:lnTo>
                  <a:pt x="272237" y="1262760"/>
                </a:lnTo>
                <a:lnTo>
                  <a:pt x="195592" y="1337436"/>
                </a:lnTo>
                <a:lnTo>
                  <a:pt x="130568" y="1402079"/>
                </a:lnTo>
                <a:lnTo>
                  <a:pt x="76123" y="1465706"/>
                </a:lnTo>
                <a:lnTo>
                  <a:pt x="43878" y="1508632"/>
                </a:lnTo>
                <a:lnTo>
                  <a:pt x="11099" y="1551558"/>
                </a:lnTo>
                <a:lnTo>
                  <a:pt x="0" y="1572767"/>
                </a:lnTo>
                <a:lnTo>
                  <a:pt x="21678" y="1551558"/>
                </a:lnTo>
                <a:lnTo>
                  <a:pt x="43878" y="1519300"/>
                </a:lnTo>
                <a:lnTo>
                  <a:pt x="87223" y="1476882"/>
                </a:lnTo>
                <a:lnTo>
                  <a:pt x="141135" y="1423288"/>
                </a:lnTo>
                <a:lnTo>
                  <a:pt x="206692" y="1369821"/>
                </a:lnTo>
                <a:lnTo>
                  <a:pt x="380606" y="1219834"/>
                </a:lnTo>
                <a:lnTo>
                  <a:pt x="619531" y="1070228"/>
                </a:lnTo>
                <a:lnTo>
                  <a:pt x="761238" y="984376"/>
                </a:lnTo>
                <a:lnTo>
                  <a:pt x="924052" y="899032"/>
                </a:lnTo>
                <a:lnTo>
                  <a:pt x="1109091" y="813180"/>
                </a:lnTo>
                <a:lnTo>
                  <a:pt x="1304670" y="727836"/>
                </a:lnTo>
                <a:lnTo>
                  <a:pt x="1511300" y="653033"/>
                </a:lnTo>
                <a:lnTo>
                  <a:pt x="1750822" y="577849"/>
                </a:lnTo>
                <a:lnTo>
                  <a:pt x="2000758" y="503046"/>
                </a:lnTo>
                <a:lnTo>
                  <a:pt x="2283079" y="438403"/>
                </a:lnTo>
                <a:lnTo>
                  <a:pt x="2576449" y="384809"/>
                </a:lnTo>
                <a:lnTo>
                  <a:pt x="3229355" y="299465"/>
                </a:lnTo>
                <a:lnTo>
                  <a:pt x="3979417" y="257047"/>
                </a:lnTo>
                <a:lnTo>
                  <a:pt x="7071970" y="257047"/>
                </a:lnTo>
                <a:lnTo>
                  <a:pt x="6784213" y="203580"/>
                </a:lnTo>
                <a:lnTo>
                  <a:pt x="6240780" y="128269"/>
                </a:lnTo>
                <a:lnTo>
                  <a:pt x="5718556" y="64134"/>
                </a:lnTo>
                <a:lnTo>
                  <a:pt x="5229606" y="32384"/>
                </a:lnTo>
                <a:lnTo>
                  <a:pt x="4762246" y="11049"/>
                </a:lnTo>
                <a:lnTo>
                  <a:pt x="4316095" y="0"/>
                </a:lnTo>
                <a:close/>
              </a:path>
              <a:path w="8610599" h="1572767">
                <a:moveTo>
                  <a:pt x="7071970" y="257047"/>
                </a:moveTo>
                <a:lnTo>
                  <a:pt x="4392295" y="257047"/>
                </a:lnTo>
                <a:lnTo>
                  <a:pt x="4827270" y="278256"/>
                </a:lnTo>
                <a:lnTo>
                  <a:pt x="5284089" y="310641"/>
                </a:lnTo>
                <a:lnTo>
                  <a:pt x="5773039" y="353059"/>
                </a:lnTo>
                <a:lnTo>
                  <a:pt x="6284214" y="417194"/>
                </a:lnTo>
                <a:lnTo>
                  <a:pt x="6827520" y="513714"/>
                </a:lnTo>
                <a:lnTo>
                  <a:pt x="7392670" y="620775"/>
                </a:lnTo>
                <a:lnTo>
                  <a:pt x="7979918" y="749045"/>
                </a:lnTo>
                <a:lnTo>
                  <a:pt x="8610599" y="899032"/>
                </a:lnTo>
                <a:lnTo>
                  <a:pt x="8610599" y="588390"/>
                </a:lnTo>
                <a:lnTo>
                  <a:pt x="7968869" y="438403"/>
                </a:lnTo>
                <a:lnTo>
                  <a:pt x="7360411" y="310641"/>
                </a:lnTo>
                <a:lnTo>
                  <a:pt x="7071970" y="257047"/>
                </a:lnTo>
                <a:close/>
              </a:path>
            </a:pathLst>
          </a:custGeom>
          <a:solidFill>
            <a:srgbClr val="F5CD2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572000"/>
            <a:ext cx="9143999" cy="2285996"/>
          </a:xfrm>
          <a:custGeom>
            <a:avLst/>
            <a:gdLst/>
            <a:ahLst/>
            <a:cxnLst/>
            <a:rect l="l" t="t" r="r" b="b"/>
            <a:pathLst>
              <a:path w="9143999" h="2285996">
                <a:moveTo>
                  <a:pt x="0" y="1124484"/>
                </a:moveTo>
                <a:lnTo>
                  <a:pt x="0" y="2285996"/>
                </a:lnTo>
                <a:lnTo>
                  <a:pt x="9143999" y="2285996"/>
                </a:lnTo>
                <a:lnTo>
                  <a:pt x="9143999" y="1763941"/>
                </a:lnTo>
                <a:lnTo>
                  <a:pt x="3986149" y="1763941"/>
                </a:lnTo>
                <a:lnTo>
                  <a:pt x="3730085" y="1759642"/>
                </a:lnTo>
                <a:lnTo>
                  <a:pt x="3479049" y="1749903"/>
                </a:lnTo>
                <a:lnTo>
                  <a:pt x="3233190" y="1735141"/>
                </a:lnTo>
                <a:lnTo>
                  <a:pt x="2992654" y="1715777"/>
                </a:lnTo>
                <a:lnTo>
                  <a:pt x="2757592" y="1692227"/>
                </a:lnTo>
                <a:lnTo>
                  <a:pt x="2528151" y="1664912"/>
                </a:lnTo>
                <a:lnTo>
                  <a:pt x="2304479" y="1634250"/>
                </a:lnTo>
                <a:lnTo>
                  <a:pt x="2086726" y="1600660"/>
                </a:lnTo>
                <a:lnTo>
                  <a:pt x="1875039" y="1564561"/>
                </a:lnTo>
                <a:lnTo>
                  <a:pt x="1669567" y="1526371"/>
                </a:lnTo>
                <a:lnTo>
                  <a:pt x="1470459" y="1486510"/>
                </a:lnTo>
                <a:lnTo>
                  <a:pt x="1277862" y="1445396"/>
                </a:lnTo>
                <a:lnTo>
                  <a:pt x="1091926" y="1403447"/>
                </a:lnTo>
                <a:lnTo>
                  <a:pt x="740629" y="1318724"/>
                </a:lnTo>
                <a:lnTo>
                  <a:pt x="0" y="1124484"/>
                </a:lnTo>
                <a:close/>
              </a:path>
              <a:path w="9143999" h="2285996">
                <a:moveTo>
                  <a:pt x="9143999" y="0"/>
                </a:moveTo>
                <a:lnTo>
                  <a:pt x="9084905" y="77057"/>
                </a:lnTo>
                <a:lnTo>
                  <a:pt x="9014664" y="165684"/>
                </a:lnTo>
                <a:lnTo>
                  <a:pt x="8931645" y="264148"/>
                </a:lnTo>
                <a:lnTo>
                  <a:pt x="8834220" y="370716"/>
                </a:lnTo>
                <a:lnTo>
                  <a:pt x="8720758" y="483656"/>
                </a:lnTo>
                <a:lnTo>
                  <a:pt x="8589630" y="601233"/>
                </a:lnTo>
                <a:lnTo>
                  <a:pt x="8439205" y="721717"/>
                </a:lnTo>
                <a:lnTo>
                  <a:pt x="8267854" y="843373"/>
                </a:lnTo>
                <a:lnTo>
                  <a:pt x="8073947" y="964469"/>
                </a:lnTo>
                <a:lnTo>
                  <a:pt x="7855854" y="1083271"/>
                </a:lnTo>
                <a:lnTo>
                  <a:pt x="7611946" y="1198048"/>
                </a:lnTo>
                <a:lnTo>
                  <a:pt x="7340592" y="1307066"/>
                </a:lnTo>
                <a:lnTo>
                  <a:pt x="7040163" y="1408592"/>
                </a:lnTo>
                <a:lnTo>
                  <a:pt x="6709029" y="1500893"/>
                </a:lnTo>
                <a:lnTo>
                  <a:pt x="6345560" y="1582237"/>
                </a:lnTo>
                <a:lnTo>
                  <a:pt x="5948127" y="1650890"/>
                </a:lnTo>
                <a:lnTo>
                  <a:pt x="5515099" y="1705120"/>
                </a:lnTo>
                <a:lnTo>
                  <a:pt x="5044846" y="1743193"/>
                </a:lnTo>
                <a:lnTo>
                  <a:pt x="4535739" y="1763378"/>
                </a:lnTo>
                <a:lnTo>
                  <a:pt x="3986149" y="1763941"/>
                </a:lnTo>
                <a:lnTo>
                  <a:pt x="9143999" y="1763941"/>
                </a:lnTo>
                <a:lnTo>
                  <a:pt x="9143999" y="0"/>
                </a:lnTo>
                <a:close/>
              </a:path>
            </a:pathLst>
          </a:custGeom>
          <a:solidFill>
            <a:srgbClr val="5A160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114800"/>
            <a:ext cx="8991600" cy="2189041"/>
          </a:xfrm>
          <a:custGeom>
            <a:avLst/>
            <a:gdLst/>
            <a:ahLst/>
            <a:cxnLst/>
            <a:rect l="l" t="t" r="r" b="b"/>
            <a:pathLst>
              <a:path w="8991600" h="2189041">
                <a:moveTo>
                  <a:pt x="0" y="944499"/>
                </a:moveTo>
                <a:lnTo>
                  <a:pt x="0" y="1378839"/>
                </a:lnTo>
                <a:lnTo>
                  <a:pt x="1049999" y="1697960"/>
                </a:lnTo>
                <a:lnTo>
                  <a:pt x="2019513" y="1931003"/>
                </a:lnTo>
                <a:lnTo>
                  <a:pt x="2911422" y="2085505"/>
                </a:lnTo>
                <a:lnTo>
                  <a:pt x="3728606" y="2169005"/>
                </a:lnTo>
                <a:lnTo>
                  <a:pt x="4473946" y="2189041"/>
                </a:lnTo>
                <a:lnTo>
                  <a:pt x="5150322" y="2153151"/>
                </a:lnTo>
                <a:lnTo>
                  <a:pt x="5760616" y="2068874"/>
                </a:lnTo>
                <a:lnTo>
                  <a:pt x="6307707" y="1943749"/>
                </a:lnTo>
                <a:lnTo>
                  <a:pt x="6646160" y="1833588"/>
                </a:lnTo>
                <a:lnTo>
                  <a:pt x="4399901" y="1833588"/>
                </a:lnTo>
                <a:lnTo>
                  <a:pt x="3661208" y="1789868"/>
                </a:lnTo>
                <a:lnTo>
                  <a:pt x="2854358" y="1686045"/>
                </a:lnTo>
                <a:lnTo>
                  <a:pt x="1976863" y="1515173"/>
                </a:lnTo>
                <a:lnTo>
                  <a:pt x="1026239" y="1270306"/>
                </a:lnTo>
                <a:lnTo>
                  <a:pt x="0" y="944499"/>
                </a:lnTo>
                <a:close/>
              </a:path>
              <a:path w="8991600" h="2189041">
                <a:moveTo>
                  <a:pt x="8991600" y="0"/>
                </a:moveTo>
                <a:lnTo>
                  <a:pt x="8931512" y="92792"/>
                </a:lnTo>
                <a:lnTo>
                  <a:pt x="8852675" y="198365"/>
                </a:lnTo>
                <a:lnTo>
                  <a:pt x="8737994" y="334127"/>
                </a:lnTo>
                <a:lnTo>
                  <a:pt x="8584983" y="493133"/>
                </a:lnTo>
                <a:lnTo>
                  <a:pt x="8391158" y="668438"/>
                </a:lnTo>
                <a:lnTo>
                  <a:pt x="8154031" y="853096"/>
                </a:lnTo>
                <a:lnTo>
                  <a:pt x="7871118" y="1040161"/>
                </a:lnTo>
                <a:lnTo>
                  <a:pt x="7539933" y="1222688"/>
                </a:lnTo>
                <a:lnTo>
                  <a:pt x="7157989" y="1393731"/>
                </a:lnTo>
                <a:lnTo>
                  <a:pt x="6722802" y="1546344"/>
                </a:lnTo>
                <a:lnTo>
                  <a:pt x="6231885" y="1673582"/>
                </a:lnTo>
                <a:lnTo>
                  <a:pt x="5682753" y="1768499"/>
                </a:lnTo>
                <a:lnTo>
                  <a:pt x="5072920" y="1824149"/>
                </a:lnTo>
                <a:lnTo>
                  <a:pt x="4399901" y="1833588"/>
                </a:lnTo>
                <a:lnTo>
                  <a:pt x="6646160" y="1833588"/>
                </a:lnTo>
                <a:lnTo>
                  <a:pt x="6794478" y="1785313"/>
                </a:lnTo>
                <a:lnTo>
                  <a:pt x="7223807" y="1601104"/>
                </a:lnTo>
                <a:lnTo>
                  <a:pt x="7598576" y="1398662"/>
                </a:lnTo>
                <a:lnTo>
                  <a:pt x="7921666" y="1185525"/>
                </a:lnTo>
                <a:lnTo>
                  <a:pt x="8195957" y="969231"/>
                </a:lnTo>
                <a:lnTo>
                  <a:pt x="8424330" y="757318"/>
                </a:lnTo>
                <a:lnTo>
                  <a:pt x="8609665" y="557325"/>
                </a:lnTo>
                <a:lnTo>
                  <a:pt x="8754843" y="376790"/>
                </a:lnTo>
                <a:lnTo>
                  <a:pt x="8862745" y="223252"/>
                </a:lnTo>
                <a:lnTo>
                  <a:pt x="8936251" y="104248"/>
                </a:lnTo>
                <a:lnTo>
                  <a:pt x="8978243" y="27318"/>
                </a:lnTo>
                <a:lnTo>
                  <a:pt x="8991600" y="0"/>
                </a:lnTo>
                <a:close/>
              </a:path>
            </a:pathLst>
          </a:custGeom>
          <a:solidFill>
            <a:srgbClr val="FAEB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4572000"/>
            <a:ext cx="9144000" cy="1867695"/>
          </a:xfrm>
          <a:custGeom>
            <a:avLst/>
            <a:gdLst/>
            <a:ahLst/>
            <a:cxnLst/>
            <a:rect l="l" t="t" r="r" b="b"/>
            <a:pathLst>
              <a:path w="9144000" h="1867695">
                <a:moveTo>
                  <a:pt x="0" y="805941"/>
                </a:moveTo>
                <a:lnTo>
                  <a:pt x="0" y="1176439"/>
                </a:lnTo>
                <a:lnTo>
                  <a:pt x="1067798" y="1448711"/>
                </a:lnTo>
                <a:lnTo>
                  <a:pt x="2053746" y="1647542"/>
                </a:lnTo>
                <a:lnTo>
                  <a:pt x="2960774" y="1779361"/>
                </a:lnTo>
                <a:lnTo>
                  <a:pt x="3791809" y="1850602"/>
                </a:lnTo>
                <a:lnTo>
                  <a:pt x="4549782" y="1867695"/>
                </a:lnTo>
                <a:lnTo>
                  <a:pt x="5237623" y="1837073"/>
                </a:lnTo>
                <a:lnTo>
                  <a:pt x="5858261" y="1765167"/>
                </a:lnTo>
                <a:lnTo>
                  <a:pt x="6414625" y="1658409"/>
                </a:lnTo>
                <a:lnTo>
                  <a:pt x="6758668" y="1564459"/>
                </a:lnTo>
                <a:lnTo>
                  <a:pt x="4474452" y="1564459"/>
                </a:lnTo>
                <a:lnTo>
                  <a:pt x="3723241" y="1527166"/>
                </a:lnTo>
                <a:lnTo>
                  <a:pt x="2902719" y="1438594"/>
                </a:lnTo>
                <a:lnTo>
                  <a:pt x="2010356" y="1292816"/>
                </a:lnTo>
                <a:lnTo>
                  <a:pt x="1043625" y="1083907"/>
                </a:lnTo>
                <a:lnTo>
                  <a:pt x="0" y="805941"/>
                </a:lnTo>
                <a:close/>
              </a:path>
              <a:path w="9144000" h="1867695">
                <a:moveTo>
                  <a:pt x="9144000" y="0"/>
                </a:moveTo>
                <a:lnTo>
                  <a:pt x="9082892" y="79170"/>
                </a:lnTo>
                <a:lnTo>
                  <a:pt x="9002717" y="169245"/>
                </a:lnTo>
                <a:lnTo>
                  <a:pt x="8886090" y="285078"/>
                </a:lnTo>
                <a:lnTo>
                  <a:pt x="8730484" y="420743"/>
                </a:lnTo>
                <a:lnTo>
                  <a:pt x="8533370" y="570315"/>
                </a:lnTo>
                <a:lnTo>
                  <a:pt x="8292222" y="727867"/>
                </a:lnTo>
                <a:lnTo>
                  <a:pt x="8004511" y="887473"/>
                </a:lnTo>
                <a:lnTo>
                  <a:pt x="7667710" y="1043208"/>
                </a:lnTo>
                <a:lnTo>
                  <a:pt x="7279290" y="1189145"/>
                </a:lnTo>
                <a:lnTo>
                  <a:pt x="6836725" y="1319359"/>
                </a:lnTo>
                <a:lnTo>
                  <a:pt x="6337486" y="1427923"/>
                </a:lnTo>
                <a:lnTo>
                  <a:pt x="5779046" y="1508912"/>
                </a:lnTo>
                <a:lnTo>
                  <a:pt x="5158877" y="1556399"/>
                </a:lnTo>
                <a:lnTo>
                  <a:pt x="4474452" y="1564459"/>
                </a:lnTo>
                <a:lnTo>
                  <a:pt x="6758668" y="1564459"/>
                </a:lnTo>
                <a:lnTo>
                  <a:pt x="6909645" y="1523231"/>
                </a:lnTo>
                <a:lnTo>
                  <a:pt x="7346251" y="1366064"/>
                </a:lnTo>
                <a:lnTo>
                  <a:pt x="7727372" y="1193340"/>
                </a:lnTo>
                <a:lnTo>
                  <a:pt x="8055937" y="1011491"/>
                </a:lnTo>
                <a:lnTo>
                  <a:pt x="8334876" y="826948"/>
                </a:lnTo>
                <a:lnTo>
                  <a:pt x="8567118" y="646144"/>
                </a:lnTo>
                <a:lnTo>
                  <a:pt x="8755594" y="475510"/>
                </a:lnTo>
                <a:lnTo>
                  <a:pt x="8903232" y="321477"/>
                </a:lnTo>
                <a:lnTo>
                  <a:pt x="9012962" y="190478"/>
                </a:lnTo>
                <a:lnTo>
                  <a:pt x="9087714" y="88945"/>
                </a:lnTo>
                <a:lnTo>
                  <a:pt x="9130416" y="23308"/>
                </a:lnTo>
                <a:lnTo>
                  <a:pt x="9144000" y="0"/>
                </a:lnTo>
                <a:close/>
              </a:path>
            </a:pathLst>
          </a:custGeom>
          <a:solidFill>
            <a:srgbClr val="F5CD2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85944" y="4305298"/>
            <a:ext cx="4258055" cy="255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08736" y="1689861"/>
            <a:ext cx="7799378" cy="21594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325767" algn="ctr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 smtClean="0">
                <a:latin typeface="Calibri"/>
                <a:cs typeface="Calibri"/>
              </a:rPr>
              <a:t>4.</a:t>
            </a:r>
            <a:r>
              <a:rPr sz="3600" b="1" spc="-28" baseline="3413" dirty="0" smtClean="0">
                <a:latin typeface="Calibri"/>
                <a:cs typeface="Calibri"/>
              </a:rPr>
              <a:t> </a:t>
            </a:r>
            <a:r>
              <a:rPr sz="3600" b="1" spc="0" baseline="3413" dirty="0" smtClean="0">
                <a:latin typeface="Calibri"/>
                <a:cs typeface="Calibri"/>
              </a:rPr>
              <a:t>Don't</a:t>
            </a:r>
            <a:r>
              <a:rPr sz="3600" b="1" spc="-54" baseline="3413" dirty="0" smtClean="0">
                <a:latin typeface="Calibri"/>
                <a:cs typeface="Calibri"/>
              </a:rPr>
              <a:t> </a:t>
            </a:r>
            <a:r>
              <a:rPr sz="3600" b="1" spc="-29" baseline="3413" dirty="0" smtClean="0">
                <a:latin typeface="Calibri"/>
                <a:cs typeface="Calibri"/>
              </a:rPr>
              <a:t>w</a:t>
            </a:r>
            <a:r>
              <a:rPr sz="3600" b="1" spc="0" baseline="3413" dirty="0" smtClean="0">
                <a:latin typeface="Calibri"/>
                <a:cs typeface="Calibri"/>
              </a:rPr>
              <a:t>a</a:t>
            </a:r>
            <a:r>
              <a:rPr sz="3600" b="1" spc="-19" baseline="3413" dirty="0" smtClean="0">
                <a:latin typeface="Calibri"/>
                <a:cs typeface="Calibri"/>
              </a:rPr>
              <a:t>s</a:t>
            </a:r>
            <a:r>
              <a:rPr sz="3600" b="1" spc="-29" baseline="3413" dirty="0" smtClean="0">
                <a:latin typeface="Calibri"/>
                <a:cs typeface="Calibri"/>
              </a:rPr>
              <a:t>t</a:t>
            </a:r>
            <a:r>
              <a:rPr sz="3600" b="1" spc="0" baseline="3413" dirty="0" smtClean="0">
                <a:latin typeface="Calibri"/>
                <a:cs typeface="Calibri"/>
              </a:rPr>
              <a:t>e</a:t>
            </a:r>
            <a:r>
              <a:rPr sz="3600" b="1" spc="-29" baseline="3413" dirty="0" smtClean="0">
                <a:latin typeface="Calibri"/>
                <a:cs typeface="Calibri"/>
              </a:rPr>
              <a:t> </a:t>
            </a:r>
            <a:r>
              <a:rPr sz="3600" b="1" spc="0" baseline="3413" dirty="0" smtClean="0">
                <a:latin typeface="Calibri"/>
                <a:cs typeface="Calibri"/>
              </a:rPr>
              <a:t>time. </a:t>
            </a:r>
            <a:r>
              <a:rPr sz="3600" spc="0" baseline="3413" dirty="0" smtClean="0">
                <a:latin typeface="Calibri"/>
                <a:cs typeface="Calibri"/>
              </a:rPr>
              <a:t>Some</a:t>
            </a:r>
            <a:r>
              <a:rPr sz="3600" spc="-9" baseline="3413" dirty="0" smtClean="0">
                <a:latin typeface="Calibri"/>
                <a:cs typeface="Calibri"/>
              </a:rPr>
              <a:t> </a:t>
            </a:r>
            <a:r>
              <a:rPr sz="3600" spc="-25" baseline="3413" dirty="0" smtClean="0">
                <a:latin typeface="Calibri"/>
                <a:cs typeface="Calibri"/>
              </a:rPr>
              <a:t>s</a:t>
            </a:r>
            <a:r>
              <a:rPr sz="3600" spc="0" baseline="3413" dirty="0" smtClean="0">
                <a:latin typeface="Calibri"/>
                <a:cs typeface="Calibri"/>
              </a:rPr>
              <a:t>tude</a:t>
            </a:r>
            <a:r>
              <a:rPr sz="3600" spc="-19" baseline="3413" dirty="0" smtClean="0">
                <a:latin typeface="Calibri"/>
                <a:cs typeface="Calibri"/>
              </a:rPr>
              <a:t>n</a:t>
            </a:r>
            <a:r>
              <a:rPr sz="3600" spc="0" baseline="3413" dirty="0" smtClean="0">
                <a:latin typeface="Calibri"/>
                <a:cs typeface="Calibri"/>
              </a:rPr>
              <a:t>ts begin an ess</a:t>
            </a:r>
            <a:r>
              <a:rPr sz="3600" spc="-50" baseline="3413" dirty="0" smtClean="0">
                <a:latin typeface="Calibri"/>
                <a:cs typeface="Calibri"/>
              </a:rPr>
              <a:t>a</a:t>
            </a:r>
            <a:r>
              <a:rPr sz="3600" spc="0" baseline="3413" dirty="0" smtClean="0">
                <a:latin typeface="Calibri"/>
                <a:cs typeface="Calibri"/>
              </a:rPr>
              <a:t>y</a:t>
            </a:r>
            <a:r>
              <a:rPr sz="3600" spc="-53" baseline="3413" dirty="0" smtClean="0">
                <a:latin typeface="Calibri"/>
                <a:cs typeface="Calibri"/>
              </a:rPr>
              <a:t> </a:t>
            </a:r>
            <a:r>
              <a:rPr sz="3600" spc="-29" baseline="3413" dirty="0" smtClean="0">
                <a:latin typeface="Calibri"/>
                <a:cs typeface="Calibri"/>
              </a:rPr>
              <a:t>e</a:t>
            </a:r>
            <a:r>
              <a:rPr sz="3600" spc="-44" baseline="3413" dirty="0" smtClean="0">
                <a:latin typeface="Calibri"/>
                <a:cs typeface="Calibri"/>
              </a:rPr>
              <a:t>x</a:t>
            </a:r>
            <a:r>
              <a:rPr sz="3600" spc="0" baseline="3413" dirty="0" smtClean="0">
                <a:latin typeface="Calibri"/>
                <a:cs typeface="Calibri"/>
              </a:rPr>
              <a:t>am</a:t>
            </a:r>
            <a:r>
              <a:rPr sz="3600" spc="-62" baseline="3413" dirty="0" smtClean="0">
                <a:latin typeface="Calibri"/>
                <a:cs typeface="Calibri"/>
              </a:rPr>
              <a:t> </a:t>
            </a:r>
            <a:r>
              <a:rPr sz="3600" spc="-14" baseline="3413" dirty="0" smtClean="0">
                <a:latin typeface="Calibri"/>
                <a:cs typeface="Calibri"/>
              </a:rPr>
              <a:t>b</a:t>
            </a:r>
            <a:r>
              <a:rPr sz="3600" spc="-10" baseline="3413" dirty="0" smtClean="0">
                <a:latin typeface="Calibri"/>
                <a:cs typeface="Calibri"/>
              </a:rPr>
              <a:t>y</a:t>
            </a:r>
            <a:endParaRPr sz="2400">
              <a:latin typeface="Calibri"/>
              <a:cs typeface="Calibri"/>
            </a:endParaRPr>
          </a:p>
          <a:p>
            <a:pPr marL="82803" marR="45720">
              <a:lnSpc>
                <a:spcPts val="2885"/>
              </a:lnSpc>
              <a:spcBef>
                <a:spcPts val="17"/>
              </a:spcBef>
            </a:pPr>
            <a:r>
              <a:rPr sz="3600" spc="0" baseline="1137" dirty="0" smtClean="0">
                <a:latin typeface="Calibri"/>
                <a:cs typeface="Calibri"/>
              </a:rPr>
              <a:t>writi</a:t>
            </a:r>
            <a:r>
              <a:rPr sz="3600" spc="9" baseline="1137" dirty="0" smtClean="0">
                <a:latin typeface="Calibri"/>
                <a:cs typeface="Calibri"/>
              </a:rPr>
              <a:t>n</a:t>
            </a:r>
            <a:r>
              <a:rPr sz="3600" spc="0" baseline="1137" dirty="0" smtClean="0">
                <a:latin typeface="Calibri"/>
                <a:cs typeface="Calibri"/>
              </a:rPr>
              <a:t>g</a:t>
            </a:r>
            <a:r>
              <a:rPr sz="3600" spc="-26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e</a:t>
            </a:r>
            <a:r>
              <a:rPr sz="3600" spc="4" baseline="1137" dirty="0" smtClean="0">
                <a:latin typeface="Calibri"/>
                <a:cs typeface="Calibri"/>
              </a:rPr>
              <a:t>l</a:t>
            </a:r>
            <a:r>
              <a:rPr sz="3600" spc="0" baseline="1137" dirty="0" smtClean="0">
                <a:latin typeface="Calibri"/>
                <a:cs typeface="Calibri"/>
              </a:rPr>
              <a:t>a</a:t>
            </a:r>
            <a:r>
              <a:rPr sz="3600" spc="4" baseline="1137" dirty="0" smtClean="0">
                <a:latin typeface="Calibri"/>
                <a:cs typeface="Calibri"/>
              </a:rPr>
              <a:t>b</a:t>
            </a:r>
            <a:r>
              <a:rPr sz="3600" spc="0" baseline="1137" dirty="0" smtClean="0">
                <a:latin typeface="Calibri"/>
                <a:cs typeface="Calibri"/>
              </a:rPr>
              <a:t>o</a:t>
            </a:r>
            <a:r>
              <a:rPr sz="3600" spc="-50" baseline="1137" dirty="0" smtClean="0">
                <a:latin typeface="Calibri"/>
                <a:cs typeface="Calibri"/>
              </a:rPr>
              <a:t>r</a:t>
            </a:r>
            <a:r>
              <a:rPr sz="3600" spc="-19" baseline="1137" dirty="0" smtClean="0">
                <a:latin typeface="Calibri"/>
                <a:cs typeface="Calibri"/>
              </a:rPr>
              <a:t>a</a:t>
            </a:r>
            <a:r>
              <a:rPr sz="3600" spc="-25" baseline="1137" dirty="0" smtClean="0">
                <a:latin typeface="Calibri"/>
                <a:cs typeface="Calibri"/>
              </a:rPr>
              <a:t>t</a:t>
            </a:r>
            <a:r>
              <a:rPr sz="3600" spc="0" baseline="1137" dirty="0" smtClean="0">
                <a:latin typeface="Calibri"/>
                <a:cs typeface="Calibri"/>
              </a:rPr>
              <a:t>e</a:t>
            </a:r>
            <a:r>
              <a:rPr sz="3600" spc="-45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outlin</a:t>
            </a:r>
            <a:r>
              <a:rPr sz="3600" spc="9" baseline="1137" dirty="0" smtClean="0">
                <a:latin typeface="Calibri"/>
                <a:cs typeface="Calibri"/>
              </a:rPr>
              <a:t>e</a:t>
            </a:r>
            <a:r>
              <a:rPr sz="3600" spc="-19" baseline="1137" dirty="0" smtClean="0">
                <a:latin typeface="Calibri"/>
                <a:cs typeface="Calibri"/>
              </a:rPr>
              <a:t>s</a:t>
            </a:r>
            <a:r>
              <a:rPr sz="3600" spc="0" baseline="1137" dirty="0" smtClean="0">
                <a:latin typeface="Calibri"/>
                <a:cs typeface="Calibri"/>
              </a:rPr>
              <a:t>—so</a:t>
            </a:r>
            <a:r>
              <a:rPr sz="3600" spc="-9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elabo</a:t>
            </a:r>
            <a:r>
              <a:rPr sz="3600" spc="-44" baseline="1137" dirty="0" smtClean="0">
                <a:latin typeface="Calibri"/>
                <a:cs typeface="Calibri"/>
              </a:rPr>
              <a:t>r</a:t>
            </a:r>
            <a:r>
              <a:rPr sz="3600" spc="-19" baseline="1137" dirty="0" smtClean="0">
                <a:latin typeface="Calibri"/>
                <a:cs typeface="Calibri"/>
              </a:rPr>
              <a:t>a</a:t>
            </a:r>
            <a:r>
              <a:rPr sz="3600" spc="-25" baseline="1137" dirty="0" smtClean="0">
                <a:latin typeface="Calibri"/>
                <a:cs typeface="Calibri"/>
              </a:rPr>
              <a:t>t</a:t>
            </a:r>
            <a:r>
              <a:rPr sz="3600" spc="0" baseline="1137" dirty="0" smtClean="0">
                <a:latin typeface="Calibri"/>
                <a:cs typeface="Calibri"/>
              </a:rPr>
              <a:t>e</a:t>
            </a:r>
            <a:r>
              <a:rPr sz="3600" spc="-29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th</a:t>
            </a:r>
            <a:r>
              <a:rPr sz="3600" spc="-19" baseline="1137" dirty="0" smtClean="0">
                <a:latin typeface="Calibri"/>
                <a:cs typeface="Calibri"/>
              </a:rPr>
              <a:t>a</a:t>
            </a:r>
            <a:r>
              <a:rPr sz="3600" spc="0" baseline="1137" dirty="0" smtClean="0">
                <a:latin typeface="Calibri"/>
                <a:cs typeface="Calibri"/>
              </a:rPr>
              <a:t>t</a:t>
            </a:r>
            <a:r>
              <a:rPr sz="3600" spc="-22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th</a:t>
            </a:r>
            <a:r>
              <a:rPr sz="3600" spc="-4" baseline="1137" dirty="0" smtClean="0">
                <a:latin typeface="Calibri"/>
                <a:cs typeface="Calibri"/>
              </a:rPr>
              <a:t>e</a:t>
            </a:r>
            <a:r>
              <a:rPr sz="3600" spc="0" baseline="1137" dirty="0" smtClean="0">
                <a:latin typeface="Calibri"/>
                <a:cs typeface="Calibri"/>
              </a:rPr>
              <a:t>y</a:t>
            </a:r>
            <a:r>
              <a:rPr sz="3600" spc="-53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run out</a:t>
            </a:r>
            <a:r>
              <a:rPr sz="3600" spc="-9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of</a:t>
            </a:r>
            <a:endParaRPr sz="2400">
              <a:latin typeface="Calibri"/>
              <a:cs typeface="Calibri"/>
            </a:endParaRPr>
          </a:p>
          <a:p>
            <a:pPr marL="82803" marR="45720">
              <a:lnSpc>
                <a:spcPts val="2880"/>
              </a:lnSpc>
            </a:pPr>
            <a:r>
              <a:rPr sz="3600" spc="0" baseline="1137" dirty="0" smtClean="0">
                <a:latin typeface="Calibri"/>
                <a:cs typeface="Calibri"/>
              </a:rPr>
              <a:t>time</a:t>
            </a:r>
            <a:r>
              <a:rPr sz="3600" spc="-44" baseline="1137" dirty="0" smtClean="0">
                <a:latin typeface="Calibri"/>
                <a:cs typeface="Calibri"/>
              </a:rPr>
              <a:t> </a:t>
            </a:r>
            <a:r>
              <a:rPr sz="3600" spc="-4" baseline="1137" dirty="0" smtClean="0">
                <a:latin typeface="Calibri"/>
                <a:cs typeface="Calibri"/>
              </a:rPr>
              <a:t>a</a:t>
            </a:r>
            <a:r>
              <a:rPr sz="3600" spc="0" baseline="1137" dirty="0" smtClean="0">
                <a:latin typeface="Calibri"/>
                <a:cs typeface="Calibri"/>
              </a:rPr>
              <a:t>f</a:t>
            </a:r>
            <a:r>
              <a:rPr sz="3600" spc="-25" baseline="1137" dirty="0" smtClean="0">
                <a:latin typeface="Calibri"/>
                <a:cs typeface="Calibri"/>
              </a:rPr>
              <a:t>t</a:t>
            </a:r>
            <a:r>
              <a:rPr sz="3600" spc="0" baseline="1137" dirty="0" smtClean="0">
                <a:latin typeface="Calibri"/>
                <a:cs typeface="Calibri"/>
              </a:rPr>
              <a:t>er</a:t>
            </a:r>
            <a:r>
              <a:rPr sz="3600" spc="-20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writi</a:t>
            </a:r>
            <a:r>
              <a:rPr sz="3600" spc="9" baseline="1137" dirty="0" smtClean="0">
                <a:latin typeface="Calibri"/>
                <a:cs typeface="Calibri"/>
              </a:rPr>
              <a:t>n</a:t>
            </a:r>
            <a:r>
              <a:rPr sz="3600" spc="0" baseline="1137" dirty="0" smtClean="0">
                <a:latin typeface="Calibri"/>
                <a:cs typeface="Calibri"/>
              </a:rPr>
              <a:t>g</a:t>
            </a:r>
            <a:r>
              <a:rPr sz="3600" spc="-36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a se</a:t>
            </a:r>
            <a:r>
              <a:rPr sz="3600" spc="-14" baseline="1137" dirty="0" smtClean="0">
                <a:latin typeface="Calibri"/>
                <a:cs typeface="Calibri"/>
              </a:rPr>
              <a:t>n</a:t>
            </a:r>
            <a:r>
              <a:rPr sz="3600" spc="-25" baseline="1137" dirty="0" smtClean="0">
                <a:latin typeface="Calibri"/>
                <a:cs typeface="Calibri"/>
              </a:rPr>
              <a:t>t</a:t>
            </a:r>
            <a:r>
              <a:rPr sz="3600" spc="0" baseline="1137" dirty="0" smtClean="0">
                <a:latin typeface="Calibri"/>
                <a:cs typeface="Calibri"/>
              </a:rPr>
              <a:t>e</a:t>
            </a:r>
            <a:r>
              <a:rPr sz="3600" spc="4" baseline="1137" dirty="0" smtClean="0">
                <a:latin typeface="Calibri"/>
                <a:cs typeface="Calibri"/>
              </a:rPr>
              <a:t>n</a:t>
            </a:r>
            <a:r>
              <a:rPr sz="3600" spc="0" baseline="1137" dirty="0" smtClean="0">
                <a:latin typeface="Calibri"/>
                <a:cs typeface="Calibri"/>
              </a:rPr>
              <a:t>ce</a:t>
            </a:r>
            <a:r>
              <a:rPr sz="3600" spc="-54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or</a:t>
            </a:r>
            <a:r>
              <a:rPr sz="3600" spc="-20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t</a:t>
            </a:r>
            <a:r>
              <a:rPr sz="3600" spc="-25" baseline="1137" dirty="0" smtClean="0">
                <a:latin typeface="Calibri"/>
                <a:cs typeface="Calibri"/>
              </a:rPr>
              <a:t>w</a:t>
            </a:r>
            <a:r>
              <a:rPr sz="3600" spc="0" baseline="1137" dirty="0" smtClean="0">
                <a:latin typeface="Calibri"/>
                <a:cs typeface="Calibri"/>
              </a:rPr>
              <a:t>o</a:t>
            </a:r>
            <a:r>
              <a:rPr sz="3600" spc="-25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of</a:t>
            </a:r>
            <a:r>
              <a:rPr sz="3600" spc="-9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the</a:t>
            </a:r>
            <a:r>
              <a:rPr sz="3600" spc="-32" baseline="1137" dirty="0" smtClean="0">
                <a:latin typeface="Calibri"/>
                <a:cs typeface="Calibri"/>
              </a:rPr>
              <a:t> </a:t>
            </a:r>
            <a:r>
              <a:rPr sz="3600" spc="4" baseline="1137" dirty="0" smtClean="0">
                <a:latin typeface="Calibri"/>
                <a:cs typeface="Calibri"/>
              </a:rPr>
              <a:t>a</a:t>
            </a:r>
            <a:r>
              <a:rPr sz="3600" spc="0" baseline="1137" dirty="0" smtClean="0">
                <a:latin typeface="Calibri"/>
                <a:cs typeface="Calibri"/>
              </a:rPr>
              <a:t>c</a:t>
            </a:r>
            <a:r>
              <a:rPr sz="3600" spc="4" baseline="1137" dirty="0" smtClean="0">
                <a:latin typeface="Calibri"/>
                <a:cs typeface="Calibri"/>
              </a:rPr>
              <a:t>t</a:t>
            </a:r>
            <a:r>
              <a:rPr sz="3600" spc="0" baseline="1137" dirty="0" smtClean="0">
                <a:latin typeface="Calibri"/>
                <a:cs typeface="Calibri"/>
              </a:rPr>
              <a:t>u</a:t>
            </a:r>
            <a:r>
              <a:rPr sz="3600" spc="4" baseline="1137" dirty="0" smtClean="0">
                <a:latin typeface="Calibri"/>
                <a:cs typeface="Calibri"/>
              </a:rPr>
              <a:t>a</a:t>
            </a:r>
            <a:r>
              <a:rPr sz="3600" spc="0" baseline="1137" dirty="0" smtClean="0">
                <a:latin typeface="Calibri"/>
                <a:cs typeface="Calibri"/>
              </a:rPr>
              <a:t>l</a:t>
            </a:r>
            <a:r>
              <a:rPr sz="3600" spc="-43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a</a:t>
            </a:r>
            <a:r>
              <a:rPr sz="3600" spc="4" baseline="1137" dirty="0" smtClean="0">
                <a:latin typeface="Calibri"/>
                <a:cs typeface="Calibri"/>
              </a:rPr>
              <a:t>n</a:t>
            </a:r>
            <a:r>
              <a:rPr sz="3600" spc="-14" baseline="1137" dirty="0" smtClean="0">
                <a:latin typeface="Calibri"/>
                <a:cs typeface="Calibri"/>
              </a:rPr>
              <a:t>s</a:t>
            </a:r>
            <a:r>
              <a:rPr sz="3600" spc="-19" baseline="1137" dirty="0" smtClean="0">
                <a:latin typeface="Calibri"/>
                <a:cs typeface="Calibri"/>
              </a:rPr>
              <a:t>w</a:t>
            </a:r>
            <a:r>
              <a:rPr sz="3600" spc="0" baseline="1137" dirty="0" smtClean="0">
                <a:latin typeface="Calibri"/>
                <a:cs typeface="Calibri"/>
              </a:rPr>
              <a:t>e</a:t>
            </a:r>
            <a:r>
              <a:rPr sz="3600" spc="-229" baseline="1137" dirty="0" smtClean="0">
                <a:latin typeface="Calibri"/>
                <a:cs typeface="Calibri"/>
              </a:rPr>
              <a:t>r</a:t>
            </a:r>
            <a:r>
              <a:rPr sz="3600" spc="0" baseline="1137" dirty="0" smtClean="0">
                <a:latin typeface="Calibri"/>
                <a:cs typeface="Calibri"/>
              </a:rPr>
              <a:t>.</a:t>
            </a:r>
            <a:r>
              <a:rPr sz="3600" spc="-37" baseline="1137" dirty="0" smtClean="0">
                <a:latin typeface="Calibri"/>
                <a:cs typeface="Calibri"/>
              </a:rPr>
              <a:t> </a:t>
            </a:r>
            <a:r>
              <a:rPr sz="3600" spc="-9" baseline="1137" dirty="0" smtClean="0">
                <a:latin typeface="Calibri"/>
                <a:cs typeface="Calibri"/>
              </a:rPr>
              <a:t>I</a:t>
            </a:r>
            <a:r>
              <a:rPr sz="3600" spc="0" baseline="1137" dirty="0" smtClean="0">
                <a:latin typeface="Calibri"/>
                <a:cs typeface="Calibri"/>
              </a:rPr>
              <a:t>f</a:t>
            </a:r>
            <a:endParaRPr sz="2400">
              <a:latin typeface="Calibri"/>
              <a:cs typeface="Calibri"/>
            </a:endParaRPr>
          </a:p>
          <a:p>
            <a:pPr marL="82803">
              <a:lnSpc>
                <a:spcPts val="2880"/>
              </a:lnSpc>
            </a:pPr>
            <a:r>
              <a:rPr sz="3600" spc="-14" baseline="1137" dirty="0" smtClean="0">
                <a:latin typeface="Calibri"/>
                <a:cs typeface="Calibri"/>
              </a:rPr>
              <a:t>y</a:t>
            </a:r>
            <a:r>
              <a:rPr sz="3600" spc="0" baseline="1137" dirty="0" smtClean="0">
                <a:latin typeface="Calibri"/>
                <a:cs typeface="Calibri"/>
              </a:rPr>
              <a:t>ou</a:t>
            </a:r>
            <a:r>
              <a:rPr sz="3600" spc="-25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n</a:t>
            </a:r>
            <a:r>
              <a:rPr sz="3600" spc="4" baseline="1137" dirty="0" smtClean="0">
                <a:latin typeface="Calibri"/>
                <a:cs typeface="Calibri"/>
              </a:rPr>
              <a:t>e</a:t>
            </a:r>
            <a:r>
              <a:rPr sz="3600" spc="0" baseline="1137" dirty="0" smtClean="0">
                <a:latin typeface="Calibri"/>
                <a:cs typeface="Calibri"/>
              </a:rPr>
              <a:t>ed</a:t>
            </a:r>
            <a:r>
              <a:rPr sz="3600" spc="-34" baseline="1137" dirty="0" smtClean="0">
                <a:latin typeface="Calibri"/>
                <a:cs typeface="Calibri"/>
              </a:rPr>
              <a:t> </a:t>
            </a:r>
            <a:r>
              <a:rPr sz="3600" spc="-25" baseline="1137" dirty="0" smtClean="0">
                <a:latin typeface="Calibri"/>
                <a:cs typeface="Calibri"/>
              </a:rPr>
              <a:t>t</a:t>
            </a:r>
            <a:r>
              <a:rPr sz="3600" spc="0" baseline="1137" dirty="0" smtClean="0">
                <a:latin typeface="Calibri"/>
                <a:cs typeface="Calibri"/>
              </a:rPr>
              <a:t>o</a:t>
            </a:r>
            <a:r>
              <a:rPr sz="3600" spc="-27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jot d</a:t>
            </a:r>
            <a:r>
              <a:rPr sz="3600" spc="-14" baseline="1137" dirty="0" smtClean="0">
                <a:latin typeface="Calibri"/>
                <a:cs typeface="Calibri"/>
              </a:rPr>
              <a:t>o</a:t>
            </a:r>
            <a:r>
              <a:rPr sz="3600" spc="0" baseline="1137" dirty="0" smtClean="0">
                <a:latin typeface="Calibri"/>
                <a:cs typeface="Calibri"/>
              </a:rPr>
              <a:t>wn a </a:t>
            </a:r>
            <a:r>
              <a:rPr sz="3600" spc="-64" baseline="1137" dirty="0" smtClean="0">
                <a:latin typeface="Calibri"/>
                <a:cs typeface="Calibri"/>
              </a:rPr>
              <a:t>f</a:t>
            </a:r>
            <a:r>
              <a:rPr sz="3600" spc="0" baseline="1137" dirty="0" smtClean="0">
                <a:latin typeface="Calibri"/>
                <a:cs typeface="Calibri"/>
              </a:rPr>
              <a:t>ew</a:t>
            </a:r>
            <a:r>
              <a:rPr sz="3600" spc="-29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no</a:t>
            </a:r>
            <a:r>
              <a:rPr sz="3600" spc="-29" baseline="1137" dirty="0" smtClean="0">
                <a:latin typeface="Calibri"/>
                <a:cs typeface="Calibri"/>
              </a:rPr>
              <a:t>t</a:t>
            </a:r>
            <a:r>
              <a:rPr sz="3600" spc="0" baseline="1137" dirty="0" smtClean="0">
                <a:latin typeface="Calibri"/>
                <a:cs typeface="Calibri"/>
              </a:rPr>
              <a:t>es</a:t>
            </a:r>
            <a:r>
              <a:rPr sz="3600" spc="-21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b</a:t>
            </a:r>
            <a:r>
              <a:rPr sz="3600" spc="-9" baseline="1137" dirty="0" smtClean="0">
                <a:latin typeface="Calibri"/>
                <a:cs typeface="Calibri"/>
              </a:rPr>
              <a:t>e</a:t>
            </a:r>
            <a:r>
              <a:rPr sz="3600" spc="-50" baseline="1137" dirty="0" smtClean="0">
                <a:latin typeface="Calibri"/>
                <a:cs typeface="Calibri"/>
              </a:rPr>
              <a:t>f</a:t>
            </a:r>
            <a:r>
              <a:rPr sz="3600" spc="0" baseline="1137" dirty="0" smtClean="0">
                <a:latin typeface="Calibri"/>
                <a:cs typeface="Calibri"/>
              </a:rPr>
              <a:t>o</a:t>
            </a:r>
            <a:r>
              <a:rPr sz="3600" spc="-34" baseline="1137" dirty="0" smtClean="0">
                <a:latin typeface="Calibri"/>
                <a:cs typeface="Calibri"/>
              </a:rPr>
              <a:t>r</a:t>
            </a:r>
            <a:r>
              <a:rPr sz="3600" spc="0" baseline="1137" dirty="0" smtClean="0">
                <a:latin typeface="Calibri"/>
                <a:cs typeface="Calibri"/>
              </a:rPr>
              <a:t>e</a:t>
            </a:r>
            <a:r>
              <a:rPr sz="3600" spc="-42" baseline="1137" dirty="0" smtClean="0">
                <a:latin typeface="Calibri"/>
                <a:cs typeface="Calibri"/>
              </a:rPr>
              <a:t> </a:t>
            </a:r>
            <a:r>
              <a:rPr sz="3600" spc="-14" baseline="1137" dirty="0" smtClean="0">
                <a:latin typeface="Calibri"/>
                <a:cs typeface="Calibri"/>
              </a:rPr>
              <a:t>y</a:t>
            </a:r>
            <a:r>
              <a:rPr sz="3600" spc="0" baseline="1137" dirty="0" smtClean="0">
                <a:latin typeface="Calibri"/>
                <a:cs typeface="Calibri"/>
              </a:rPr>
              <a:t>ou</a:t>
            </a:r>
            <a:r>
              <a:rPr sz="3600" spc="-25" baseline="1137" dirty="0" smtClean="0">
                <a:latin typeface="Calibri"/>
                <a:cs typeface="Calibri"/>
              </a:rPr>
              <a:t> st</a:t>
            </a:r>
            <a:r>
              <a:rPr sz="3600" spc="0" baseline="1137" dirty="0" smtClean="0">
                <a:latin typeface="Calibri"/>
                <a:cs typeface="Calibri"/>
              </a:rPr>
              <a:t>a</a:t>
            </a:r>
            <a:r>
              <a:rPr sz="3600" spc="4" baseline="1137" dirty="0" smtClean="0">
                <a:latin typeface="Calibri"/>
                <a:cs typeface="Calibri"/>
              </a:rPr>
              <a:t>r</a:t>
            </a:r>
            <a:r>
              <a:rPr sz="3600" spc="0" baseline="1137" dirty="0" smtClean="0">
                <a:latin typeface="Calibri"/>
                <a:cs typeface="Calibri"/>
              </a:rPr>
              <a:t>t,</a:t>
            </a:r>
            <a:r>
              <a:rPr sz="3600" spc="-66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th</a:t>
            </a:r>
            <a:r>
              <a:rPr sz="3600" spc="-19" baseline="1137" dirty="0" smtClean="0">
                <a:latin typeface="Calibri"/>
                <a:cs typeface="Calibri"/>
              </a:rPr>
              <a:t>a</a:t>
            </a:r>
            <a:r>
              <a:rPr sz="3600" spc="0" baseline="1137" dirty="0" smtClean="0">
                <a:latin typeface="Calibri"/>
                <a:cs typeface="Calibri"/>
              </a:rPr>
              <a:t>t's</a:t>
            </a:r>
            <a:r>
              <a:rPr sz="3600" spc="-27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fin</a:t>
            </a:r>
            <a:r>
              <a:rPr sz="3600" spc="9" baseline="1137" dirty="0" smtClean="0">
                <a:latin typeface="Calibri"/>
                <a:cs typeface="Calibri"/>
              </a:rPr>
              <a:t>e</a:t>
            </a:r>
            <a:r>
              <a:rPr sz="3600" spc="0" baseline="1137" dirty="0" smtClean="0">
                <a:latin typeface="Calibri"/>
                <a:cs typeface="Calibri"/>
              </a:rPr>
              <a:t>,</a:t>
            </a:r>
            <a:endParaRPr sz="2400">
              <a:latin typeface="Calibri"/>
              <a:cs typeface="Calibri"/>
            </a:endParaRPr>
          </a:p>
          <a:p>
            <a:pPr marL="82803" marR="45720">
              <a:lnSpc>
                <a:spcPts val="2880"/>
              </a:lnSpc>
            </a:pPr>
            <a:r>
              <a:rPr sz="3600" spc="0" baseline="1137" dirty="0" smtClean="0">
                <a:latin typeface="Calibri"/>
                <a:cs typeface="Calibri"/>
              </a:rPr>
              <a:t>but </a:t>
            </a:r>
            <a:r>
              <a:rPr sz="3600" spc="-14" baseline="1137" dirty="0" smtClean="0">
                <a:latin typeface="Calibri"/>
                <a:cs typeface="Calibri"/>
              </a:rPr>
              <a:t>y</a:t>
            </a:r>
            <a:r>
              <a:rPr sz="3600" spc="0" baseline="1137" dirty="0" smtClean="0">
                <a:latin typeface="Calibri"/>
                <a:cs typeface="Calibri"/>
              </a:rPr>
              <a:t>ou</a:t>
            </a:r>
            <a:r>
              <a:rPr sz="3600" spc="-25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n</a:t>
            </a:r>
            <a:r>
              <a:rPr sz="3600" spc="4" baseline="1137" dirty="0" smtClean="0">
                <a:latin typeface="Calibri"/>
                <a:cs typeface="Calibri"/>
              </a:rPr>
              <a:t>e</a:t>
            </a:r>
            <a:r>
              <a:rPr sz="3600" spc="0" baseline="1137" dirty="0" smtClean="0">
                <a:latin typeface="Calibri"/>
                <a:cs typeface="Calibri"/>
              </a:rPr>
              <a:t>ed</a:t>
            </a:r>
            <a:r>
              <a:rPr sz="3600" spc="-34" baseline="1137" dirty="0" smtClean="0">
                <a:latin typeface="Calibri"/>
                <a:cs typeface="Calibri"/>
              </a:rPr>
              <a:t> </a:t>
            </a:r>
            <a:r>
              <a:rPr sz="3600" spc="-25" baseline="1137" dirty="0" smtClean="0">
                <a:latin typeface="Calibri"/>
                <a:cs typeface="Calibri"/>
              </a:rPr>
              <a:t>t</a:t>
            </a:r>
            <a:r>
              <a:rPr sz="3600" spc="0" baseline="1137" dirty="0" smtClean="0">
                <a:latin typeface="Calibri"/>
                <a:cs typeface="Calibri"/>
              </a:rPr>
              <a:t>o</a:t>
            </a:r>
            <a:r>
              <a:rPr sz="3600" spc="-27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sp</a:t>
            </a:r>
            <a:r>
              <a:rPr sz="3600" spc="4" baseline="1137" dirty="0" smtClean="0">
                <a:latin typeface="Calibri"/>
                <a:cs typeface="Calibri"/>
              </a:rPr>
              <a:t>e</a:t>
            </a:r>
            <a:r>
              <a:rPr sz="3600" spc="0" baseline="1137" dirty="0" smtClean="0">
                <a:latin typeface="Calibri"/>
                <a:cs typeface="Calibri"/>
              </a:rPr>
              <a:t>nd</a:t>
            </a:r>
            <a:r>
              <a:rPr sz="3600" spc="9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mo</a:t>
            </a:r>
            <a:r>
              <a:rPr sz="3600" spc="-25" baseline="1137" dirty="0" smtClean="0">
                <a:latin typeface="Calibri"/>
                <a:cs typeface="Calibri"/>
              </a:rPr>
              <a:t>s</a:t>
            </a:r>
            <a:r>
              <a:rPr sz="3600" spc="0" baseline="1137" dirty="0" smtClean="0">
                <a:latin typeface="Calibri"/>
                <a:cs typeface="Calibri"/>
              </a:rPr>
              <a:t>t</a:t>
            </a:r>
            <a:r>
              <a:rPr sz="3600" spc="-22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of </a:t>
            </a:r>
            <a:r>
              <a:rPr sz="3600" spc="-19" baseline="1137" dirty="0" smtClean="0">
                <a:latin typeface="Calibri"/>
                <a:cs typeface="Calibri"/>
              </a:rPr>
              <a:t>y</a:t>
            </a:r>
            <a:r>
              <a:rPr sz="3600" spc="0" baseline="1137" dirty="0" smtClean="0">
                <a:latin typeface="Calibri"/>
                <a:cs typeface="Calibri"/>
              </a:rPr>
              <a:t>our</a:t>
            </a:r>
            <a:r>
              <a:rPr sz="3600" spc="-10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time</a:t>
            </a:r>
            <a:r>
              <a:rPr sz="3600" spc="-59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writi</a:t>
            </a:r>
            <a:r>
              <a:rPr sz="3600" spc="9" baseline="1137" dirty="0" smtClean="0">
                <a:latin typeface="Calibri"/>
                <a:cs typeface="Calibri"/>
              </a:rPr>
              <a:t>n</a:t>
            </a:r>
            <a:r>
              <a:rPr sz="3600" spc="0" baseline="1137" dirty="0" smtClean="0">
                <a:latin typeface="Calibri"/>
                <a:cs typeface="Calibri"/>
              </a:rPr>
              <a:t>g</a:t>
            </a:r>
            <a:r>
              <a:rPr sz="3600" spc="-26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the</a:t>
            </a:r>
            <a:r>
              <a:rPr sz="3600" spc="-37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a</a:t>
            </a:r>
            <a:r>
              <a:rPr sz="3600" spc="4" baseline="1137" dirty="0" smtClean="0">
                <a:latin typeface="Calibri"/>
                <a:cs typeface="Calibri"/>
              </a:rPr>
              <a:t>n</a:t>
            </a:r>
            <a:r>
              <a:rPr sz="3600" spc="-14" baseline="1137" dirty="0" smtClean="0">
                <a:latin typeface="Calibri"/>
                <a:cs typeface="Calibri"/>
              </a:rPr>
              <a:t>s</a:t>
            </a:r>
            <a:r>
              <a:rPr sz="3600" spc="-19" baseline="1137" dirty="0" smtClean="0">
                <a:latin typeface="Calibri"/>
                <a:cs typeface="Calibri"/>
              </a:rPr>
              <a:t>w</a:t>
            </a:r>
            <a:r>
              <a:rPr sz="3600" spc="0" baseline="1137" dirty="0" smtClean="0">
                <a:latin typeface="Calibri"/>
                <a:cs typeface="Calibri"/>
              </a:rPr>
              <a:t>e</a:t>
            </a:r>
            <a:r>
              <a:rPr sz="3600" spc="-194" baseline="1137" dirty="0" smtClean="0">
                <a:latin typeface="Calibri"/>
                <a:cs typeface="Calibri"/>
              </a:rPr>
              <a:t>r</a:t>
            </a:r>
            <a:r>
              <a:rPr sz="3600" spc="0" baseline="1137" dirty="0" smtClean="0">
                <a:latin typeface="Calibri"/>
                <a:cs typeface="Calibri"/>
              </a:rPr>
              <a:t>,</a:t>
            </a:r>
            <a:endParaRPr sz="2400">
              <a:latin typeface="Calibri"/>
              <a:cs typeface="Calibri"/>
            </a:endParaRPr>
          </a:p>
          <a:p>
            <a:pPr marL="82803" marR="45720">
              <a:lnSpc>
                <a:spcPts val="2880"/>
              </a:lnSpc>
            </a:pPr>
            <a:r>
              <a:rPr sz="3600" spc="0" baseline="1137" dirty="0" smtClean="0">
                <a:latin typeface="Calibri"/>
                <a:cs typeface="Calibri"/>
              </a:rPr>
              <a:t>not p</a:t>
            </a:r>
            <a:r>
              <a:rPr sz="3600" spc="-39" baseline="1137" dirty="0" smtClean="0">
                <a:latin typeface="Calibri"/>
                <a:cs typeface="Calibri"/>
              </a:rPr>
              <a:t>r</a:t>
            </a:r>
            <a:r>
              <a:rPr sz="3600" spc="0" baseline="1137" dirty="0" smtClean="0">
                <a:latin typeface="Calibri"/>
                <a:cs typeface="Calibri"/>
              </a:rPr>
              <a:t>ep</a:t>
            </a:r>
            <a:r>
              <a:rPr sz="3600" spc="4" baseline="1137" dirty="0" smtClean="0">
                <a:latin typeface="Calibri"/>
                <a:cs typeface="Calibri"/>
              </a:rPr>
              <a:t>a</a:t>
            </a:r>
            <a:r>
              <a:rPr sz="3600" spc="0" baseline="1137" dirty="0" smtClean="0">
                <a:latin typeface="Calibri"/>
                <a:cs typeface="Calibri"/>
              </a:rPr>
              <a:t>ring </a:t>
            </a:r>
            <a:r>
              <a:rPr sz="3600" spc="-25" baseline="1137" dirty="0" smtClean="0">
                <a:latin typeface="Calibri"/>
                <a:cs typeface="Calibri"/>
              </a:rPr>
              <a:t>t</a:t>
            </a:r>
            <a:r>
              <a:rPr sz="3600" spc="0" baseline="1137" dirty="0" smtClean="0">
                <a:latin typeface="Calibri"/>
                <a:cs typeface="Calibri"/>
              </a:rPr>
              <a:t>o</a:t>
            </a:r>
            <a:r>
              <a:rPr sz="3600" spc="-19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wri</a:t>
            </a:r>
            <a:r>
              <a:rPr sz="3600" spc="-19" baseline="1137" dirty="0" smtClean="0">
                <a:latin typeface="Calibri"/>
                <a:cs typeface="Calibri"/>
              </a:rPr>
              <a:t>t</a:t>
            </a:r>
            <a:r>
              <a:rPr sz="3600" spc="0" baseline="1137" dirty="0" smtClean="0">
                <a:latin typeface="Calibri"/>
                <a:cs typeface="Calibri"/>
              </a:rPr>
              <a:t>e</a:t>
            </a:r>
            <a:r>
              <a:rPr sz="3600" spc="-9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it.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1540" y="169163"/>
            <a:ext cx="8252459" cy="1670303"/>
          </a:xfrm>
          <a:custGeom>
            <a:avLst/>
            <a:gdLst/>
            <a:ahLst/>
            <a:cxnLst/>
            <a:rect l="l" t="t" r="r" b="b"/>
            <a:pathLst>
              <a:path w="8252459" h="1670303">
                <a:moveTo>
                  <a:pt x="4145788" y="0"/>
                </a:moveTo>
                <a:lnTo>
                  <a:pt x="3743071" y="11175"/>
                </a:lnTo>
                <a:lnTo>
                  <a:pt x="3379597" y="42925"/>
                </a:lnTo>
                <a:lnTo>
                  <a:pt x="3026156" y="85978"/>
                </a:lnTo>
                <a:lnTo>
                  <a:pt x="2701798" y="138937"/>
                </a:lnTo>
                <a:lnTo>
                  <a:pt x="2396998" y="203707"/>
                </a:lnTo>
                <a:lnTo>
                  <a:pt x="2121916" y="278510"/>
                </a:lnTo>
                <a:lnTo>
                  <a:pt x="1856739" y="363854"/>
                </a:lnTo>
                <a:lnTo>
                  <a:pt x="1621282" y="449833"/>
                </a:lnTo>
                <a:lnTo>
                  <a:pt x="1395348" y="546353"/>
                </a:lnTo>
                <a:lnTo>
                  <a:pt x="1198498" y="642365"/>
                </a:lnTo>
                <a:lnTo>
                  <a:pt x="1011682" y="749553"/>
                </a:lnTo>
                <a:lnTo>
                  <a:pt x="697357" y="953134"/>
                </a:lnTo>
                <a:lnTo>
                  <a:pt x="559816" y="1059814"/>
                </a:lnTo>
                <a:lnTo>
                  <a:pt x="343928" y="1252854"/>
                </a:lnTo>
                <a:lnTo>
                  <a:pt x="255562" y="1338325"/>
                </a:lnTo>
                <a:lnTo>
                  <a:pt x="186296" y="1424177"/>
                </a:lnTo>
                <a:lnTo>
                  <a:pt x="127546" y="1488439"/>
                </a:lnTo>
                <a:lnTo>
                  <a:pt x="78346" y="1553082"/>
                </a:lnTo>
                <a:lnTo>
                  <a:pt x="39166" y="1606168"/>
                </a:lnTo>
                <a:lnTo>
                  <a:pt x="10032" y="1649094"/>
                </a:lnTo>
                <a:lnTo>
                  <a:pt x="0" y="1670303"/>
                </a:lnTo>
                <a:lnTo>
                  <a:pt x="19583" y="1649094"/>
                </a:lnTo>
                <a:lnTo>
                  <a:pt x="39166" y="1616836"/>
                </a:lnTo>
                <a:lnTo>
                  <a:pt x="78346" y="1563242"/>
                </a:lnTo>
                <a:lnTo>
                  <a:pt x="137579" y="1509648"/>
                </a:lnTo>
                <a:lnTo>
                  <a:pt x="196811" y="1445513"/>
                </a:lnTo>
                <a:lnTo>
                  <a:pt x="275145" y="1381251"/>
                </a:lnTo>
                <a:lnTo>
                  <a:pt x="373075" y="1295907"/>
                </a:lnTo>
                <a:lnTo>
                  <a:pt x="471423" y="1220596"/>
                </a:lnTo>
                <a:lnTo>
                  <a:pt x="599059" y="1135125"/>
                </a:lnTo>
                <a:lnTo>
                  <a:pt x="737108" y="1038605"/>
                </a:lnTo>
                <a:lnTo>
                  <a:pt x="884173" y="953134"/>
                </a:lnTo>
                <a:lnTo>
                  <a:pt x="1060958" y="867282"/>
                </a:lnTo>
                <a:lnTo>
                  <a:pt x="1247648" y="771270"/>
                </a:lnTo>
                <a:lnTo>
                  <a:pt x="1454023" y="695959"/>
                </a:lnTo>
                <a:lnTo>
                  <a:pt x="1679955" y="609980"/>
                </a:lnTo>
                <a:lnTo>
                  <a:pt x="1925574" y="535177"/>
                </a:lnTo>
                <a:lnTo>
                  <a:pt x="2180590" y="471042"/>
                </a:lnTo>
                <a:lnTo>
                  <a:pt x="2466340" y="407415"/>
                </a:lnTo>
                <a:lnTo>
                  <a:pt x="2770505" y="353821"/>
                </a:lnTo>
                <a:lnTo>
                  <a:pt x="3448431" y="289051"/>
                </a:lnTo>
                <a:lnTo>
                  <a:pt x="3811397" y="278510"/>
                </a:lnTo>
                <a:lnTo>
                  <a:pt x="6803720" y="278510"/>
                </a:lnTo>
                <a:lnTo>
                  <a:pt x="6503669" y="214248"/>
                </a:lnTo>
                <a:lnTo>
                  <a:pt x="5973445" y="128904"/>
                </a:lnTo>
                <a:lnTo>
                  <a:pt x="5481955" y="75310"/>
                </a:lnTo>
                <a:lnTo>
                  <a:pt x="5010404" y="32384"/>
                </a:lnTo>
                <a:lnTo>
                  <a:pt x="4558538" y="11175"/>
                </a:lnTo>
                <a:lnTo>
                  <a:pt x="4145788" y="0"/>
                </a:lnTo>
                <a:close/>
              </a:path>
              <a:path w="8252459" h="1670303">
                <a:moveTo>
                  <a:pt x="6803720" y="278510"/>
                </a:moveTo>
                <a:lnTo>
                  <a:pt x="4204589" y="278510"/>
                </a:lnTo>
                <a:lnTo>
                  <a:pt x="4627372" y="289051"/>
                </a:lnTo>
                <a:lnTo>
                  <a:pt x="5069205" y="321436"/>
                </a:lnTo>
                <a:lnTo>
                  <a:pt x="5531104" y="375030"/>
                </a:lnTo>
                <a:lnTo>
                  <a:pt x="6022213" y="449833"/>
                </a:lnTo>
                <a:lnTo>
                  <a:pt x="6542785" y="535177"/>
                </a:lnTo>
                <a:lnTo>
                  <a:pt x="7083552" y="653541"/>
                </a:lnTo>
                <a:lnTo>
                  <a:pt x="7653019" y="792479"/>
                </a:lnTo>
                <a:lnTo>
                  <a:pt x="8252459" y="953134"/>
                </a:lnTo>
                <a:lnTo>
                  <a:pt x="8252459" y="621156"/>
                </a:lnTo>
                <a:lnTo>
                  <a:pt x="7633334" y="460374"/>
                </a:lnTo>
                <a:lnTo>
                  <a:pt x="6803720" y="278510"/>
                </a:lnTo>
                <a:close/>
              </a:path>
            </a:pathLst>
          </a:custGeom>
          <a:solidFill>
            <a:srgbClr val="FAEB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3400" y="321563"/>
            <a:ext cx="8610599" cy="1572767"/>
          </a:xfrm>
          <a:custGeom>
            <a:avLst/>
            <a:gdLst/>
            <a:ahLst/>
            <a:cxnLst/>
            <a:rect l="l" t="t" r="r" b="b"/>
            <a:pathLst>
              <a:path w="8610599" h="1572767">
                <a:moveTo>
                  <a:pt x="4316095" y="0"/>
                </a:moveTo>
                <a:lnTo>
                  <a:pt x="3522726" y="42417"/>
                </a:lnTo>
                <a:lnTo>
                  <a:pt x="2815971" y="128269"/>
                </a:lnTo>
                <a:lnTo>
                  <a:pt x="2500884" y="192404"/>
                </a:lnTo>
                <a:lnTo>
                  <a:pt x="2207514" y="267207"/>
                </a:lnTo>
                <a:lnTo>
                  <a:pt x="1935226" y="342391"/>
                </a:lnTo>
                <a:lnTo>
                  <a:pt x="1685163" y="428370"/>
                </a:lnTo>
                <a:lnTo>
                  <a:pt x="1457452" y="513714"/>
                </a:lnTo>
                <a:lnTo>
                  <a:pt x="1250695" y="609599"/>
                </a:lnTo>
                <a:lnTo>
                  <a:pt x="1054608" y="706627"/>
                </a:lnTo>
                <a:lnTo>
                  <a:pt x="880618" y="802639"/>
                </a:lnTo>
                <a:lnTo>
                  <a:pt x="728954" y="899032"/>
                </a:lnTo>
                <a:lnTo>
                  <a:pt x="587286" y="995044"/>
                </a:lnTo>
                <a:lnTo>
                  <a:pt x="467829" y="1091437"/>
                </a:lnTo>
                <a:lnTo>
                  <a:pt x="358927" y="1177289"/>
                </a:lnTo>
                <a:lnTo>
                  <a:pt x="272237" y="1262760"/>
                </a:lnTo>
                <a:lnTo>
                  <a:pt x="195592" y="1337436"/>
                </a:lnTo>
                <a:lnTo>
                  <a:pt x="130568" y="1402079"/>
                </a:lnTo>
                <a:lnTo>
                  <a:pt x="76123" y="1465706"/>
                </a:lnTo>
                <a:lnTo>
                  <a:pt x="43878" y="1508632"/>
                </a:lnTo>
                <a:lnTo>
                  <a:pt x="11099" y="1551558"/>
                </a:lnTo>
                <a:lnTo>
                  <a:pt x="0" y="1572767"/>
                </a:lnTo>
                <a:lnTo>
                  <a:pt x="21678" y="1551558"/>
                </a:lnTo>
                <a:lnTo>
                  <a:pt x="43878" y="1519300"/>
                </a:lnTo>
                <a:lnTo>
                  <a:pt x="87223" y="1476882"/>
                </a:lnTo>
                <a:lnTo>
                  <a:pt x="141135" y="1423288"/>
                </a:lnTo>
                <a:lnTo>
                  <a:pt x="206692" y="1369821"/>
                </a:lnTo>
                <a:lnTo>
                  <a:pt x="380606" y="1219834"/>
                </a:lnTo>
                <a:lnTo>
                  <a:pt x="619531" y="1070228"/>
                </a:lnTo>
                <a:lnTo>
                  <a:pt x="761238" y="984376"/>
                </a:lnTo>
                <a:lnTo>
                  <a:pt x="924052" y="899032"/>
                </a:lnTo>
                <a:lnTo>
                  <a:pt x="1109091" y="813180"/>
                </a:lnTo>
                <a:lnTo>
                  <a:pt x="1304670" y="727836"/>
                </a:lnTo>
                <a:lnTo>
                  <a:pt x="1511300" y="653033"/>
                </a:lnTo>
                <a:lnTo>
                  <a:pt x="1750822" y="577849"/>
                </a:lnTo>
                <a:lnTo>
                  <a:pt x="2000758" y="503046"/>
                </a:lnTo>
                <a:lnTo>
                  <a:pt x="2283079" y="438403"/>
                </a:lnTo>
                <a:lnTo>
                  <a:pt x="2576449" y="384809"/>
                </a:lnTo>
                <a:lnTo>
                  <a:pt x="3229355" y="299465"/>
                </a:lnTo>
                <a:lnTo>
                  <a:pt x="3979417" y="257047"/>
                </a:lnTo>
                <a:lnTo>
                  <a:pt x="7071970" y="257047"/>
                </a:lnTo>
                <a:lnTo>
                  <a:pt x="6784213" y="203580"/>
                </a:lnTo>
                <a:lnTo>
                  <a:pt x="6240780" y="128269"/>
                </a:lnTo>
                <a:lnTo>
                  <a:pt x="5718556" y="64134"/>
                </a:lnTo>
                <a:lnTo>
                  <a:pt x="5229606" y="32384"/>
                </a:lnTo>
                <a:lnTo>
                  <a:pt x="4762246" y="11049"/>
                </a:lnTo>
                <a:lnTo>
                  <a:pt x="4316095" y="0"/>
                </a:lnTo>
                <a:close/>
              </a:path>
              <a:path w="8610599" h="1572767">
                <a:moveTo>
                  <a:pt x="7071970" y="257047"/>
                </a:moveTo>
                <a:lnTo>
                  <a:pt x="4392295" y="257047"/>
                </a:lnTo>
                <a:lnTo>
                  <a:pt x="4827270" y="278256"/>
                </a:lnTo>
                <a:lnTo>
                  <a:pt x="5284089" y="310641"/>
                </a:lnTo>
                <a:lnTo>
                  <a:pt x="5773039" y="353059"/>
                </a:lnTo>
                <a:lnTo>
                  <a:pt x="6284214" y="417194"/>
                </a:lnTo>
                <a:lnTo>
                  <a:pt x="6827520" y="513714"/>
                </a:lnTo>
                <a:lnTo>
                  <a:pt x="7392670" y="620775"/>
                </a:lnTo>
                <a:lnTo>
                  <a:pt x="7979918" y="749045"/>
                </a:lnTo>
                <a:lnTo>
                  <a:pt x="8610599" y="899032"/>
                </a:lnTo>
                <a:lnTo>
                  <a:pt x="8610599" y="588390"/>
                </a:lnTo>
                <a:lnTo>
                  <a:pt x="7968869" y="438403"/>
                </a:lnTo>
                <a:lnTo>
                  <a:pt x="7360411" y="310641"/>
                </a:lnTo>
                <a:lnTo>
                  <a:pt x="7071970" y="257047"/>
                </a:lnTo>
                <a:close/>
              </a:path>
            </a:pathLst>
          </a:custGeom>
          <a:solidFill>
            <a:srgbClr val="F5CD2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572000"/>
            <a:ext cx="9143999" cy="2285996"/>
          </a:xfrm>
          <a:custGeom>
            <a:avLst/>
            <a:gdLst/>
            <a:ahLst/>
            <a:cxnLst/>
            <a:rect l="l" t="t" r="r" b="b"/>
            <a:pathLst>
              <a:path w="9143999" h="2285996">
                <a:moveTo>
                  <a:pt x="0" y="1124484"/>
                </a:moveTo>
                <a:lnTo>
                  <a:pt x="0" y="2285996"/>
                </a:lnTo>
                <a:lnTo>
                  <a:pt x="9143999" y="2285996"/>
                </a:lnTo>
                <a:lnTo>
                  <a:pt x="9143999" y="1763941"/>
                </a:lnTo>
                <a:lnTo>
                  <a:pt x="3986149" y="1763941"/>
                </a:lnTo>
                <a:lnTo>
                  <a:pt x="3730085" y="1759642"/>
                </a:lnTo>
                <a:lnTo>
                  <a:pt x="3479049" y="1749903"/>
                </a:lnTo>
                <a:lnTo>
                  <a:pt x="3233190" y="1735141"/>
                </a:lnTo>
                <a:lnTo>
                  <a:pt x="2992654" y="1715777"/>
                </a:lnTo>
                <a:lnTo>
                  <a:pt x="2757592" y="1692227"/>
                </a:lnTo>
                <a:lnTo>
                  <a:pt x="2528151" y="1664912"/>
                </a:lnTo>
                <a:lnTo>
                  <a:pt x="2304479" y="1634250"/>
                </a:lnTo>
                <a:lnTo>
                  <a:pt x="2086726" y="1600660"/>
                </a:lnTo>
                <a:lnTo>
                  <a:pt x="1875039" y="1564561"/>
                </a:lnTo>
                <a:lnTo>
                  <a:pt x="1669567" y="1526371"/>
                </a:lnTo>
                <a:lnTo>
                  <a:pt x="1470459" y="1486510"/>
                </a:lnTo>
                <a:lnTo>
                  <a:pt x="1277862" y="1445396"/>
                </a:lnTo>
                <a:lnTo>
                  <a:pt x="1091926" y="1403447"/>
                </a:lnTo>
                <a:lnTo>
                  <a:pt x="740629" y="1318724"/>
                </a:lnTo>
                <a:lnTo>
                  <a:pt x="0" y="1124484"/>
                </a:lnTo>
                <a:close/>
              </a:path>
              <a:path w="9143999" h="2285996">
                <a:moveTo>
                  <a:pt x="9143999" y="0"/>
                </a:moveTo>
                <a:lnTo>
                  <a:pt x="9084905" y="77057"/>
                </a:lnTo>
                <a:lnTo>
                  <a:pt x="9014664" y="165684"/>
                </a:lnTo>
                <a:lnTo>
                  <a:pt x="8931645" y="264148"/>
                </a:lnTo>
                <a:lnTo>
                  <a:pt x="8834220" y="370716"/>
                </a:lnTo>
                <a:lnTo>
                  <a:pt x="8720758" y="483656"/>
                </a:lnTo>
                <a:lnTo>
                  <a:pt x="8589630" y="601233"/>
                </a:lnTo>
                <a:lnTo>
                  <a:pt x="8439205" y="721717"/>
                </a:lnTo>
                <a:lnTo>
                  <a:pt x="8267854" y="843373"/>
                </a:lnTo>
                <a:lnTo>
                  <a:pt x="8073947" y="964469"/>
                </a:lnTo>
                <a:lnTo>
                  <a:pt x="7855854" y="1083271"/>
                </a:lnTo>
                <a:lnTo>
                  <a:pt x="7611946" y="1198048"/>
                </a:lnTo>
                <a:lnTo>
                  <a:pt x="7340592" y="1307066"/>
                </a:lnTo>
                <a:lnTo>
                  <a:pt x="7040163" y="1408592"/>
                </a:lnTo>
                <a:lnTo>
                  <a:pt x="6709029" y="1500893"/>
                </a:lnTo>
                <a:lnTo>
                  <a:pt x="6345560" y="1582237"/>
                </a:lnTo>
                <a:lnTo>
                  <a:pt x="5948127" y="1650890"/>
                </a:lnTo>
                <a:lnTo>
                  <a:pt x="5515099" y="1705120"/>
                </a:lnTo>
                <a:lnTo>
                  <a:pt x="5044846" y="1743193"/>
                </a:lnTo>
                <a:lnTo>
                  <a:pt x="4535739" y="1763378"/>
                </a:lnTo>
                <a:lnTo>
                  <a:pt x="3986149" y="1763941"/>
                </a:lnTo>
                <a:lnTo>
                  <a:pt x="9143999" y="1763941"/>
                </a:lnTo>
                <a:lnTo>
                  <a:pt x="9143999" y="0"/>
                </a:lnTo>
                <a:close/>
              </a:path>
            </a:pathLst>
          </a:custGeom>
          <a:solidFill>
            <a:srgbClr val="5A160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114800"/>
            <a:ext cx="8991600" cy="2189041"/>
          </a:xfrm>
          <a:custGeom>
            <a:avLst/>
            <a:gdLst/>
            <a:ahLst/>
            <a:cxnLst/>
            <a:rect l="l" t="t" r="r" b="b"/>
            <a:pathLst>
              <a:path w="8991600" h="2189041">
                <a:moveTo>
                  <a:pt x="0" y="944499"/>
                </a:moveTo>
                <a:lnTo>
                  <a:pt x="0" y="1378839"/>
                </a:lnTo>
                <a:lnTo>
                  <a:pt x="1049999" y="1697960"/>
                </a:lnTo>
                <a:lnTo>
                  <a:pt x="2019513" y="1931003"/>
                </a:lnTo>
                <a:lnTo>
                  <a:pt x="2911422" y="2085505"/>
                </a:lnTo>
                <a:lnTo>
                  <a:pt x="3728606" y="2169005"/>
                </a:lnTo>
                <a:lnTo>
                  <a:pt x="4473946" y="2189041"/>
                </a:lnTo>
                <a:lnTo>
                  <a:pt x="5150322" y="2153151"/>
                </a:lnTo>
                <a:lnTo>
                  <a:pt x="5760616" y="2068874"/>
                </a:lnTo>
                <a:lnTo>
                  <a:pt x="6307707" y="1943749"/>
                </a:lnTo>
                <a:lnTo>
                  <a:pt x="6646160" y="1833588"/>
                </a:lnTo>
                <a:lnTo>
                  <a:pt x="4399901" y="1833588"/>
                </a:lnTo>
                <a:lnTo>
                  <a:pt x="3661208" y="1789868"/>
                </a:lnTo>
                <a:lnTo>
                  <a:pt x="2854358" y="1686045"/>
                </a:lnTo>
                <a:lnTo>
                  <a:pt x="1976863" y="1515173"/>
                </a:lnTo>
                <a:lnTo>
                  <a:pt x="1026239" y="1270306"/>
                </a:lnTo>
                <a:lnTo>
                  <a:pt x="0" y="944499"/>
                </a:lnTo>
                <a:close/>
              </a:path>
              <a:path w="8991600" h="2189041">
                <a:moveTo>
                  <a:pt x="8991600" y="0"/>
                </a:moveTo>
                <a:lnTo>
                  <a:pt x="8931512" y="92792"/>
                </a:lnTo>
                <a:lnTo>
                  <a:pt x="8852675" y="198365"/>
                </a:lnTo>
                <a:lnTo>
                  <a:pt x="8737994" y="334127"/>
                </a:lnTo>
                <a:lnTo>
                  <a:pt x="8584983" y="493133"/>
                </a:lnTo>
                <a:lnTo>
                  <a:pt x="8391158" y="668438"/>
                </a:lnTo>
                <a:lnTo>
                  <a:pt x="8154031" y="853096"/>
                </a:lnTo>
                <a:lnTo>
                  <a:pt x="7871118" y="1040161"/>
                </a:lnTo>
                <a:lnTo>
                  <a:pt x="7539933" y="1222688"/>
                </a:lnTo>
                <a:lnTo>
                  <a:pt x="7157989" y="1393731"/>
                </a:lnTo>
                <a:lnTo>
                  <a:pt x="6722802" y="1546344"/>
                </a:lnTo>
                <a:lnTo>
                  <a:pt x="6231885" y="1673582"/>
                </a:lnTo>
                <a:lnTo>
                  <a:pt x="5682753" y="1768499"/>
                </a:lnTo>
                <a:lnTo>
                  <a:pt x="5072920" y="1824149"/>
                </a:lnTo>
                <a:lnTo>
                  <a:pt x="4399901" y="1833588"/>
                </a:lnTo>
                <a:lnTo>
                  <a:pt x="6646160" y="1833588"/>
                </a:lnTo>
                <a:lnTo>
                  <a:pt x="6794478" y="1785313"/>
                </a:lnTo>
                <a:lnTo>
                  <a:pt x="7223807" y="1601104"/>
                </a:lnTo>
                <a:lnTo>
                  <a:pt x="7598576" y="1398662"/>
                </a:lnTo>
                <a:lnTo>
                  <a:pt x="7921666" y="1185525"/>
                </a:lnTo>
                <a:lnTo>
                  <a:pt x="8195957" y="969231"/>
                </a:lnTo>
                <a:lnTo>
                  <a:pt x="8424330" y="757318"/>
                </a:lnTo>
                <a:lnTo>
                  <a:pt x="8609665" y="557325"/>
                </a:lnTo>
                <a:lnTo>
                  <a:pt x="8754843" y="376790"/>
                </a:lnTo>
                <a:lnTo>
                  <a:pt x="8862745" y="223252"/>
                </a:lnTo>
                <a:lnTo>
                  <a:pt x="8936251" y="104248"/>
                </a:lnTo>
                <a:lnTo>
                  <a:pt x="8978243" y="27318"/>
                </a:lnTo>
                <a:lnTo>
                  <a:pt x="8991600" y="0"/>
                </a:lnTo>
                <a:close/>
              </a:path>
            </a:pathLst>
          </a:custGeom>
          <a:solidFill>
            <a:srgbClr val="FAEB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4572000"/>
            <a:ext cx="9144000" cy="1867695"/>
          </a:xfrm>
          <a:custGeom>
            <a:avLst/>
            <a:gdLst/>
            <a:ahLst/>
            <a:cxnLst/>
            <a:rect l="l" t="t" r="r" b="b"/>
            <a:pathLst>
              <a:path w="9144000" h="1867695">
                <a:moveTo>
                  <a:pt x="0" y="805941"/>
                </a:moveTo>
                <a:lnTo>
                  <a:pt x="0" y="1176439"/>
                </a:lnTo>
                <a:lnTo>
                  <a:pt x="1067798" y="1448711"/>
                </a:lnTo>
                <a:lnTo>
                  <a:pt x="2053746" y="1647542"/>
                </a:lnTo>
                <a:lnTo>
                  <a:pt x="2960774" y="1779361"/>
                </a:lnTo>
                <a:lnTo>
                  <a:pt x="3791809" y="1850602"/>
                </a:lnTo>
                <a:lnTo>
                  <a:pt x="4549782" y="1867695"/>
                </a:lnTo>
                <a:lnTo>
                  <a:pt x="5237623" y="1837073"/>
                </a:lnTo>
                <a:lnTo>
                  <a:pt x="5858261" y="1765167"/>
                </a:lnTo>
                <a:lnTo>
                  <a:pt x="6414625" y="1658409"/>
                </a:lnTo>
                <a:lnTo>
                  <a:pt x="6758668" y="1564459"/>
                </a:lnTo>
                <a:lnTo>
                  <a:pt x="4474452" y="1564459"/>
                </a:lnTo>
                <a:lnTo>
                  <a:pt x="3723241" y="1527166"/>
                </a:lnTo>
                <a:lnTo>
                  <a:pt x="2902719" y="1438594"/>
                </a:lnTo>
                <a:lnTo>
                  <a:pt x="2010356" y="1292816"/>
                </a:lnTo>
                <a:lnTo>
                  <a:pt x="1043625" y="1083907"/>
                </a:lnTo>
                <a:lnTo>
                  <a:pt x="0" y="805941"/>
                </a:lnTo>
                <a:close/>
              </a:path>
              <a:path w="9144000" h="1867695">
                <a:moveTo>
                  <a:pt x="9144000" y="0"/>
                </a:moveTo>
                <a:lnTo>
                  <a:pt x="9082892" y="79170"/>
                </a:lnTo>
                <a:lnTo>
                  <a:pt x="9002717" y="169245"/>
                </a:lnTo>
                <a:lnTo>
                  <a:pt x="8886090" y="285078"/>
                </a:lnTo>
                <a:lnTo>
                  <a:pt x="8730484" y="420743"/>
                </a:lnTo>
                <a:lnTo>
                  <a:pt x="8533370" y="570315"/>
                </a:lnTo>
                <a:lnTo>
                  <a:pt x="8292222" y="727867"/>
                </a:lnTo>
                <a:lnTo>
                  <a:pt x="8004511" y="887473"/>
                </a:lnTo>
                <a:lnTo>
                  <a:pt x="7667710" y="1043208"/>
                </a:lnTo>
                <a:lnTo>
                  <a:pt x="7279290" y="1189145"/>
                </a:lnTo>
                <a:lnTo>
                  <a:pt x="6836725" y="1319359"/>
                </a:lnTo>
                <a:lnTo>
                  <a:pt x="6337486" y="1427923"/>
                </a:lnTo>
                <a:lnTo>
                  <a:pt x="5779046" y="1508912"/>
                </a:lnTo>
                <a:lnTo>
                  <a:pt x="5158877" y="1556399"/>
                </a:lnTo>
                <a:lnTo>
                  <a:pt x="4474452" y="1564459"/>
                </a:lnTo>
                <a:lnTo>
                  <a:pt x="6758668" y="1564459"/>
                </a:lnTo>
                <a:lnTo>
                  <a:pt x="6909645" y="1523231"/>
                </a:lnTo>
                <a:lnTo>
                  <a:pt x="7346251" y="1366064"/>
                </a:lnTo>
                <a:lnTo>
                  <a:pt x="7727372" y="1193340"/>
                </a:lnTo>
                <a:lnTo>
                  <a:pt x="8055937" y="1011491"/>
                </a:lnTo>
                <a:lnTo>
                  <a:pt x="8334876" y="826948"/>
                </a:lnTo>
                <a:lnTo>
                  <a:pt x="8567118" y="646144"/>
                </a:lnTo>
                <a:lnTo>
                  <a:pt x="8755594" y="475510"/>
                </a:lnTo>
                <a:lnTo>
                  <a:pt x="8903232" y="321477"/>
                </a:lnTo>
                <a:lnTo>
                  <a:pt x="9012962" y="190478"/>
                </a:lnTo>
                <a:lnTo>
                  <a:pt x="9087714" y="88945"/>
                </a:lnTo>
                <a:lnTo>
                  <a:pt x="9130416" y="23308"/>
                </a:lnTo>
                <a:lnTo>
                  <a:pt x="9144000" y="0"/>
                </a:lnTo>
                <a:close/>
              </a:path>
            </a:pathLst>
          </a:custGeom>
          <a:solidFill>
            <a:srgbClr val="F5CD2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85944" y="4305298"/>
            <a:ext cx="4258055" cy="255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08736" y="1689861"/>
            <a:ext cx="7698322" cy="17936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>
              <a:lnSpc>
                <a:spcPts val="2545"/>
              </a:lnSpc>
              <a:spcBef>
                <a:spcPts val="127"/>
              </a:spcBef>
              <a:tabLst>
                <a:tab pos="381000" algn="l"/>
              </a:tabLst>
            </a:pPr>
            <a:r>
              <a:rPr sz="3600" b="1" spc="0" baseline="3413" dirty="0" smtClean="0">
                <a:latin typeface="Calibri"/>
                <a:cs typeface="Calibri"/>
              </a:rPr>
              <a:t>5.	Don't</a:t>
            </a:r>
            <a:r>
              <a:rPr sz="3600" b="1" spc="-59" baseline="3413" dirty="0" smtClean="0">
                <a:latin typeface="Calibri"/>
                <a:cs typeface="Calibri"/>
              </a:rPr>
              <a:t> </a:t>
            </a:r>
            <a:r>
              <a:rPr sz="3600" b="1" spc="0" baseline="3413" dirty="0" smtClean="0">
                <a:latin typeface="Calibri"/>
                <a:cs typeface="Calibri"/>
              </a:rPr>
              <a:t>i</a:t>
            </a:r>
            <a:r>
              <a:rPr sz="3600" b="1" spc="-29" baseline="3413" dirty="0" smtClean="0">
                <a:latin typeface="Calibri"/>
                <a:cs typeface="Calibri"/>
              </a:rPr>
              <a:t>n</a:t>
            </a:r>
            <a:r>
              <a:rPr sz="3600" b="1" spc="0" baseline="3413" dirty="0" smtClean="0">
                <a:latin typeface="Calibri"/>
                <a:cs typeface="Calibri"/>
              </a:rPr>
              <a:t>t</a:t>
            </a:r>
            <a:r>
              <a:rPr sz="3600" b="1" spc="-29" baseline="3413" dirty="0" smtClean="0">
                <a:latin typeface="Calibri"/>
                <a:cs typeface="Calibri"/>
              </a:rPr>
              <a:t>r</a:t>
            </a:r>
            <a:r>
              <a:rPr sz="3600" b="1" spc="0" baseline="3413" dirty="0" smtClean="0">
                <a:latin typeface="Calibri"/>
                <a:cs typeface="Calibri"/>
              </a:rPr>
              <a:t>oduce.</a:t>
            </a:r>
            <a:r>
              <a:rPr sz="3600" b="1" spc="-85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Ess</a:t>
            </a:r>
            <a:r>
              <a:rPr sz="3600" spc="-44" baseline="3413" dirty="0" smtClean="0">
                <a:latin typeface="Calibri"/>
                <a:cs typeface="Calibri"/>
              </a:rPr>
              <a:t>a</a:t>
            </a:r>
            <a:r>
              <a:rPr sz="3600" spc="0" baseline="3413" dirty="0" smtClean="0">
                <a:latin typeface="Calibri"/>
                <a:cs typeface="Calibri"/>
              </a:rPr>
              <a:t>y</a:t>
            </a:r>
            <a:r>
              <a:rPr sz="3600" spc="-20" baseline="3413" dirty="0" smtClean="0">
                <a:latin typeface="Calibri"/>
                <a:cs typeface="Calibri"/>
              </a:rPr>
              <a:t> </a:t>
            </a:r>
            <a:r>
              <a:rPr sz="3600" spc="-29" baseline="3413" dirty="0" smtClean="0">
                <a:latin typeface="Calibri"/>
                <a:cs typeface="Calibri"/>
              </a:rPr>
              <a:t>e</a:t>
            </a:r>
            <a:r>
              <a:rPr sz="3600" spc="-44" baseline="3413" dirty="0" smtClean="0">
                <a:latin typeface="Calibri"/>
                <a:cs typeface="Calibri"/>
              </a:rPr>
              <a:t>x</a:t>
            </a:r>
            <a:r>
              <a:rPr sz="3600" spc="0" baseline="3413" dirty="0" smtClean="0">
                <a:latin typeface="Calibri"/>
                <a:cs typeface="Calibri"/>
              </a:rPr>
              <a:t>ams</a:t>
            </a:r>
            <a:r>
              <a:rPr sz="3600" spc="-61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a</a:t>
            </a:r>
            <a:r>
              <a:rPr sz="3600" spc="-29" baseline="3413" dirty="0" smtClean="0">
                <a:latin typeface="Calibri"/>
                <a:cs typeface="Calibri"/>
              </a:rPr>
              <a:t>r</a:t>
            </a:r>
            <a:r>
              <a:rPr sz="3600" spc="0" baseline="3413" dirty="0" smtClean="0">
                <a:latin typeface="Calibri"/>
                <a:cs typeface="Calibri"/>
              </a:rPr>
              <a:t>e</a:t>
            </a:r>
            <a:r>
              <a:rPr sz="3600" spc="-31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not the</a:t>
            </a:r>
            <a:r>
              <a:rPr sz="3600" spc="-32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time</a:t>
            </a:r>
            <a:r>
              <a:rPr sz="3600" spc="-64" baseline="3413" dirty="0" smtClean="0">
                <a:latin typeface="Calibri"/>
                <a:cs typeface="Calibri"/>
              </a:rPr>
              <a:t> </a:t>
            </a:r>
            <a:r>
              <a:rPr sz="3600" spc="-25" baseline="3413" dirty="0" smtClean="0">
                <a:latin typeface="Calibri"/>
                <a:cs typeface="Calibri"/>
              </a:rPr>
              <a:t>t</a:t>
            </a:r>
            <a:r>
              <a:rPr sz="3600" spc="0" baseline="3413" dirty="0" smtClean="0">
                <a:latin typeface="Calibri"/>
                <a:cs typeface="Calibri"/>
              </a:rPr>
              <a:t>o</a:t>
            </a:r>
            <a:r>
              <a:rPr sz="3600" spc="-17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gi</a:t>
            </a:r>
            <a:r>
              <a:rPr sz="3600" spc="-29" baseline="3413" dirty="0" smtClean="0">
                <a:latin typeface="Calibri"/>
                <a:cs typeface="Calibri"/>
              </a:rPr>
              <a:t>v</a:t>
            </a:r>
            <a:r>
              <a:rPr sz="3600" spc="0" baseline="3413" dirty="0" smtClean="0"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  <a:p>
            <a:pPr marL="82803" marR="45720">
              <a:lnSpc>
                <a:spcPts val="2885"/>
              </a:lnSpc>
              <a:spcBef>
                <a:spcPts val="17"/>
              </a:spcBef>
            </a:pPr>
            <a:r>
              <a:rPr sz="3600" spc="0" baseline="1137" dirty="0" smtClean="0">
                <a:latin typeface="Calibri"/>
                <a:cs typeface="Calibri"/>
              </a:rPr>
              <a:t>l</a:t>
            </a:r>
            <a:r>
              <a:rPr sz="3600" spc="4" baseline="1137" dirty="0" smtClean="0">
                <a:latin typeface="Calibri"/>
                <a:cs typeface="Calibri"/>
              </a:rPr>
              <a:t>e</a:t>
            </a:r>
            <a:r>
              <a:rPr sz="3600" spc="0" baseline="1137" dirty="0" smtClean="0">
                <a:latin typeface="Calibri"/>
                <a:cs typeface="Calibri"/>
              </a:rPr>
              <a:t>n</a:t>
            </a:r>
            <a:r>
              <a:rPr sz="3600" spc="-34" baseline="1137" dirty="0" smtClean="0">
                <a:latin typeface="Calibri"/>
                <a:cs typeface="Calibri"/>
              </a:rPr>
              <a:t>g</a:t>
            </a:r>
            <a:r>
              <a:rPr sz="3600" spc="0" baseline="1137" dirty="0" smtClean="0">
                <a:latin typeface="Calibri"/>
                <a:cs typeface="Calibri"/>
              </a:rPr>
              <a:t>t</a:t>
            </a:r>
            <a:r>
              <a:rPr sz="3600" spc="-44" baseline="1137" dirty="0" smtClean="0">
                <a:latin typeface="Calibri"/>
                <a:cs typeface="Calibri"/>
              </a:rPr>
              <a:t>h</a:t>
            </a:r>
            <a:r>
              <a:rPr sz="3600" spc="0" baseline="1137" dirty="0" smtClean="0">
                <a:latin typeface="Calibri"/>
                <a:cs typeface="Calibri"/>
              </a:rPr>
              <a:t>y</a:t>
            </a:r>
            <a:r>
              <a:rPr sz="3600" spc="-15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i</a:t>
            </a:r>
            <a:r>
              <a:rPr sz="3600" spc="-19" baseline="1137" dirty="0" smtClean="0">
                <a:latin typeface="Calibri"/>
                <a:cs typeface="Calibri"/>
              </a:rPr>
              <a:t>n</a:t>
            </a:r>
            <a:r>
              <a:rPr sz="3600" spc="0" baseline="1137" dirty="0" smtClean="0">
                <a:latin typeface="Calibri"/>
                <a:cs typeface="Calibri"/>
              </a:rPr>
              <a:t>t</a:t>
            </a:r>
            <a:r>
              <a:rPr sz="3600" spc="-34" baseline="1137" dirty="0" smtClean="0">
                <a:latin typeface="Calibri"/>
                <a:cs typeface="Calibri"/>
              </a:rPr>
              <a:t>r</a:t>
            </a:r>
            <a:r>
              <a:rPr sz="3600" spc="0" baseline="1137" dirty="0" smtClean="0">
                <a:latin typeface="Calibri"/>
                <a:cs typeface="Calibri"/>
              </a:rPr>
              <a:t>odu</a:t>
            </a:r>
            <a:r>
              <a:rPr sz="3600" spc="4" baseline="1137" dirty="0" smtClean="0">
                <a:latin typeface="Calibri"/>
                <a:cs typeface="Calibri"/>
              </a:rPr>
              <a:t>c</a:t>
            </a:r>
            <a:r>
              <a:rPr sz="3600" spc="0" baseline="1137" dirty="0" smtClean="0">
                <a:latin typeface="Calibri"/>
                <a:cs typeface="Calibri"/>
              </a:rPr>
              <a:t>tions</a:t>
            </a:r>
            <a:r>
              <a:rPr sz="3600" spc="-16" baseline="1137" dirty="0" smtClean="0">
                <a:latin typeface="Calibri"/>
                <a:cs typeface="Calibri"/>
              </a:rPr>
              <a:t> </a:t>
            </a:r>
            <a:r>
              <a:rPr sz="3600" spc="-9" baseline="1137" dirty="0" smtClean="0">
                <a:latin typeface="Calibri"/>
                <a:cs typeface="Calibri"/>
              </a:rPr>
              <a:t>o</a:t>
            </a:r>
            <a:r>
              <a:rPr sz="3600" spc="0" baseline="1137" dirty="0" smtClean="0">
                <a:latin typeface="Calibri"/>
                <a:cs typeface="Calibri"/>
              </a:rPr>
              <a:t>r</a:t>
            </a:r>
            <a:r>
              <a:rPr sz="3600" spc="-18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"s</a:t>
            </a:r>
            <a:r>
              <a:rPr sz="3600" spc="-9" baseline="1137" dirty="0" smtClean="0">
                <a:latin typeface="Calibri"/>
                <a:cs typeface="Calibri"/>
              </a:rPr>
              <a:t>e</a:t>
            </a:r>
            <a:r>
              <a:rPr sz="3600" spc="0" baseline="1137" dirty="0" smtClean="0">
                <a:latin typeface="Calibri"/>
                <a:cs typeface="Calibri"/>
              </a:rPr>
              <a:t>tup</a:t>
            </a:r>
            <a:r>
              <a:rPr sz="3600" spc="-9" baseline="1137" dirty="0" smtClean="0">
                <a:latin typeface="Calibri"/>
                <a:cs typeface="Calibri"/>
              </a:rPr>
              <a:t>s</a:t>
            </a:r>
            <a:r>
              <a:rPr sz="3600" spc="0" baseline="1137" dirty="0" smtClean="0">
                <a:latin typeface="Calibri"/>
                <a:cs typeface="Calibri"/>
              </a:rPr>
              <a:t>"</a:t>
            </a:r>
            <a:r>
              <a:rPr sz="3600" spc="-40" baseline="1137" dirty="0" smtClean="0">
                <a:latin typeface="Calibri"/>
                <a:cs typeface="Calibri"/>
              </a:rPr>
              <a:t> </a:t>
            </a:r>
            <a:r>
              <a:rPr sz="3600" spc="-25" baseline="1137" dirty="0" smtClean="0">
                <a:latin typeface="Calibri"/>
                <a:cs typeface="Calibri"/>
              </a:rPr>
              <a:t>t</a:t>
            </a:r>
            <a:r>
              <a:rPr sz="3600" spc="0" baseline="1137" dirty="0" smtClean="0">
                <a:latin typeface="Calibri"/>
                <a:cs typeface="Calibri"/>
              </a:rPr>
              <a:t>o</a:t>
            </a:r>
            <a:r>
              <a:rPr sz="3600" spc="-8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the</a:t>
            </a:r>
            <a:r>
              <a:rPr sz="3600" spc="-42" baseline="1137" dirty="0" smtClean="0">
                <a:latin typeface="Calibri"/>
                <a:cs typeface="Calibri"/>
              </a:rPr>
              <a:t> </a:t>
            </a:r>
            <a:r>
              <a:rPr sz="3600" spc="-25" baseline="1137" dirty="0" smtClean="0">
                <a:latin typeface="Calibri"/>
                <a:cs typeface="Calibri"/>
              </a:rPr>
              <a:t>t</a:t>
            </a:r>
            <a:r>
              <a:rPr sz="3600" spc="0" baseline="1137" dirty="0" smtClean="0">
                <a:latin typeface="Calibri"/>
                <a:cs typeface="Calibri"/>
              </a:rPr>
              <a:t>opi</a:t>
            </a:r>
            <a:r>
              <a:rPr sz="3600" spc="4" baseline="1137" dirty="0" smtClean="0">
                <a:latin typeface="Calibri"/>
                <a:cs typeface="Calibri"/>
              </a:rPr>
              <a:t>c</a:t>
            </a:r>
            <a:r>
              <a:rPr sz="3600" spc="0" baseline="1137" dirty="0" smtClean="0">
                <a:latin typeface="Calibri"/>
                <a:cs typeface="Calibri"/>
              </a:rPr>
              <a:t>.</a:t>
            </a:r>
            <a:r>
              <a:rPr sz="3600" spc="-27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Usually</a:t>
            </a:r>
            <a:r>
              <a:rPr sz="3600" spc="9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the</a:t>
            </a:r>
            <a:endParaRPr sz="2400">
              <a:latin typeface="Calibri"/>
              <a:cs typeface="Calibri"/>
            </a:endParaRPr>
          </a:p>
          <a:p>
            <a:pPr marL="82803" marR="45720">
              <a:lnSpc>
                <a:spcPts val="2880"/>
              </a:lnSpc>
            </a:pPr>
            <a:r>
              <a:rPr sz="3600" spc="0" baseline="1137" dirty="0" smtClean="0">
                <a:latin typeface="Calibri"/>
                <a:cs typeface="Calibri"/>
              </a:rPr>
              <a:t>time</a:t>
            </a:r>
            <a:r>
              <a:rPr sz="3600" spc="-44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is</a:t>
            </a:r>
            <a:r>
              <a:rPr sz="3600" spc="-14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bud</a:t>
            </a:r>
            <a:r>
              <a:rPr sz="3600" spc="-25" baseline="1137" dirty="0" smtClean="0">
                <a:latin typeface="Calibri"/>
                <a:cs typeface="Calibri"/>
              </a:rPr>
              <a:t>g</a:t>
            </a:r>
            <a:r>
              <a:rPr sz="3600" spc="0" baseline="1137" dirty="0" smtClean="0">
                <a:latin typeface="Calibri"/>
                <a:cs typeface="Calibri"/>
              </a:rPr>
              <a:t>e</a:t>
            </a:r>
            <a:r>
              <a:rPr sz="3600" spc="-29" baseline="1137" dirty="0" smtClean="0">
                <a:latin typeface="Calibri"/>
                <a:cs typeface="Calibri"/>
              </a:rPr>
              <a:t>t</a:t>
            </a:r>
            <a:r>
              <a:rPr sz="3600" spc="0" baseline="1137" dirty="0" smtClean="0">
                <a:latin typeface="Calibri"/>
                <a:cs typeface="Calibri"/>
              </a:rPr>
              <a:t>ed</a:t>
            </a:r>
            <a:r>
              <a:rPr sz="3600" spc="-40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tig</a:t>
            </a:r>
            <a:r>
              <a:rPr sz="3600" spc="-19" baseline="1137" dirty="0" smtClean="0">
                <a:latin typeface="Calibri"/>
                <a:cs typeface="Calibri"/>
              </a:rPr>
              <a:t>h</a:t>
            </a:r>
            <a:r>
              <a:rPr sz="3600" spc="0" baseline="1137" dirty="0" smtClean="0">
                <a:latin typeface="Calibri"/>
                <a:cs typeface="Calibri"/>
              </a:rPr>
              <a:t>tl</a:t>
            </a:r>
            <a:r>
              <a:rPr sz="3600" spc="-159" baseline="1137" dirty="0" smtClean="0">
                <a:latin typeface="Calibri"/>
                <a:cs typeface="Calibri"/>
              </a:rPr>
              <a:t>y</a:t>
            </a:r>
            <a:r>
              <a:rPr sz="3600" spc="0" baseline="1137" dirty="0" smtClean="0">
                <a:latin typeface="Calibri"/>
                <a:cs typeface="Calibri"/>
              </a:rPr>
              <a:t>,</a:t>
            </a:r>
            <a:r>
              <a:rPr sz="3600" spc="-41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a</a:t>
            </a:r>
            <a:r>
              <a:rPr sz="3600" spc="4" baseline="1137" dirty="0" smtClean="0">
                <a:latin typeface="Calibri"/>
                <a:cs typeface="Calibri"/>
              </a:rPr>
              <a:t>n</a:t>
            </a:r>
            <a:r>
              <a:rPr sz="3600" spc="0" baseline="1137" dirty="0" smtClean="0">
                <a:latin typeface="Calibri"/>
                <a:cs typeface="Calibri"/>
              </a:rPr>
              <a:t>d th</a:t>
            </a:r>
            <a:r>
              <a:rPr sz="3600" spc="4" baseline="1137" dirty="0" smtClean="0">
                <a:latin typeface="Calibri"/>
                <a:cs typeface="Calibri"/>
              </a:rPr>
              <a:t>e</a:t>
            </a:r>
            <a:r>
              <a:rPr sz="3600" spc="-34" baseline="1137" dirty="0" smtClean="0">
                <a:latin typeface="Calibri"/>
                <a:cs typeface="Calibri"/>
              </a:rPr>
              <a:t>r</a:t>
            </a:r>
            <a:r>
              <a:rPr sz="3600" spc="0" baseline="1137" dirty="0" smtClean="0">
                <a:latin typeface="Calibri"/>
                <a:cs typeface="Calibri"/>
              </a:rPr>
              <a:t>e's</a:t>
            </a:r>
            <a:r>
              <a:rPr sz="3600" spc="-67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not</a:t>
            </a:r>
            <a:r>
              <a:rPr sz="3600" spc="-14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time</a:t>
            </a:r>
            <a:r>
              <a:rPr sz="3600" spc="-44" baseline="1137" dirty="0" smtClean="0">
                <a:latin typeface="Calibri"/>
                <a:cs typeface="Calibri"/>
              </a:rPr>
              <a:t> </a:t>
            </a:r>
            <a:r>
              <a:rPr sz="3600" spc="-50" baseline="1137" dirty="0" smtClean="0">
                <a:latin typeface="Calibri"/>
                <a:cs typeface="Calibri"/>
              </a:rPr>
              <a:t>f</a:t>
            </a:r>
            <a:r>
              <a:rPr sz="3600" spc="0" baseline="1137" dirty="0" smtClean="0">
                <a:latin typeface="Calibri"/>
                <a:cs typeface="Calibri"/>
              </a:rPr>
              <a:t>or</a:t>
            </a:r>
            <a:r>
              <a:rPr sz="3600" spc="-20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this.</a:t>
            </a:r>
            <a:r>
              <a:rPr sz="3600" spc="-9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B</a:t>
            </a:r>
            <a:r>
              <a:rPr sz="3600" spc="9" baseline="1137" dirty="0" smtClean="0">
                <a:latin typeface="Calibri"/>
                <a:cs typeface="Calibri"/>
              </a:rPr>
              <a:t>e</a:t>
            </a:r>
            <a:r>
              <a:rPr sz="3600" spc="0" baseline="1137" dirty="0" smtClean="0">
                <a:latin typeface="Calibri"/>
                <a:cs typeface="Calibri"/>
              </a:rPr>
              <a:t>gin</a:t>
            </a:r>
            <a:endParaRPr sz="2400">
              <a:latin typeface="Calibri"/>
              <a:cs typeface="Calibri"/>
            </a:endParaRPr>
          </a:p>
          <a:p>
            <a:pPr marL="82803">
              <a:lnSpc>
                <a:spcPts val="2880"/>
              </a:lnSpc>
            </a:pPr>
            <a:r>
              <a:rPr sz="3600" spc="-14" baseline="1137" dirty="0" smtClean="0">
                <a:latin typeface="Calibri"/>
                <a:cs typeface="Calibri"/>
              </a:rPr>
              <a:t>y</a:t>
            </a:r>
            <a:r>
              <a:rPr sz="3600" spc="0" baseline="1137" dirty="0" smtClean="0">
                <a:latin typeface="Calibri"/>
                <a:cs typeface="Calibri"/>
              </a:rPr>
              <a:t>our</a:t>
            </a:r>
            <a:r>
              <a:rPr sz="3600" spc="-25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a</a:t>
            </a:r>
            <a:r>
              <a:rPr sz="3600" spc="4" baseline="1137" dirty="0" smtClean="0">
                <a:latin typeface="Calibri"/>
                <a:cs typeface="Calibri"/>
              </a:rPr>
              <a:t>n</a:t>
            </a:r>
            <a:r>
              <a:rPr sz="3600" spc="-14" baseline="1137" dirty="0" smtClean="0">
                <a:latin typeface="Calibri"/>
                <a:cs typeface="Calibri"/>
              </a:rPr>
              <a:t>s</a:t>
            </a:r>
            <a:r>
              <a:rPr sz="3600" spc="-19" baseline="1137" dirty="0" smtClean="0">
                <a:latin typeface="Calibri"/>
                <a:cs typeface="Calibri"/>
              </a:rPr>
              <a:t>w</a:t>
            </a:r>
            <a:r>
              <a:rPr sz="3600" spc="0" baseline="1137" dirty="0" smtClean="0">
                <a:latin typeface="Calibri"/>
                <a:cs typeface="Calibri"/>
              </a:rPr>
              <a:t>er</a:t>
            </a:r>
            <a:r>
              <a:rPr sz="3600" spc="-27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in the</a:t>
            </a:r>
            <a:r>
              <a:rPr sz="3600" spc="-32" baseline="1137" dirty="0" smtClean="0">
                <a:latin typeface="Calibri"/>
                <a:cs typeface="Calibri"/>
              </a:rPr>
              <a:t> </a:t>
            </a:r>
            <a:r>
              <a:rPr sz="3600" spc="-29" baseline="1137" dirty="0" smtClean="0">
                <a:latin typeface="Calibri"/>
                <a:cs typeface="Calibri"/>
              </a:rPr>
              <a:t>v</a:t>
            </a:r>
            <a:r>
              <a:rPr sz="3600" spc="0" baseline="1137" dirty="0" smtClean="0">
                <a:latin typeface="Calibri"/>
                <a:cs typeface="Calibri"/>
              </a:rPr>
              <a:t>e</a:t>
            </a:r>
            <a:r>
              <a:rPr sz="3600" spc="19" baseline="1137" dirty="0" smtClean="0">
                <a:latin typeface="Calibri"/>
                <a:cs typeface="Calibri"/>
              </a:rPr>
              <a:t>r</a:t>
            </a:r>
            <a:r>
              <a:rPr sz="3600" spc="0" baseline="1137" dirty="0" smtClean="0">
                <a:latin typeface="Calibri"/>
                <a:cs typeface="Calibri"/>
              </a:rPr>
              <a:t>y</a:t>
            </a:r>
            <a:r>
              <a:rPr sz="3600" spc="-46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fi</a:t>
            </a:r>
            <a:r>
              <a:rPr sz="3600" spc="-29" baseline="1137" dirty="0" smtClean="0">
                <a:latin typeface="Calibri"/>
                <a:cs typeface="Calibri"/>
              </a:rPr>
              <a:t>r</a:t>
            </a:r>
            <a:r>
              <a:rPr sz="3600" spc="-25" baseline="1137" dirty="0" smtClean="0">
                <a:latin typeface="Calibri"/>
                <a:cs typeface="Calibri"/>
              </a:rPr>
              <a:t>s</a:t>
            </a:r>
            <a:r>
              <a:rPr sz="3600" spc="0" baseline="1137" dirty="0" smtClean="0">
                <a:latin typeface="Calibri"/>
                <a:cs typeface="Calibri"/>
              </a:rPr>
              <a:t>t</a:t>
            </a:r>
            <a:r>
              <a:rPr sz="3600" spc="-22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se</a:t>
            </a:r>
            <a:r>
              <a:rPr sz="3600" spc="-14" baseline="1137" dirty="0" smtClean="0">
                <a:latin typeface="Calibri"/>
                <a:cs typeface="Calibri"/>
              </a:rPr>
              <a:t>n</a:t>
            </a:r>
            <a:r>
              <a:rPr sz="3600" spc="-25" baseline="1137" dirty="0" smtClean="0">
                <a:latin typeface="Calibri"/>
                <a:cs typeface="Calibri"/>
              </a:rPr>
              <a:t>t</a:t>
            </a:r>
            <a:r>
              <a:rPr sz="3600" spc="0" baseline="1137" dirty="0" smtClean="0">
                <a:latin typeface="Calibri"/>
                <a:cs typeface="Calibri"/>
              </a:rPr>
              <a:t>e</a:t>
            </a:r>
            <a:r>
              <a:rPr sz="3600" spc="4" baseline="1137" dirty="0" smtClean="0">
                <a:latin typeface="Calibri"/>
                <a:cs typeface="Calibri"/>
              </a:rPr>
              <a:t>n</a:t>
            </a:r>
            <a:r>
              <a:rPr sz="3600" spc="0" baseline="1137" dirty="0" smtClean="0">
                <a:latin typeface="Calibri"/>
                <a:cs typeface="Calibri"/>
              </a:rPr>
              <a:t>c</a:t>
            </a:r>
            <a:r>
              <a:rPr sz="3600" spc="14" baseline="1137" dirty="0" smtClean="0">
                <a:latin typeface="Calibri"/>
                <a:cs typeface="Calibri"/>
              </a:rPr>
              <a:t>e</a:t>
            </a:r>
            <a:r>
              <a:rPr sz="3600" spc="0" baseline="1137" dirty="0" smtClean="0">
                <a:latin typeface="Calibri"/>
                <a:cs typeface="Calibri"/>
              </a:rPr>
              <a:t>.</a:t>
            </a:r>
            <a:r>
              <a:rPr sz="3600" spc="-54" baseline="1137" dirty="0" smtClean="0">
                <a:latin typeface="Calibri"/>
                <a:cs typeface="Calibri"/>
              </a:rPr>
              <a:t> </a:t>
            </a:r>
            <a:r>
              <a:rPr sz="3600" spc="-4" baseline="1137" dirty="0" smtClean="0">
                <a:latin typeface="Calibri"/>
                <a:cs typeface="Calibri"/>
              </a:rPr>
              <a:t>N</a:t>
            </a:r>
            <a:r>
              <a:rPr sz="3600" spc="0" baseline="1137" dirty="0" smtClean="0">
                <a:latin typeface="Calibri"/>
                <a:cs typeface="Calibri"/>
              </a:rPr>
              <a:t>aili</a:t>
            </a:r>
            <a:r>
              <a:rPr sz="3600" spc="9" baseline="1137" dirty="0" smtClean="0">
                <a:latin typeface="Calibri"/>
                <a:cs typeface="Calibri"/>
              </a:rPr>
              <a:t>n</a:t>
            </a:r>
            <a:r>
              <a:rPr sz="3600" spc="0" baseline="1137" dirty="0" smtClean="0">
                <a:latin typeface="Calibri"/>
                <a:cs typeface="Calibri"/>
              </a:rPr>
              <a:t>g</a:t>
            </a:r>
            <a:r>
              <a:rPr sz="3600" spc="-41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the</a:t>
            </a:r>
            <a:r>
              <a:rPr sz="3600" spc="-27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m</a:t>
            </a:r>
            <a:r>
              <a:rPr sz="3600" spc="4" baseline="1137" dirty="0" smtClean="0">
                <a:latin typeface="Calibri"/>
                <a:cs typeface="Calibri"/>
              </a:rPr>
              <a:t>a</a:t>
            </a:r>
            <a:r>
              <a:rPr sz="3600" spc="0" baseline="1137" dirty="0" smtClean="0">
                <a:latin typeface="Calibri"/>
                <a:cs typeface="Calibri"/>
              </a:rPr>
              <a:t>in</a:t>
            </a:r>
            <a:r>
              <a:rPr sz="3600" spc="-40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poi</a:t>
            </a:r>
            <a:r>
              <a:rPr sz="3600" spc="-25" baseline="1137" dirty="0" smtClean="0">
                <a:latin typeface="Calibri"/>
                <a:cs typeface="Calibri"/>
              </a:rPr>
              <a:t>n</a:t>
            </a:r>
            <a:r>
              <a:rPr sz="3600" spc="0" baseline="1137" dirty="0" smtClean="0">
                <a:latin typeface="Calibri"/>
                <a:cs typeface="Calibri"/>
              </a:rPr>
              <a:t>t</a:t>
            </a:r>
            <a:endParaRPr sz="2400">
              <a:latin typeface="Calibri"/>
              <a:cs typeface="Calibri"/>
            </a:endParaRPr>
          </a:p>
          <a:p>
            <a:pPr marL="82803" marR="45720">
              <a:lnSpc>
                <a:spcPts val="2880"/>
              </a:lnSpc>
            </a:pPr>
            <a:r>
              <a:rPr sz="3600" spc="0" baseline="1137" dirty="0" smtClean="0">
                <a:latin typeface="Calibri"/>
                <a:cs typeface="Calibri"/>
              </a:rPr>
              <a:t>d</a:t>
            </a:r>
            <a:r>
              <a:rPr sz="3600" spc="-14" baseline="1137" dirty="0" smtClean="0">
                <a:latin typeface="Calibri"/>
                <a:cs typeface="Calibri"/>
              </a:rPr>
              <a:t>o</a:t>
            </a:r>
            <a:r>
              <a:rPr sz="3600" spc="0" baseline="1137" dirty="0" smtClean="0">
                <a:latin typeface="Calibri"/>
                <a:cs typeface="Calibri"/>
              </a:rPr>
              <a:t>wn rig</a:t>
            </a:r>
            <a:r>
              <a:rPr sz="3600" spc="-14" baseline="1137" dirty="0" smtClean="0">
                <a:latin typeface="Calibri"/>
                <a:cs typeface="Calibri"/>
              </a:rPr>
              <a:t>h</a:t>
            </a:r>
            <a:r>
              <a:rPr sz="3600" spc="0" baseline="1137" dirty="0" smtClean="0">
                <a:latin typeface="Calibri"/>
                <a:cs typeface="Calibri"/>
              </a:rPr>
              <a:t>t</a:t>
            </a:r>
            <a:r>
              <a:rPr sz="3600" spc="-22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up</a:t>
            </a:r>
            <a:r>
              <a:rPr sz="3600" spc="9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f</a:t>
            </a:r>
            <a:r>
              <a:rPr sz="3600" spc="-34" baseline="1137" dirty="0" smtClean="0">
                <a:latin typeface="Calibri"/>
                <a:cs typeface="Calibri"/>
              </a:rPr>
              <a:t>r</a:t>
            </a:r>
            <a:r>
              <a:rPr sz="3600" spc="0" baseline="1137" dirty="0" smtClean="0">
                <a:latin typeface="Calibri"/>
                <a:cs typeface="Calibri"/>
              </a:rPr>
              <a:t>o</a:t>
            </a:r>
            <a:r>
              <a:rPr sz="3600" spc="-25" baseline="1137" dirty="0" smtClean="0">
                <a:latin typeface="Calibri"/>
                <a:cs typeface="Calibri"/>
              </a:rPr>
              <a:t>n</a:t>
            </a:r>
            <a:r>
              <a:rPr sz="3600" spc="0" baseline="1137" dirty="0" smtClean="0">
                <a:latin typeface="Calibri"/>
                <a:cs typeface="Calibri"/>
              </a:rPr>
              <a:t>t</a:t>
            </a:r>
            <a:r>
              <a:rPr sz="3600" spc="-23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puts </a:t>
            </a:r>
            <a:r>
              <a:rPr sz="3600" spc="-19" baseline="1137" dirty="0" smtClean="0">
                <a:latin typeface="Calibri"/>
                <a:cs typeface="Calibri"/>
              </a:rPr>
              <a:t>y</a:t>
            </a:r>
            <a:r>
              <a:rPr sz="3600" spc="0" baseline="1137" dirty="0" smtClean="0">
                <a:latin typeface="Calibri"/>
                <a:cs typeface="Calibri"/>
              </a:rPr>
              <a:t>our</a:t>
            </a:r>
            <a:r>
              <a:rPr sz="3600" spc="-25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ess</a:t>
            </a:r>
            <a:r>
              <a:rPr sz="3600" spc="-39" baseline="1137" dirty="0" smtClean="0">
                <a:latin typeface="Calibri"/>
                <a:cs typeface="Calibri"/>
              </a:rPr>
              <a:t>a</a:t>
            </a:r>
            <a:r>
              <a:rPr sz="3600" spc="0" baseline="1137" dirty="0" smtClean="0">
                <a:latin typeface="Calibri"/>
                <a:cs typeface="Calibri"/>
              </a:rPr>
              <a:t>y</a:t>
            </a:r>
            <a:r>
              <a:rPr sz="3600" spc="-53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on t</a:t>
            </a:r>
            <a:r>
              <a:rPr sz="3600" spc="-39" baseline="1137" dirty="0" smtClean="0">
                <a:latin typeface="Calibri"/>
                <a:cs typeface="Calibri"/>
              </a:rPr>
              <a:t>r</a:t>
            </a:r>
            <a:r>
              <a:rPr sz="3600" spc="0" baseline="1137" dirty="0" smtClean="0">
                <a:latin typeface="Calibri"/>
                <a:cs typeface="Calibri"/>
              </a:rPr>
              <a:t>a</a:t>
            </a:r>
            <a:r>
              <a:rPr sz="3600" spc="9" baseline="1137" dirty="0" smtClean="0">
                <a:latin typeface="Calibri"/>
                <a:cs typeface="Calibri"/>
              </a:rPr>
              <a:t>c</a:t>
            </a:r>
            <a:r>
              <a:rPr sz="3600" spc="0" baseline="1137" dirty="0" smtClean="0">
                <a:latin typeface="Calibri"/>
                <a:cs typeface="Calibri"/>
              </a:rPr>
              <a:t>k</a:t>
            </a:r>
            <a:r>
              <a:rPr sz="3600" spc="-73" baseline="1137" dirty="0" smtClean="0">
                <a:latin typeface="Calibri"/>
                <a:cs typeface="Calibri"/>
              </a:rPr>
              <a:t> </a:t>
            </a:r>
            <a:r>
              <a:rPr sz="3600" spc="-50" baseline="1137" dirty="0" smtClean="0">
                <a:latin typeface="Calibri"/>
                <a:cs typeface="Calibri"/>
              </a:rPr>
              <a:t>f</a:t>
            </a:r>
            <a:r>
              <a:rPr sz="3600" spc="0" baseline="1137" dirty="0" smtClean="0">
                <a:latin typeface="Calibri"/>
                <a:cs typeface="Calibri"/>
              </a:rPr>
              <a:t>or</a:t>
            </a:r>
            <a:r>
              <a:rPr sz="3600" spc="-20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an </a:t>
            </a:r>
            <a:r>
              <a:rPr sz="3600" spc="19" baseline="1137" dirty="0" smtClean="0">
                <a:latin typeface="Calibri"/>
                <a:cs typeface="Calibri"/>
              </a:rPr>
              <a:t>A</a:t>
            </a:r>
            <a:r>
              <a:rPr sz="3600" spc="0" baseline="1137" dirty="0" smtClean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1540" y="169163"/>
            <a:ext cx="8252459" cy="1670303"/>
          </a:xfrm>
          <a:custGeom>
            <a:avLst/>
            <a:gdLst/>
            <a:ahLst/>
            <a:cxnLst/>
            <a:rect l="l" t="t" r="r" b="b"/>
            <a:pathLst>
              <a:path w="8252459" h="1670303">
                <a:moveTo>
                  <a:pt x="4145788" y="0"/>
                </a:moveTo>
                <a:lnTo>
                  <a:pt x="3743071" y="11175"/>
                </a:lnTo>
                <a:lnTo>
                  <a:pt x="3379597" y="42925"/>
                </a:lnTo>
                <a:lnTo>
                  <a:pt x="3026156" y="85978"/>
                </a:lnTo>
                <a:lnTo>
                  <a:pt x="2701798" y="138937"/>
                </a:lnTo>
                <a:lnTo>
                  <a:pt x="2396998" y="203707"/>
                </a:lnTo>
                <a:lnTo>
                  <a:pt x="2121916" y="278510"/>
                </a:lnTo>
                <a:lnTo>
                  <a:pt x="1856739" y="363854"/>
                </a:lnTo>
                <a:lnTo>
                  <a:pt x="1621282" y="449833"/>
                </a:lnTo>
                <a:lnTo>
                  <a:pt x="1395348" y="546353"/>
                </a:lnTo>
                <a:lnTo>
                  <a:pt x="1198498" y="642365"/>
                </a:lnTo>
                <a:lnTo>
                  <a:pt x="1011682" y="749553"/>
                </a:lnTo>
                <a:lnTo>
                  <a:pt x="697357" y="953134"/>
                </a:lnTo>
                <a:lnTo>
                  <a:pt x="559816" y="1059814"/>
                </a:lnTo>
                <a:lnTo>
                  <a:pt x="343928" y="1252854"/>
                </a:lnTo>
                <a:lnTo>
                  <a:pt x="255562" y="1338325"/>
                </a:lnTo>
                <a:lnTo>
                  <a:pt x="186296" y="1424177"/>
                </a:lnTo>
                <a:lnTo>
                  <a:pt x="127546" y="1488439"/>
                </a:lnTo>
                <a:lnTo>
                  <a:pt x="78346" y="1553082"/>
                </a:lnTo>
                <a:lnTo>
                  <a:pt x="39166" y="1606168"/>
                </a:lnTo>
                <a:lnTo>
                  <a:pt x="10032" y="1649094"/>
                </a:lnTo>
                <a:lnTo>
                  <a:pt x="0" y="1670303"/>
                </a:lnTo>
                <a:lnTo>
                  <a:pt x="19583" y="1649094"/>
                </a:lnTo>
                <a:lnTo>
                  <a:pt x="39166" y="1616836"/>
                </a:lnTo>
                <a:lnTo>
                  <a:pt x="78346" y="1563242"/>
                </a:lnTo>
                <a:lnTo>
                  <a:pt x="137579" y="1509648"/>
                </a:lnTo>
                <a:lnTo>
                  <a:pt x="196811" y="1445513"/>
                </a:lnTo>
                <a:lnTo>
                  <a:pt x="275145" y="1381251"/>
                </a:lnTo>
                <a:lnTo>
                  <a:pt x="373075" y="1295907"/>
                </a:lnTo>
                <a:lnTo>
                  <a:pt x="471423" y="1220596"/>
                </a:lnTo>
                <a:lnTo>
                  <a:pt x="599059" y="1135125"/>
                </a:lnTo>
                <a:lnTo>
                  <a:pt x="737108" y="1038605"/>
                </a:lnTo>
                <a:lnTo>
                  <a:pt x="884173" y="953134"/>
                </a:lnTo>
                <a:lnTo>
                  <a:pt x="1060958" y="867282"/>
                </a:lnTo>
                <a:lnTo>
                  <a:pt x="1247648" y="771270"/>
                </a:lnTo>
                <a:lnTo>
                  <a:pt x="1454023" y="695959"/>
                </a:lnTo>
                <a:lnTo>
                  <a:pt x="1679955" y="609980"/>
                </a:lnTo>
                <a:lnTo>
                  <a:pt x="1925574" y="535177"/>
                </a:lnTo>
                <a:lnTo>
                  <a:pt x="2180590" y="471042"/>
                </a:lnTo>
                <a:lnTo>
                  <a:pt x="2466340" y="407415"/>
                </a:lnTo>
                <a:lnTo>
                  <a:pt x="2770505" y="353821"/>
                </a:lnTo>
                <a:lnTo>
                  <a:pt x="3448431" y="289051"/>
                </a:lnTo>
                <a:lnTo>
                  <a:pt x="3811397" y="278510"/>
                </a:lnTo>
                <a:lnTo>
                  <a:pt x="6803720" y="278510"/>
                </a:lnTo>
                <a:lnTo>
                  <a:pt x="6503669" y="214248"/>
                </a:lnTo>
                <a:lnTo>
                  <a:pt x="5973445" y="128904"/>
                </a:lnTo>
                <a:lnTo>
                  <a:pt x="5481955" y="75310"/>
                </a:lnTo>
                <a:lnTo>
                  <a:pt x="5010404" y="32384"/>
                </a:lnTo>
                <a:lnTo>
                  <a:pt x="4558538" y="11175"/>
                </a:lnTo>
                <a:lnTo>
                  <a:pt x="4145788" y="0"/>
                </a:lnTo>
                <a:close/>
              </a:path>
              <a:path w="8252459" h="1670303">
                <a:moveTo>
                  <a:pt x="6803720" y="278510"/>
                </a:moveTo>
                <a:lnTo>
                  <a:pt x="4204589" y="278510"/>
                </a:lnTo>
                <a:lnTo>
                  <a:pt x="4627372" y="289051"/>
                </a:lnTo>
                <a:lnTo>
                  <a:pt x="5069205" y="321436"/>
                </a:lnTo>
                <a:lnTo>
                  <a:pt x="5531104" y="375030"/>
                </a:lnTo>
                <a:lnTo>
                  <a:pt x="6022213" y="449833"/>
                </a:lnTo>
                <a:lnTo>
                  <a:pt x="6542785" y="535177"/>
                </a:lnTo>
                <a:lnTo>
                  <a:pt x="7083552" y="653541"/>
                </a:lnTo>
                <a:lnTo>
                  <a:pt x="7653019" y="792479"/>
                </a:lnTo>
                <a:lnTo>
                  <a:pt x="8252459" y="953134"/>
                </a:lnTo>
                <a:lnTo>
                  <a:pt x="8252459" y="621156"/>
                </a:lnTo>
                <a:lnTo>
                  <a:pt x="7633334" y="460374"/>
                </a:lnTo>
                <a:lnTo>
                  <a:pt x="6803720" y="278510"/>
                </a:lnTo>
                <a:close/>
              </a:path>
            </a:pathLst>
          </a:custGeom>
          <a:solidFill>
            <a:srgbClr val="FAEB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3400" y="321563"/>
            <a:ext cx="8610599" cy="1572767"/>
          </a:xfrm>
          <a:custGeom>
            <a:avLst/>
            <a:gdLst/>
            <a:ahLst/>
            <a:cxnLst/>
            <a:rect l="l" t="t" r="r" b="b"/>
            <a:pathLst>
              <a:path w="8610599" h="1572767">
                <a:moveTo>
                  <a:pt x="4316095" y="0"/>
                </a:moveTo>
                <a:lnTo>
                  <a:pt x="3522726" y="42417"/>
                </a:lnTo>
                <a:lnTo>
                  <a:pt x="2815971" y="128269"/>
                </a:lnTo>
                <a:lnTo>
                  <a:pt x="2500884" y="192404"/>
                </a:lnTo>
                <a:lnTo>
                  <a:pt x="2207514" y="267207"/>
                </a:lnTo>
                <a:lnTo>
                  <a:pt x="1935226" y="342391"/>
                </a:lnTo>
                <a:lnTo>
                  <a:pt x="1685163" y="428370"/>
                </a:lnTo>
                <a:lnTo>
                  <a:pt x="1457452" y="513714"/>
                </a:lnTo>
                <a:lnTo>
                  <a:pt x="1250695" y="609599"/>
                </a:lnTo>
                <a:lnTo>
                  <a:pt x="1054608" y="706627"/>
                </a:lnTo>
                <a:lnTo>
                  <a:pt x="880618" y="802639"/>
                </a:lnTo>
                <a:lnTo>
                  <a:pt x="728954" y="899032"/>
                </a:lnTo>
                <a:lnTo>
                  <a:pt x="587286" y="995044"/>
                </a:lnTo>
                <a:lnTo>
                  <a:pt x="467829" y="1091437"/>
                </a:lnTo>
                <a:lnTo>
                  <a:pt x="358927" y="1177289"/>
                </a:lnTo>
                <a:lnTo>
                  <a:pt x="272237" y="1262760"/>
                </a:lnTo>
                <a:lnTo>
                  <a:pt x="195592" y="1337436"/>
                </a:lnTo>
                <a:lnTo>
                  <a:pt x="130568" y="1402079"/>
                </a:lnTo>
                <a:lnTo>
                  <a:pt x="76123" y="1465706"/>
                </a:lnTo>
                <a:lnTo>
                  <a:pt x="43878" y="1508632"/>
                </a:lnTo>
                <a:lnTo>
                  <a:pt x="11099" y="1551558"/>
                </a:lnTo>
                <a:lnTo>
                  <a:pt x="0" y="1572767"/>
                </a:lnTo>
                <a:lnTo>
                  <a:pt x="21678" y="1551558"/>
                </a:lnTo>
                <a:lnTo>
                  <a:pt x="43878" y="1519300"/>
                </a:lnTo>
                <a:lnTo>
                  <a:pt x="87223" y="1476882"/>
                </a:lnTo>
                <a:lnTo>
                  <a:pt x="141135" y="1423288"/>
                </a:lnTo>
                <a:lnTo>
                  <a:pt x="206692" y="1369821"/>
                </a:lnTo>
                <a:lnTo>
                  <a:pt x="380606" y="1219834"/>
                </a:lnTo>
                <a:lnTo>
                  <a:pt x="619531" y="1070228"/>
                </a:lnTo>
                <a:lnTo>
                  <a:pt x="761238" y="984376"/>
                </a:lnTo>
                <a:lnTo>
                  <a:pt x="924052" y="899032"/>
                </a:lnTo>
                <a:lnTo>
                  <a:pt x="1109091" y="813180"/>
                </a:lnTo>
                <a:lnTo>
                  <a:pt x="1304670" y="727836"/>
                </a:lnTo>
                <a:lnTo>
                  <a:pt x="1511300" y="653033"/>
                </a:lnTo>
                <a:lnTo>
                  <a:pt x="1750822" y="577849"/>
                </a:lnTo>
                <a:lnTo>
                  <a:pt x="2000758" y="503046"/>
                </a:lnTo>
                <a:lnTo>
                  <a:pt x="2283079" y="438403"/>
                </a:lnTo>
                <a:lnTo>
                  <a:pt x="2576449" y="384809"/>
                </a:lnTo>
                <a:lnTo>
                  <a:pt x="3229355" y="299465"/>
                </a:lnTo>
                <a:lnTo>
                  <a:pt x="3979417" y="257047"/>
                </a:lnTo>
                <a:lnTo>
                  <a:pt x="7071970" y="257047"/>
                </a:lnTo>
                <a:lnTo>
                  <a:pt x="6784213" y="203580"/>
                </a:lnTo>
                <a:lnTo>
                  <a:pt x="6240780" y="128269"/>
                </a:lnTo>
                <a:lnTo>
                  <a:pt x="5718556" y="64134"/>
                </a:lnTo>
                <a:lnTo>
                  <a:pt x="5229606" y="32384"/>
                </a:lnTo>
                <a:lnTo>
                  <a:pt x="4762246" y="11049"/>
                </a:lnTo>
                <a:lnTo>
                  <a:pt x="4316095" y="0"/>
                </a:lnTo>
                <a:close/>
              </a:path>
              <a:path w="8610599" h="1572767">
                <a:moveTo>
                  <a:pt x="7071970" y="257047"/>
                </a:moveTo>
                <a:lnTo>
                  <a:pt x="4392295" y="257047"/>
                </a:lnTo>
                <a:lnTo>
                  <a:pt x="4827270" y="278256"/>
                </a:lnTo>
                <a:lnTo>
                  <a:pt x="5284089" y="310641"/>
                </a:lnTo>
                <a:lnTo>
                  <a:pt x="5773039" y="353059"/>
                </a:lnTo>
                <a:lnTo>
                  <a:pt x="6284214" y="417194"/>
                </a:lnTo>
                <a:lnTo>
                  <a:pt x="6827520" y="513714"/>
                </a:lnTo>
                <a:lnTo>
                  <a:pt x="7392670" y="620775"/>
                </a:lnTo>
                <a:lnTo>
                  <a:pt x="7979918" y="749045"/>
                </a:lnTo>
                <a:lnTo>
                  <a:pt x="8610599" y="899032"/>
                </a:lnTo>
                <a:lnTo>
                  <a:pt x="8610599" y="588390"/>
                </a:lnTo>
                <a:lnTo>
                  <a:pt x="7968869" y="438403"/>
                </a:lnTo>
                <a:lnTo>
                  <a:pt x="7360411" y="310641"/>
                </a:lnTo>
                <a:lnTo>
                  <a:pt x="7071970" y="257047"/>
                </a:lnTo>
                <a:close/>
              </a:path>
            </a:pathLst>
          </a:custGeom>
          <a:solidFill>
            <a:srgbClr val="F5CD2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572000"/>
            <a:ext cx="9143999" cy="2285996"/>
          </a:xfrm>
          <a:custGeom>
            <a:avLst/>
            <a:gdLst/>
            <a:ahLst/>
            <a:cxnLst/>
            <a:rect l="l" t="t" r="r" b="b"/>
            <a:pathLst>
              <a:path w="9143999" h="2285996">
                <a:moveTo>
                  <a:pt x="0" y="1124484"/>
                </a:moveTo>
                <a:lnTo>
                  <a:pt x="0" y="2285996"/>
                </a:lnTo>
                <a:lnTo>
                  <a:pt x="9143999" y="2285996"/>
                </a:lnTo>
                <a:lnTo>
                  <a:pt x="9143999" y="1763941"/>
                </a:lnTo>
                <a:lnTo>
                  <a:pt x="3986149" y="1763941"/>
                </a:lnTo>
                <a:lnTo>
                  <a:pt x="3730085" y="1759642"/>
                </a:lnTo>
                <a:lnTo>
                  <a:pt x="3479049" y="1749903"/>
                </a:lnTo>
                <a:lnTo>
                  <a:pt x="3233190" y="1735141"/>
                </a:lnTo>
                <a:lnTo>
                  <a:pt x="2992654" y="1715777"/>
                </a:lnTo>
                <a:lnTo>
                  <a:pt x="2757592" y="1692227"/>
                </a:lnTo>
                <a:lnTo>
                  <a:pt x="2528151" y="1664912"/>
                </a:lnTo>
                <a:lnTo>
                  <a:pt x="2304479" y="1634250"/>
                </a:lnTo>
                <a:lnTo>
                  <a:pt x="2086726" y="1600660"/>
                </a:lnTo>
                <a:lnTo>
                  <a:pt x="1875039" y="1564561"/>
                </a:lnTo>
                <a:lnTo>
                  <a:pt x="1669567" y="1526371"/>
                </a:lnTo>
                <a:lnTo>
                  <a:pt x="1470459" y="1486510"/>
                </a:lnTo>
                <a:lnTo>
                  <a:pt x="1277862" y="1445396"/>
                </a:lnTo>
                <a:lnTo>
                  <a:pt x="1091926" y="1403447"/>
                </a:lnTo>
                <a:lnTo>
                  <a:pt x="740629" y="1318724"/>
                </a:lnTo>
                <a:lnTo>
                  <a:pt x="0" y="1124484"/>
                </a:lnTo>
                <a:close/>
              </a:path>
              <a:path w="9143999" h="2285996">
                <a:moveTo>
                  <a:pt x="9143999" y="0"/>
                </a:moveTo>
                <a:lnTo>
                  <a:pt x="9084905" y="77057"/>
                </a:lnTo>
                <a:lnTo>
                  <a:pt x="9014664" y="165684"/>
                </a:lnTo>
                <a:lnTo>
                  <a:pt x="8931645" y="264148"/>
                </a:lnTo>
                <a:lnTo>
                  <a:pt x="8834220" y="370716"/>
                </a:lnTo>
                <a:lnTo>
                  <a:pt x="8720758" y="483656"/>
                </a:lnTo>
                <a:lnTo>
                  <a:pt x="8589630" y="601233"/>
                </a:lnTo>
                <a:lnTo>
                  <a:pt x="8439205" y="721717"/>
                </a:lnTo>
                <a:lnTo>
                  <a:pt x="8267854" y="843373"/>
                </a:lnTo>
                <a:lnTo>
                  <a:pt x="8073947" y="964469"/>
                </a:lnTo>
                <a:lnTo>
                  <a:pt x="7855854" y="1083271"/>
                </a:lnTo>
                <a:lnTo>
                  <a:pt x="7611946" y="1198048"/>
                </a:lnTo>
                <a:lnTo>
                  <a:pt x="7340592" y="1307066"/>
                </a:lnTo>
                <a:lnTo>
                  <a:pt x="7040163" y="1408592"/>
                </a:lnTo>
                <a:lnTo>
                  <a:pt x="6709029" y="1500893"/>
                </a:lnTo>
                <a:lnTo>
                  <a:pt x="6345560" y="1582237"/>
                </a:lnTo>
                <a:lnTo>
                  <a:pt x="5948127" y="1650890"/>
                </a:lnTo>
                <a:lnTo>
                  <a:pt x="5515099" y="1705120"/>
                </a:lnTo>
                <a:lnTo>
                  <a:pt x="5044846" y="1743193"/>
                </a:lnTo>
                <a:lnTo>
                  <a:pt x="4535739" y="1763378"/>
                </a:lnTo>
                <a:lnTo>
                  <a:pt x="3986149" y="1763941"/>
                </a:lnTo>
                <a:lnTo>
                  <a:pt x="9143999" y="1763941"/>
                </a:lnTo>
                <a:lnTo>
                  <a:pt x="9143999" y="0"/>
                </a:lnTo>
                <a:close/>
              </a:path>
            </a:pathLst>
          </a:custGeom>
          <a:solidFill>
            <a:srgbClr val="5A160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114800"/>
            <a:ext cx="8991600" cy="2189041"/>
          </a:xfrm>
          <a:custGeom>
            <a:avLst/>
            <a:gdLst/>
            <a:ahLst/>
            <a:cxnLst/>
            <a:rect l="l" t="t" r="r" b="b"/>
            <a:pathLst>
              <a:path w="8991600" h="2189041">
                <a:moveTo>
                  <a:pt x="0" y="944499"/>
                </a:moveTo>
                <a:lnTo>
                  <a:pt x="0" y="1378839"/>
                </a:lnTo>
                <a:lnTo>
                  <a:pt x="1049999" y="1697960"/>
                </a:lnTo>
                <a:lnTo>
                  <a:pt x="2019513" y="1931003"/>
                </a:lnTo>
                <a:lnTo>
                  <a:pt x="2911422" y="2085505"/>
                </a:lnTo>
                <a:lnTo>
                  <a:pt x="3728606" y="2169005"/>
                </a:lnTo>
                <a:lnTo>
                  <a:pt x="4473946" y="2189041"/>
                </a:lnTo>
                <a:lnTo>
                  <a:pt x="5150322" y="2153151"/>
                </a:lnTo>
                <a:lnTo>
                  <a:pt x="5760616" y="2068874"/>
                </a:lnTo>
                <a:lnTo>
                  <a:pt x="6307707" y="1943749"/>
                </a:lnTo>
                <a:lnTo>
                  <a:pt x="6646160" y="1833588"/>
                </a:lnTo>
                <a:lnTo>
                  <a:pt x="4399901" y="1833588"/>
                </a:lnTo>
                <a:lnTo>
                  <a:pt x="3661208" y="1789868"/>
                </a:lnTo>
                <a:lnTo>
                  <a:pt x="2854358" y="1686045"/>
                </a:lnTo>
                <a:lnTo>
                  <a:pt x="1976863" y="1515173"/>
                </a:lnTo>
                <a:lnTo>
                  <a:pt x="1026239" y="1270306"/>
                </a:lnTo>
                <a:lnTo>
                  <a:pt x="0" y="944499"/>
                </a:lnTo>
                <a:close/>
              </a:path>
              <a:path w="8991600" h="2189041">
                <a:moveTo>
                  <a:pt x="8991600" y="0"/>
                </a:moveTo>
                <a:lnTo>
                  <a:pt x="8931512" y="92792"/>
                </a:lnTo>
                <a:lnTo>
                  <a:pt x="8852675" y="198365"/>
                </a:lnTo>
                <a:lnTo>
                  <a:pt x="8737994" y="334127"/>
                </a:lnTo>
                <a:lnTo>
                  <a:pt x="8584983" y="493133"/>
                </a:lnTo>
                <a:lnTo>
                  <a:pt x="8391158" y="668438"/>
                </a:lnTo>
                <a:lnTo>
                  <a:pt x="8154031" y="853096"/>
                </a:lnTo>
                <a:lnTo>
                  <a:pt x="7871118" y="1040161"/>
                </a:lnTo>
                <a:lnTo>
                  <a:pt x="7539933" y="1222688"/>
                </a:lnTo>
                <a:lnTo>
                  <a:pt x="7157989" y="1393731"/>
                </a:lnTo>
                <a:lnTo>
                  <a:pt x="6722802" y="1546344"/>
                </a:lnTo>
                <a:lnTo>
                  <a:pt x="6231885" y="1673582"/>
                </a:lnTo>
                <a:lnTo>
                  <a:pt x="5682753" y="1768499"/>
                </a:lnTo>
                <a:lnTo>
                  <a:pt x="5072920" y="1824149"/>
                </a:lnTo>
                <a:lnTo>
                  <a:pt x="4399901" y="1833588"/>
                </a:lnTo>
                <a:lnTo>
                  <a:pt x="6646160" y="1833588"/>
                </a:lnTo>
                <a:lnTo>
                  <a:pt x="6794478" y="1785313"/>
                </a:lnTo>
                <a:lnTo>
                  <a:pt x="7223807" y="1601104"/>
                </a:lnTo>
                <a:lnTo>
                  <a:pt x="7598576" y="1398662"/>
                </a:lnTo>
                <a:lnTo>
                  <a:pt x="7921666" y="1185525"/>
                </a:lnTo>
                <a:lnTo>
                  <a:pt x="8195957" y="969231"/>
                </a:lnTo>
                <a:lnTo>
                  <a:pt x="8424330" y="757318"/>
                </a:lnTo>
                <a:lnTo>
                  <a:pt x="8609665" y="557325"/>
                </a:lnTo>
                <a:lnTo>
                  <a:pt x="8754843" y="376790"/>
                </a:lnTo>
                <a:lnTo>
                  <a:pt x="8862745" y="223252"/>
                </a:lnTo>
                <a:lnTo>
                  <a:pt x="8936251" y="104248"/>
                </a:lnTo>
                <a:lnTo>
                  <a:pt x="8978243" y="27318"/>
                </a:lnTo>
                <a:lnTo>
                  <a:pt x="8991600" y="0"/>
                </a:lnTo>
                <a:close/>
              </a:path>
            </a:pathLst>
          </a:custGeom>
          <a:solidFill>
            <a:srgbClr val="FAEB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4572000"/>
            <a:ext cx="9144000" cy="1867695"/>
          </a:xfrm>
          <a:custGeom>
            <a:avLst/>
            <a:gdLst/>
            <a:ahLst/>
            <a:cxnLst/>
            <a:rect l="l" t="t" r="r" b="b"/>
            <a:pathLst>
              <a:path w="9144000" h="1867695">
                <a:moveTo>
                  <a:pt x="0" y="805941"/>
                </a:moveTo>
                <a:lnTo>
                  <a:pt x="0" y="1176439"/>
                </a:lnTo>
                <a:lnTo>
                  <a:pt x="1067798" y="1448711"/>
                </a:lnTo>
                <a:lnTo>
                  <a:pt x="2053746" y="1647542"/>
                </a:lnTo>
                <a:lnTo>
                  <a:pt x="2960774" y="1779361"/>
                </a:lnTo>
                <a:lnTo>
                  <a:pt x="3791809" y="1850602"/>
                </a:lnTo>
                <a:lnTo>
                  <a:pt x="4549782" y="1867695"/>
                </a:lnTo>
                <a:lnTo>
                  <a:pt x="5237623" y="1837073"/>
                </a:lnTo>
                <a:lnTo>
                  <a:pt x="5858261" y="1765167"/>
                </a:lnTo>
                <a:lnTo>
                  <a:pt x="6414625" y="1658409"/>
                </a:lnTo>
                <a:lnTo>
                  <a:pt x="6758668" y="1564459"/>
                </a:lnTo>
                <a:lnTo>
                  <a:pt x="4474452" y="1564459"/>
                </a:lnTo>
                <a:lnTo>
                  <a:pt x="3723241" y="1527166"/>
                </a:lnTo>
                <a:lnTo>
                  <a:pt x="2902719" y="1438594"/>
                </a:lnTo>
                <a:lnTo>
                  <a:pt x="2010356" y="1292816"/>
                </a:lnTo>
                <a:lnTo>
                  <a:pt x="1043625" y="1083907"/>
                </a:lnTo>
                <a:lnTo>
                  <a:pt x="0" y="805941"/>
                </a:lnTo>
                <a:close/>
              </a:path>
              <a:path w="9144000" h="1867695">
                <a:moveTo>
                  <a:pt x="9144000" y="0"/>
                </a:moveTo>
                <a:lnTo>
                  <a:pt x="9082892" y="79170"/>
                </a:lnTo>
                <a:lnTo>
                  <a:pt x="9002717" y="169245"/>
                </a:lnTo>
                <a:lnTo>
                  <a:pt x="8886090" y="285078"/>
                </a:lnTo>
                <a:lnTo>
                  <a:pt x="8730484" y="420743"/>
                </a:lnTo>
                <a:lnTo>
                  <a:pt x="8533370" y="570315"/>
                </a:lnTo>
                <a:lnTo>
                  <a:pt x="8292222" y="727867"/>
                </a:lnTo>
                <a:lnTo>
                  <a:pt x="8004511" y="887473"/>
                </a:lnTo>
                <a:lnTo>
                  <a:pt x="7667710" y="1043208"/>
                </a:lnTo>
                <a:lnTo>
                  <a:pt x="7279290" y="1189145"/>
                </a:lnTo>
                <a:lnTo>
                  <a:pt x="6836725" y="1319359"/>
                </a:lnTo>
                <a:lnTo>
                  <a:pt x="6337486" y="1427923"/>
                </a:lnTo>
                <a:lnTo>
                  <a:pt x="5779046" y="1508912"/>
                </a:lnTo>
                <a:lnTo>
                  <a:pt x="5158877" y="1556399"/>
                </a:lnTo>
                <a:lnTo>
                  <a:pt x="4474452" y="1564459"/>
                </a:lnTo>
                <a:lnTo>
                  <a:pt x="6758668" y="1564459"/>
                </a:lnTo>
                <a:lnTo>
                  <a:pt x="6909645" y="1523231"/>
                </a:lnTo>
                <a:lnTo>
                  <a:pt x="7346251" y="1366064"/>
                </a:lnTo>
                <a:lnTo>
                  <a:pt x="7727372" y="1193340"/>
                </a:lnTo>
                <a:lnTo>
                  <a:pt x="8055937" y="1011491"/>
                </a:lnTo>
                <a:lnTo>
                  <a:pt x="8334876" y="826948"/>
                </a:lnTo>
                <a:lnTo>
                  <a:pt x="8567118" y="646144"/>
                </a:lnTo>
                <a:lnTo>
                  <a:pt x="8755594" y="475510"/>
                </a:lnTo>
                <a:lnTo>
                  <a:pt x="8903232" y="321477"/>
                </a:lnTo>
                <a:lnTo>
                  <a:pt x="9012962" y="190478"/>
                </a:lnTo>
                <a:lnTo>
                  <a:pt x="9087714" y="88945"/>
                </a:lnTo>
                <a:lnTo>
                  <a:pt x="9130416" y="23308"/>
                </a:lnTo>
                <a:lnTo>
                  <a:pt x="9144000" y="0"/>
                </a:lnTo>
                <a:close/>
              </a:path>
            </a:pathLst>
          </a:custGeom>
          <a:solidFill>
            <a:srgbClr val="F5CD2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81600" y="4482083"/>
            <a:ext cx="3962400" cy="2375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12140" y="1214278"/>
            <a:ext cx="1905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55344" y="1232661"/>
            <a:ext cx="7705209" cy="32569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 smtClean="0">
                <a:latin typeface="Calibri"/>
                <a:cs typeface="Calibri"/>
              </a:rPr>
              <a:t>6.</a:t>
            </a:r>
            <a:r>
              <a:rPr sz="3600" b="1" spc="-28" baseline="3413" dirty="0" smtClean="0">
                <a:latin typeface="Calibri"/>
                <a:cs typeface="Calibri"/>
              </a:rPr>
              <a:t> </a:t>
            </a:r>
            <a:r>
              <a:rPr sz="3600" b="1" spc="0" baseline="3413" dirty="0" smtClean="0">
                <a:latin typeface="Calibri"/>
                <a:cs typeface="Calibri"/>
              </a:rPr>
              <a:t>Don't</a:t>
            </a:r>
            <a:r>
              <a:rPr sz="3600" b="1" spc="-54" baseline="3413" dirty="0" smtClean="0">
                <a:latin typeface="Calibri"/>
                <a:cs typeface="Calibri"/>
              </a:rPr>
              <a:t> </a:t>
            </a:r>
            <a:r>
              <a:rPr sz="3600" b="1" spc="-25" baseline="3413" dirty="0" smtClean="0">
                <a:latin typeface="Calibri"/>
                <a:cs typeface="Calibri"/>
              </a:rPr>
              <a:t>g</a:t>
            </a:r>
            <a:r>
              <a:rPr sz="3600" b="1" spc="0" baseline="3413" dirty="0" smtClean="0">
                <a:latin typeface="Calibri"/>
                <a:cs typeface="Calibri"/>
              </a:rPr>
              <a:t>e</a:t>
            </a:r>
            <a:r>
              <a:rPr sz="3600" b="1" spc="-19" baseline="3413" dirty="0" smtClean="0">
                <a:latin typeface="Calibri"/>
                <a:cs typeface="Calibri"/>
              </a:rPr>
              <a:t>s</a:t>
            </a:r>
            <a:r>
              <a:rPr sz="3600" b="1" spc="0" baseline="3413" dirty="0" smtClean="0">
                <a:latin typeface="Calibri"/>
                <a:cs typeface="Calibri"/>
              </a:rPr>
              <a:t>t</a:t>
            </a:r>
            <a:r>
              <a:rPr sz="3600" b="1" spc="-9" baseline="3413" dirty="0" smtClean="0">
                <a:latin typeface="Calibri"/>
                <a:cs typeface="Calibri"/>
              </a:rPr>
              <a:t>u</a:t>
            </a:r>
            <a:r>
              <a:rPr sz="3600" b="1" spc="-25" baseline="3413" dirty="0" smtClean="0">
                <a:latin typeface="Calibri"/>
                <a:cs typeface="Calibri"/>
              </a:rPr>
              <a:t>r</a:t>
            </a:r>
            <a:r>
              <a:rPr sz="3600" b="1" spc="0" baseline="3413" dirty="0" smtClean="0">
                <a:latin typeface="Calibri"/>
                <a:cs typeface="Calibri"/>
              </a:rPr>
              <a:t>e.</a:t>
            </a:r>
            <a:r>
              <a:rPr sz="3600" b="1" spc="-21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Some</a:t>
            </a:r>
            <a:r>
              <a:rPr sz="3600" spc="-9" baseline="3413" dirty="0" smtClean="0">
                <a:latin typeface="Calibri"/>
                <a:cs typeface="Calibri"/>
              </a:rPr>
              <a:t> </a:t>
            </a:r>
            <a:r>
              <a:rPr sz="3600" spc="-25" baseline="3413" dirty="0" smtClean="0">
                <a:latin typeface="Calibri"/>
                <a:cs typeface="Calibri"/>
              </a:rPr>
              <a:t>s</a:t>
            </a:r>
            <a:r>
              <a:rPr sz="3600" spc="0" baseline="3413" dirty="0" smtClean="0">
                <a:latin typeface="Calibri"/>
                <a:cs typeface="Calibri"/>
              </a:rPr>
              <a:t>tude</a:t>
            </a:r>
            <a:r>
              <a:rPr sz="3600" spc="-19" baseline="3413" dirty="0" smtClean="0">
                <a:latin typeface="Calibri"/>
                <a:cs typeface="Calibri"/>
              </a:rPr>
              <a:t>n</a:t>
            </a:r>
            <a:r>
              <a:rPr sz="3600" spc="0" baseline="3413" dirty="0" smtClean="0">
                <a:latin typeface="Calibri"/>
                <a:cs typeface="Calibri"/>
              </a:rPr>
              <a:t>ts think</a:t>
            </a:r>
            <a:r>
              <a:rPr sz="3600" spc="-4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the</a:t>
            </a:r>
            <a:r>
              <a:rPr sz="3600" spc="-42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an</a:t>
            </a:r>
            <a:r>
              <a:rPr sz="3600" spc="-14" baseline="3413" dirty="0" smtClean="0">
                <a:latin typeface="Calibri"/>
                <a:cs typeface="Calibri"/>
              </a:rPr>
              <a:t>s</a:t>
            </a:r>
            <a:r>
              <a:rPr sz="3600" spc="-25" baseline="3413" dirty="0" smtClean="0">
                <a:latin typeface="Calibri"/>
                <a:cs typeface="Calibri"/>
              </a:rPr>
              <a:t>w</a:t>
            </a:r>
            <a:r>
              <a:rPr sz="3600" spc="0" baseline="3413" dirty="0" smtClean="0">
                <a:latin typeface="Calibri"/>
                <a:cs typeface="Calibri"/>
              </a:rPr>
              <a:t>er</a:t>
            </a:r>
            <a:r>
              <a:rPr sz="3600" spc="-32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is </a:t>
            </a:r>
            <a:r>
              <a:rPr sz="3600" spc="-9" baseline="3413" dirty="0" smtClean="0">
                <a:latin typeface="Calibri"/>
                <a:cs typeface="Calibri"/>
              </a:rPr>
              <a:t>s</a:t>
            </a:r>
            <a:r>
              <a:rPr sz="3600" spc="0" baseline="3413" dirty="0" smtClean="0">
                <a:latin typeface="Calibri"/>
                <a:cs typeface="Calibri"/>
              </a:rPr>
              <a:t>o</a:t>
            </a:r>
            <a:endParaRPr sz="2400">
              <a:latin typeface="Calibri"/>
              <a:cs typeface="Calibri"/>
            </a:endParaRPr>
          </a:p>
          <a:p>
            <a:pPr marL="12700" marR="2371">
              <a:lnSpc>
                <a:spcPts val="2880"/>
              </a:lnSpc>
              <a:spcBef>
                <a:spcPts val="16"/>
              </a:spcBef>
            </a:pPr>
            <a:r>
              <a:rPr sz="3600" spc="0" baseline="1137" dirty="0" smtClean="0">
                <a:latin typeface="Calibri"/>
                <a:cs typeface="Calibri"/>
              </a:rPr>
              <a:t>o</a:t>
            </a:r>
            <a:r>
              <a:rPr sz="3600" spc="-19" baseline="1137" dirty="0" smtClean="0">
                <a:latin typeface="Calibri"/>
                <a:cs typeface="Calibri"/>
              </a:rPr>
              <a:t>b</a:t>
            </a:r>
            <a:r>
              <a:rPr sz="3600" spc="0" baseline="1137" dirty="0" smtClean="0">
                <a:latin typeface="Calibri"/>
                <a:cs typeface="Calibri"/>
              </a:rPr>
              <a:t>vi</a:t>
            </a:r>
            <a:r>
              <a:rPr sz="3600" spc="-9" baseline="1137" dirty="0" smtClean="0">
                <a:latin typeface="Calibri"/>
                <a:cs typeface="Calibri"/>
              </a:rPr>
              <a:t>o</a:t>
            </a:r>
            <a:r>
              <a:rPr sz="3600" spc="0" baseline="1137" dirty="0" smtClean="0">
                <a:latin typeface="Calibri"/>
                <a:cs typeface="Calibri"/>
              </a:rPr>
              <a:t>u</a:t>
            </a:r>
            <a:r>
              <a:rPr sz="3600" spc="-4" baseline="1137" dirty="0" smtClean="0">
                <a:latin typeface="Calibri"/>
                <a:cs typeface="Calibri"/>
              </a:rPr>
              <a:t>s</a:t>
            </a:r>
            <a:r>
              <a:rPr sz="3600" spc="0" baseline="1137" dirty="0" smtClean="0">
                <a:latin typeface="Calibri"/>
                <a:cs typeface="Calibri"/>
              </a:rPr>
              <a:t>—and</a:t>
            </a:r>
            <a:r>
              <a:rPr sz="3600" spc="19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the</a:t>
            </a:r>
            <a:r>
              <a:rPr sz="3600" spc="-42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p</a:t>
            </a:r>
            <a:r>
              <a:rPr sz="3600" spc="-34" baseline="1137" dirty="0" smtClean="0">
                <a:latin typeface="Calibri"/>
                <a:cs typeface="Calibri"/>
              </a:rPr>
              <a:t>r</a:t>
            </a:r>
            <a:r>
              <a:rPr sz="3600" spc="0" baseline="1137" dirty="0" smtClean="0">
                <a:latin typeface="Calibri"/>
                <a:cs typeface="Calibri"/>
              </a:rPr>
              <a:t>o</a:t>
            </a:r>
            <a:r>
              <a:rPr sz="3600" spc="-64" baseline="1137" dirty="0" smtClean="0">
                <a:latin typeface="Calibri"/>
                <a:cs typeface="Calibri"/>
              </a:rPr>
              <a:t>f</a:t>
            </a:r>
            <a:r>
              <a:rPr sz="3600" spc="0" baseline="1137" dirty="0" smtClean="0">
                <a:latin typeface="Calibri"/>
                <a:cs typeface="Calibri"/>
              </a:rPr>
              <a:t>essor</a:t>
            </a:r>
            <a:r>
              <a:rPr sz="3600" spc="-51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kn</a:t>
            </a:r>
            <a:r>
              <a:rPr sz="3600" spc="-19" baseline="1137" dirty="0" smtClean="0">
                <a:latin typeface="Calibri"/>
                <a:cs typeface="Calibri"/>
              </a:rPr>
              <a:t>o</a:t>
            </a:r>
            <a:r>
              <a:rPr sz="3600" spc="-25" baseline="1137" dirty="0" smtClean="0">
                <a:latin typeface="Calibri"/>
                <a:cs typeface="Calibri"/>
              </a:rPr>
              <a:t>w</a:t>
            </a:r>
            <a:r>
              <a:rPr sz="3600" spc="0" baseline="1137" dirty="0" smtClean="0">
                <a:latin typeface="Calibri"/>
                <a:cs typeface="Calibri"/>
              </a:rPr>
              <a:t>s</a:t>
            </a:r>
            <a:r>
              <a:rPr sz="3600" spc="-17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it,</a:t>
            </a:r>
            <a:r>
              <a:rPr sz="3600" spc="-34" baseline="1137" dirty="0" smtClean="0">
                <a:latin typeface="Calibri"/>
                <a:cs typeface="Calibri"/>
              </a:rPr>
              <a:t> </a:t>
            </a:r>
            <a:r>
              <a:rPr sz="3600" spc="-9" baseline="1137" dirty="0" smtClean="0">
                <a:latin typeface="Calibri"/>
                <a:cs typeface="Calibri"/>
              </a:rPr>
              <a:t>a</a:t>
            </a:r>
            <a:r>
              <a:rPr sz="3600" spc="0" baseline="1137" dirty="0" smtClean="0">
                <a:latin typeface="Calibri"/>
                <a:cs typeface="Calibri"/>
              </a:rPr>
              <a:t>f</a:t>
            </a:r>
            <a:r>
              <a:rPr sz="3600" spc="-25" baseline="1137" dirty="0" smtClean="0">
                <a:latin typeface="Calibri"/>
                <a:cs typeface="Calibri"/>
              </a:rPr>
              <a:t>t</a:t>
            </a:r>
            <a:r>
              <a:rPr sz="3600" spc="0" baseline="1137" dirty="0" smtClean="0">
                <a:latin typeface="Calibri"/>
                <a:cs typeface="Calibri"/>
              </a:rPr>
              <a:t>er</a:t>
            </a:r>
            <a:r>
              <a:rPr sz="3600" spc="-15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al</a:t>
            </a:r>
            <a:r>
              <a:rPr sz="3600" spc="14" baseline="1137" dirty="0" smtClean="0">
                <a:latin typeface="Calibri"/>
                <a:cs typeface="Calibri"/>
              </a:rPr>
              <a:t>l</a:t>
            </a:r>
            <a:r>
              <a:rPr sz="3600" spc="0" baseline="1137" dirty="0" smtClean="0">
                <a:latin typeface="Calibri"/>
                <a:cs typeface="Calibri"/>
              </a:rPr>
              <a:t>—th</a:t>
            </a:r>
            <a:r>
              <a:rPr sz="3600" spc="-19" baseline="1137" dirty="0" smtClean="0">
                <a:latin typeface="Calibri"/>
                <a:cs typeface="Calibri"/>
              </a:rPr>
              <a:t>a</a:t>
            </a:r>
            <a:r>
              <a:rPr sz="3600" spc="0" baseline="1137" dirty="0" smtClean="0">
                <a:latin typeface="Calibri"/>
                <a:cs typeface="Calibri"/>
              </a:rPr>
              <a:t>t</a:t>
            </a:r>
            <a:r>
              <a:rPr sz="3600" spc="-22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th</a:t>
            </a:r>
            <a:r>
              <a:rPr sz="3600" spc="-4" baseline="1137" dirty="0" smtClean="0">
                <a:latin typeface="Calibri"/>
                <a:cs typeface="Calibri"/>
              </a:rPr>
              <a:t>e</a:t>
            </a:r>
            <a:r>
              <a:rPr sz="3600" spc="0" baseline="1137" dirty="0" smtClean="0">
                <a:latin typeface="Calibri"/>
                <a:cs typeface="Calibri"/>
              </a:rPr>
              <a:t>y</a:t>
            </a:r>
            <a:r>
              <a:rPr sz="3600" spc="-53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only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</a:pPr>
            <a:r>
              <a:rPr sz="3600" spc="0" baseline="1137" dirty="0" smtClean="0">
                <a:latin typeface="Calibri"/>
                <a:cs typeface="Calibri"/>
              </a:rPr>
              <a:t>need </a:t>
            </a:r>
            <a:r>
              <a:rPr sz="3600" spc="-25" baseline="1137" dirty="0" smtClean="0">
                <a:latin typeface="Calibri"/>
                <a:cs typeface="Calibri"/>
              </a:rPr>
              <a:t>t</a:t>
            </a:r>
            <a:r>
              <a:rPr sz="3600" spc="0" baseline="1137" dirty="0" smtClean="0">
                <a:latin typeface="Calibri"/>
                <a:cs typeface="Calibri"/>
              </a:rPr>
              <a:t>o</a:t>
            </a:r>
            <a:r>
              <a:rPr sz="3600" spc="-9" baseline="1137" dirty="0" smtClean="0">
                <a:latin typeface="Calibri"/>
                <a:cs typeface="Calibri"/>
              </a:rPr>
              <a:t> </a:t>
            </a:r>
            <a:r>
              <a:rPr sz="3600" spc="-25" baseline="1137" dirty="0" smtClean="0">
                <a:latin typeface="Calibri"/>
                <a:cs typeface="Calibri"/>
              </a:rPr>
              <a:t>w</a:t>
            </a:r>
            <a:r>
              <a:rPr sz="3600" spc="-34" baseline="1137" dirty="0" smtClean="0">
                <a:latin typeface="Calibri"/>
                <a:cs typeface="Calibri"/>
              </a:rPr>
              <a:t>a</a:t>
            </a:r>
            <a:r>
              <a:rPr sz="3600" spc="-29" baseline="1137" dirty="0" smtClean="0">
                <a:latin typeface="Calibri"/>
                <a:cs typeface="Calibri"/>
              </a:rPr>
              <a:t>v</a:t>
            </a:r>
            <a:r>
              <a:rPr sz="3600" spc="0" baseline="1137" dirty="0" smtClean="0">
                <a:latin typeface="Calibri"/>
                <a:cs typeface="Calibri"/>
              </a:rPr>
              <a:t>e</a:t>
            </a:r>
            <a:r>
              <a:rPr sz="3600" spc="-9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their hands</a:t>
            </a:r>
            <a:r>
              <a:rPr sz="3600" spc="-9" baseline="1137" dirty="0" smtClean="0">
                <a:latin typeface="Calibri"/>
                <a:cs typeface="Calibri"/>
              </a:rPr>
              <a:t> </a:t>
            </a:r>
            <a:r>
              <a:rPr sz="3600" spc="-19" baseline="1137" dirty="0" smtClean="0">
                <a:latin typeface="Calibri"/>
                <a:cs typeface="Calibri"/>
              </a:rPr>
              <a:t>a</a:t>
            </a:r>
            <a:r>
              <a:rPr sz="3600" spc="0" baseline="1137" dirty="0" smtClean="0">
                <a:latin typeface="Calibri"/>
                <a:cs typeface="Calibri"/>
              </a:rPr>
              <a:t>t</a:t>
            </a:r>
            <a:r>
              <a:rPr sz="3600" spc="-14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the an</a:t>
            </a:r>
            <a:r>
              <a:rPr sz="3600" spc="-19" baseline="1137" dirty="0" smtClean="0">
                <a:latin typeface="Calibri"/>
                <a:cs typeface="Calibri"/>
              </a:rPr>
              <a:t>s</a:t>
            </a:r>
            <a:r>
              <a:rPr sz="3600" spc="-25" baseline="1137" dirty="0" smtClean="0">
                <a:latin typeface="Calibri"/>
                <a:cs typeface="Calibri"/>
              </a:rPr>
              <a:t>w</a:t>
            </a:r>
            <a:r>
              <a:rPr sz="3600" spc="0" baseline="1137" dirty="0" smtClean="0">
                <a:latin typeface="Calibri"/>
                <a:cs typeface="Calibri"/>
              </a:rPr>
              <a:t>er (</a:t>
            </a:r>
            <a:r>
              <a:rPr sz="3600" spc="-39" baseline="1137" dirty="0" smtClean="0">
                <a:latin typeface="Calibri"/>
                <a:cs typeface="Calibri"/>
              </a:rPr>
              <a:t>r</a:t>
            </a:r>
            <a:r>
              <a:rPr sz="3600" spc="-19" baseline="1137" dirty="0" smtClean="0">
                <a:latin typeface="Calibri"/>
                <a:cs typeface="Calibri"/>
              </a:rPr>
              <a:t>a</a:t>
            </a:r>
            <a:r>
              <a:rPr sz="3600" spc="0" baseline="1137" dirty="0" smtClean="0">
                <a:latin typeface="Calibri"/>
                <a:cs typeface="Calibri"/>
              </a:rPr>
              <a:t>ther</a:t>
            </a:r>
            <a:r>
              <a:rPr sz="3600" spc="-19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than </a:t>
            </a:r>
            <a:r>
              <a:rPr sz="3600" spc="-29" baseline="1137" dirty="0" smtClean="0">
                <a:latin typeface="Calibri"/>
                <a:cs typeface="Calibri"/>
              </a:rPr>
              <a:t>w</a:t>
            </a:r>
            <a:r>
              <a:rPr sz="3600" spc="0" baseline="1137" dirty="0" smtClean="0">
                <a:latin typeface="Calibri"/>
                <a:cs typeface="Calibri"/>
              </a:rPr>
              <a:t>a</a:t>
            </a:r>
            <a:r>
              <a:rPr sz="3600" spc="-25" baseline="1137" dirty="0" smtClean="0">
                <a:latin typeface="Calibri"/>
                <a:cs typeface="Calibri"/>
              </a:rPr>
              <a:t>s</a:t>
            </a:r>
            <a:r>
              <a:rPr sz="3600" spc="0" baseline="1137" dirty="0" smtClean="0">
                <a:latin typeface="Calibri"/>
                <a:cs typeface="Calibri"/>
              </a:rPr>
              <a:t>ting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885"/>
              </a:lnSpc>
              <a:spcBef>
                <a:spcPts val="0"/>
              </a:spcBef>
            </a:pPr>
            <a:r>
              <a:rPr sz="3600" spc="0" baseline="1137" dirty="0" smtClean="0">
                <a:latin typeface="Calibri"/>
                <a:cs typeface="Calibri"/>
              </a:rPr>
              <a:t>all</a:t>
            </a:r>
            <a:r>
              <a:rPr sz="3600" spc="-9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th</a:t>
            </a:r>
            <a:r>
              <a:rPr sz="3600" spc="-19" baseline="1137" dirty="0" smtClean="0">
                <a:latin typeface="Calibri"/>
                <a:cs typeface="Calibri"/>
              </a:rPr>
              <a:t>a</a:t>
            </a:r>
            <a:r>
              <a:rPr sz="3600" spc="0" baseline="1137" dirty="0" smtClean="0">
                <a:latin typeface="Calibri"/>
                <a:cs typeface="Calibri"/>
              </a:rPr>
              <a:t>t</a:t>
            </a:r>
            <a:r>
              <a:rPr sz="3600" spc="-8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ink</a:t>
            </a:r>
            <a:r>
              <a:rPr sz="3600" spc="-14" baseline="1137" dirty="0" smtClean="0">
                <a:latin typeface="Calibri"/>
                <a:cs typeface="Calibri"/>
              </a:rPr>
              <a:t> </a:t>
            </a:r>
            <a:r>
              <a:rPr sz="3600" spc="-25" baseline="1137" dirty="0" smtClean="0">
                <a:latin typeface="Calibri"/>
                <a:cs typeface="Calibri"/>
              </a:rPr>
              <a:t>t</a:t>
            </a:r>
            <a:r>
              <a:rPr sz="3600" spc="0" baseline="1137" dirty="0" smtClean="0">
                <a:latin typeface="Calibri"/>
                <a:cs typeface="Calibri"/>
              </a:rPr>
              <a:t>o</a:t>
            </a:r>
            <a:r>
              <a:rPr sz="3600" spc="-17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spell it</a:t>
            </a:r>
            <a:r>
              <a:rPr sz="3600" spc="-14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out).</a:t>
            </a:r>
            <a:r>
              <a:rPr sz="3600" spc="-19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But</a:t>
            </a:r>
            <a:r>
              <a:rPr sz="3600" spc="-14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the</a:t>
            </a:r>
            <a:r>
              <a:rPr sz="3600" spc="-27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p</a:t>
            </a:r>
            <a:r>
              <a:rPr sz="3600" spc="-34" baseline="1137" dirty="0" smtClean="0">
                <a:latin typeface="Calibri"/>
                <a:cs typeface="Calibri"/>
              </a:rPr>
              <a:t>r</a:t>
            </a:r>
            <a:r>
              <a:rPr sz="3600" spc="0" baseline="1137" dirty="0" smtClean="0">
                <a:latin typeface="Calibri"/>
                <a:cs typeface="Calibri"/>
              </a:rPr>
              <a:t>of</a:t>
            </a:r>
            <a:r>
              <a:rPr sz="3600" spc="-9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is l</a:t>
            </a:r>
            <a:r>
              <a:rPr sz="3600" spc="-9" baseline="1137" dirty="0" smtClean="0">
                <a:latin typeface="Calibri"/>
                <a:cs typeface="Calibri"/>
              </a:rPr>
              <a:t>o</a:t>
            </a:r>
            <a:r>
              <a:rPr sz="3600" spc="0" baseline="1137" dirty="0" smtClean="0">
                <a:latin typeface="Calibri"/>
                <a:cs typeface="Calibri"/>
              </a:rPr>
              <a:t>oking</a:t>
            </a:r>
            <a:r>
              <a:rPr sz="3600" spc="-19" baseline="1137" dirty="0" smtClean="0">
                <a:latin typeface="Calibri"/>
                <a:cs typeface="Calibri"/>
              </a:rPr>
              <a:t> </a:t>
            </a:r>
            <a:r>
              <a:rPr sz="3600" spc="-50" baseline="1137" dirty="0" smtClean="0">
                <a:latin typeface="Calibri"/>
                <a:cs typeface="Calibri"/>
              </a:rPr>
              <a:t>f</a:t>
            </a:r>
            <a:r>
              <a:rPr sz="3600" spc="0" baseline="1137" dirty="0" smtClean="0">
                <a:latin typeface="Calibri"/>
                <a:cs typeface="Calibri"/>
              </a:rPr>
              <a:t>or</a:t>
            </a:r>
            <a:r>
              <a:rPr sz="3600" spc="-20" baseline="1137" dirty="0" smtClean="0">
                <a:latin typeface="Calibri"/>
                <a:cs typeface="Calibri"/>
              </a:rPr>
              <a:t> </a:t>
            </a:r>
            <a:r>
              <a:rPr sz="3600" spc="-25" baseline="1137" dirty="0" smtClean="0">
                <a:latin typeface="Calibri"/>
                <a:cs typeface="Calibri"/>
              </a:rPr>
              <a:t>y</a:t>
            </a:r>
            <a:r>
              <a:rPr sz="3600" spc="0" baseline="1137" dirty="0" smtClean="0">
                <a:latin typeface="Calibri"/>
                <a:cs typeface="Calibri"/>
              </a:rPr>
              <a:t>ou</a:t>
            </a:r>
            <a:r>
              <a:rPr sz="3600" spc="-20" baseline="1137" dirty="0" smtClean="0">
                <a:latin typeface="Calibri"/>
                <a:cs typeface="Calibri"/>
              </a:rPr>
              <a:t> </a:t>
            </a:r>
            <a:r>
              <a:rPr sz="3600" spc="-25" baseline="1137" dirty="0" smtClean="0">
                <a:latin typeface="Calibri"/>
                <a:cs typeface="Calibri"/>
              </a:rPr>
              <a:t>t</a:t>
            </a:r>
            <a:r>
              <a:rPr sz="3600" spc="0" baseline="1137" dirty="0" smtClean="0">
                <a:latin typeface="Calibri"/>
                <a:cs typeface="Calibri"/>
              </a:rPr>
              <a:t>o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</a:pPr>
            <a:r>
              <a:rPr sz="3600" spc="0" baseline="1137" dirty="0" smtClean="0">
                <a:latin typeface="Calibri"/>
                <a:cs typeface="Calibri"/>
              </a:rPr>
              <a:t>de</a:t>
            </a:r>
            <a:r>
              <a:rPr sz="3600" spc="4" baseline="1137" dirty="0" smtClean="0">
                <a:latin typeface="Calibri"/>
                <a:cs typeface="Calibri"/>
              </a:rPr>
              <a:t>m</a:t>
            </a:r>
            <a:r>
              <a:rPr sz="3600" spc="0" baseline="1137" dirty="0" smtClean="0">
                <a:latin typeface="Calibri"/>
                <a:cs typeface="Calibri"/>
              </a:rPr>
              <a:t>on</a:t>
            </a:r>
            <a:r>
              <a:rPr sz="3600" spc="-34" baseline="1137" dirty="0" smtClean="0">
                <a:latin typeface="Calibri"/>
                <a:cs typeface="Calibri"/>
              </a:rPr>
              <a:t>s</a:t>
            </a:r>
            <a:r>
              <a:rPr sz="3600" spc="0" baseline="1137" dirty="0" smtClean="0">
                <a:latin typeface="Calibri"/>
                <a:cs typeface="Calibri"/>
              </a:rPr>
              <a:t>t</a:t>
            </a:r>
            <a:r>
              <a:rPr sz="3600" spc="-44" baseline="1137" dirty="0" smtClean="0">
                <a:latin typeface="Calibri"/>
                <a:cs typeface="Calibri"/>
              </a:rPr>
              <a:t>r</a:t>
            </a:r>
            <a:r>
              <a:rPr sz="3600" spc="-19" baseline="1137" dirty="0" smtClean="0">
                <a:latin typeface="Calibri"/>
                <a:cs typeface="Calibri"/>
              </a:rPr>
              <a:t>a</a:t>
            </a:r>
            <a:r>
              <a:rPr sz="3600" spc="-25" baseline="1137" dirty="0" smtClean="0">
                <a:latin typeface="Calibri"/>
                <a:cs typeface="Calibri"/>
              </a:rPr>
              <a:t>t</a:t>
            </a:r>
            <a:r>
              <a:rPr sz="3600" spc="0" baseline="1137" dirty="0" smtClean="0">
                <a:latin typeface="Calibri"/>
                <a:cs typeface="Calibri"/>
              </a:rPr>
              <a:t>e</a:t>
            </a:r>
            <a:r>
              <a:rPr sz="3600" spc="-90" baseline="1137" dirty="0" smtClean="0">
                <a:latin typeface="Calibri"/>
                <a:cs typeface="Calibri"/>
              </a:rPr>
              <a:t> </a:t>
            </a:r>
            <a:r>
              <a:rPr sz="3600" spc="-19" baseline="1137" dirty="0" smtClean="0">
                <a:latin typeface="Calibri"/>
                <a:cs typeface="Calibri"/>
              </a:rPr>
              <a:t>y</a:t>
            </a:r>
            <a:r>
              <a:rPr sz="3600" spc="0" baseline="1137" dirty="0" smtClean="0">
                <a:latin typeface="Calibri"/>
                <a:cs typeface="Calibri"/>
              </a:rPr>
              <a:t>our</a:t>
            </a:r>
            <a:r>
              <a:rPr sz="3600" spc="-30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kn</a:t>
            </a:r>
            <a:r>
              <a:rPr sz="3600" spc="-19" baseline="1137" dirty="0" smtClean="0">
                <a:latin typeface="Calibri"/>
                <a:cs typeface="Calibri"/>
              </a:rPr>
              <a:t>o</a:t>
            </a:r>
            <a:r>
              <a:rPr sz="3600" spc="0" baseline="1137" dirty="0" smtClean="0">
                <a:latin typeface="Calibri"/>
                <a:cs typeface="Calibri"/>
              </a:rPr>
              <a:t>wled</a:t>
            </a:r>
            <a:r>
              <a:rPr sz="3600" spc="-19" baseline="1137" dirty="0" smtClean="0">
                <a:latin typeface="Calibri"/>
                <a:cs typeface="Calibri"/>
              </a:rPr>
              <a:t>g</a:t>
            </a:r>
            <a:r>
              <a:rPr sz="3600" spc="0" baseline="1137" dirty="0" smtClean="0">
                <a:latin typeface="Calibri"/>
                <a:cs typeface="Calibri"/>
              </a:rPr>
              <a:t>e</a:t>
            </a:r>
            <a:r>
              <a:rPr sz="3600" spc="-70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and und</a:t>
            </a:r>
            <a:r>
              <a:rPr sz="3600" spc="4" baseline="1137" dirty="0" smtClean="0">
                <a:latin typeface="Calibri"/>
                <a:cs typeface="Calibri"/>
              </a:rPr>
              <a:t>e</a:t>
            </a:r>
            <a:r>
              <a:rPr sz="3600" spc="-34" baseline="1137" dirty="0" smtClean="0">
                <a:latin typeface="Calibri"/>
                <a:cs typeface="Calibri"/>
              </a:rPr>
              <a:t>r</a:t>
            </a:r>
            <a:r>
              <a:rPr sz="3600" spc="-25" baseline="1137" dirty="0" smtClean="0">
                <a:latin typeface="Calibri"/>
                <a:cs typeface="Calibri"/>
              </a:rPr>
              <a:t>st</a:t>
            </a:r>
            <a:r>
              <a:rPr sz="3600" spc="0" baseline="1137" dirty="0" smtClean="0">
                <a:latin typeface="Calibri"/>
                <a:cs typeface="Calibri"/>
              </a:rPr>
              <a:t>anding</a:t>
            </a:r>
            <a:r>
              <a:rPr sz="3600" spc="-31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of</a:t>
            </a:r>
            <a:r>
              <a:rPr sz="3600" spc="-9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the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880"/>
              </a:lnSpc>
            </a:pPr>
            <a:r>
              <a:rPr sz="3600" spc="0" baseline="1137" dirty="0" smtClean="0">
                <a:latin typeface="Calibri"/>
                <a:cs typeface="Calibri"/>
              </a:rPr>
              <a:t>m</a:t>
            </a:r>
            <a:r>
              <a:rPr sz="3600" spc="-19" baseline="1137" dirty="0" smtClean="0">
                <a:latin typeface="Calibri"/>
                <a:cs typeface="Calibri"/>
              </a:rPr>
              <a:t>a</a:t>
            </a:r>
            <a:r>
              <a:rPr sz="3600" spc="-25" baseline="1137" dirty="0" smtClean="0">
                <a:latin typeface="Calibri"/>
                <a:cs typeface="Calibri"/>
              </a:rPr>
              <a:t>t</a:t>
            </a:r>
            <a:r>
              <a:rPr sz="3600" spc="0" baseline="1137" dirty="0" smtClean="0">
                <a:latin typeface="Calibri"/>
                <a:cs typeface="Calibri"/>
              </a:rPr>
              <a:t>e</a:t>
            </a:r>
            <a:r>
              <a:rPr sz="3600" spc="4" baseline="1137" dirty="0" smtClean="0">
                <a:latin typeface="Calibri"/>
                <a:cs typeface="Calibri"/>
              </a:rPr>
              <a:t>r</a:t>
            </a:r>
            <a:r>
              <a:rPr sz="3600" spc="0" baseline="1137" dirty="0" smtClean="0">
                <a:latin typeface="Calibri"/>
                <a:cs typeface="Calibri"/>
              </a:rPr>
              <a:t>ial,</a:t>
            </a:r>
            <a:r>
              <a:rPr sz="3600" spc="-78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which</a:t>
            </a:r>
            <a:r>
              <a:rPr sz="3600" spc="-9" baseline="1137" dirty="0" smtClean="0">
                <a:latin typeface="Calibri"/>
                <a:cs typeface="Calibri"/>
              </a:rPr>
              <a:t> </a:t>
            </a:r>
            <a:r>
              <a:rPr sz="3600" spc="-19" baseline="1137" dirty="0" smtClean="0">
                <a:latin typeface="Calibri"/>
                <a:cs typeface="Calibri"/>
              </a:rPr>
              <a:t>c</a:t>
            </a:r>
            <a:r>
              <a:rPr sz="3600" spc="0" baseline="1137" dirty="0" smtClean="0">
                <a:latin typeface="Calibri"/>
                <a:cs typeface="Calibri"/>
              </a:rPr>
              <a:t>an</a:t>
            </a:r>
            <a:r>
              <a:rPr sz="3600" spc="-10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only</a:t>
            </a:r>
            <a:r>
              <a:rPr sz="3600" spc="-14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be</a:t>
            </a:r>
            <a:r>
              <a:rPr sz="3600" spc="-24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done</a:t>
            </a:r>
            <a:r>
              <a:rPr sz="3600" spc="9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if </a:t>
            </a:r>
            <a:r>
              <a:rPr sz="3600" spc="-19" baseline="1137" dirty="0" smtClean="0">
                <a:latin typeface="Calibri"/>
                <a:cs typeface="Calibri"/>
              </a:rPr>
              <a:t>y</a:t>
            </a:r>
            <a:r>
              <a:rPr sz="3600" spc="0" baseline="1137" dirty="0" smtClean="0">
                <a:latin typeface="Calibri"/>
                <a:cs typeface="Calibri"/>
              </a:rPr>
              <a:t>ou</a:t>
            </a:r>
            <a:r>
              <a:rPr sz="3600" spc="-30" baseline="1137" dirty="0" smtClean="0">
                <a:latin typeface="Calibri"/>
                <a:cs typeface="Calibri"/>
              </a:rPr>
              <a:t> </a:t>
            </a:r>
            <a:r>
              <a:rPr sz="3600" spc="-25" baseline="1137" dirty="0" smtClean="0">
                <a:latin typeface="Calibri"/>
                <a:cs typeface="Calibri"/>
              </a:rPr>
              <a:t>t</a:t>
            </a:r>
            <a:r>
              <a:rPr sz="3600" spc="0" baseline="1137" dirty="0" smtClean="0">
                <a:latin typeface="Calibri"/>
                <a:cs typeface="Calibri"/>
              </a:rPr>
              <a:t>a</a:t>
            </a:r>
            <a:r>
              <a:rPr sz="3600" spc="-69" baseline="1137" dirty="0" smtClean="0">
                <a:latin typeface="Calibri"/>
                <a:cs typeface="Calibri"/>
              </a:rPr>
              <a:t>k</a:t>
            </a:r>
            <a:r>
              <a:rPr sz="3600" spc="0" baseline="1137" dirty="0" smtClean="0">
                <a:latin typeface="Calibri"/>
                <a:cs typeface="Calibri"/>
              </a:rPr>
              <a:t>e</a:t>
            </a:r>
            <a:r>
              <a:rPr sz="3600" spc="-62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the</a:t>
            </a:r>
            <a:r>
              <a:rPr sz="3600" spc="-32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time</a:t>
            </a:r>
            <a:r>
              <a:rPr sz="3600" spc="-44" baseline="1137" dirty="0" smtClean="0">
                <a:latin typeface="Calibri"/>
                <a:cs typeface="Calibri"/>
              </a:rPr>
              <a:t> </a:t>
            </a:r>
            <a:r>
              <a:rPr sz="3600" spc="-25" baseline="1137" dirty="0" smtClean="0">
                <a:latin typeface="Calibri"/>
                <a:cs typeface="Calibri"/>
              </a:rPr>
              <a:t>t</a:t>
            </a:r>
            <a:r>
              <a:rPr sz="3600" spc="0" baseline="1137" dirty="0" smtClean="0">
                <a:latin typeface="Calibri"/>
                <a:cs typeface="Calibri"/>
              </a:rPr>
              <a:t>o</a:t>
            </a:r>
            <a:r>
              <a:rPr sz="3600" spc="-27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ma</a:t>
            </a:r>
            <a:r>
              <a:rPr sz="3600" spc="-64" baseline="1137" dirty="0" smtClean="0">
                <a:latin typeface="Calibri"/>
                <a:cs typeface="Calibri"/>
              </a:rPr>
              <a:t>k</a:t>
            </a:r>
            <a:r>
              <a:rPr sz="3600" spc="0" baseline="1137" dirty="0" smtClean="0"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</a:pPr>
            <a:r>
              <a:rPr sz="3600" spc="-29" baseline="1137" dirty="0" smtClean="0">
                <a:latin typeface="Calibri"/>
                <a:cs typeface="Calibri"/>
              </a:rPr>
              <a:t>e</a:t>
            </a:r>
            <a:r>
              <a:rPr sz="3600" spc="0" baseline="1137" dirty="0" smtClean="0">
                <a:latin typeface="Calibri"/>
                <a:cs typeface="Calibri"/>
              </a:rPr>
              <a:t>xplicit</a:t>
            </a:r>
            <a:r>
              <a:rPr sz="3600" spc="-19" baseline="1137" dirty="0" smtClean="0">
                <a:latin typeface="Calibri"/>
                <a:cs typeface="Calibri"/>
              </a:rPr>
              <a:t> y</a:t>
            </a:r>
            <a:r>
              <a:rPr sz="3600" spc="0" baseline="1137" dirty="0" smtClean="0">
                <a:latin typeface="Calibri"/>
                <a:cs typeface="Calibri"/>
              </a:rPr>
              <a:t>o</a:t>
            </a:r>
            <a:r>
              <a:rPr sz="3600" spc="-9" baseline="1137" dirty="0" smtClean="0">
                <a:latin typeface="Calibri"/>
                <a:cs typeface="Calibri"/>
              </a:rPr>
              <a:t>u</a:t>
            </a:r>
            <a:r>
              <a:rPr sz="3600" spc="0" baseline="1137" dirty="0" smtClean="0">
                <a:latin typeface="Calibri"/>
                <a:cs typeface="Calibri"/>
              </a:rPr>
              <a:t>r</a:t>
            </a:r>
            <a:r>
              <a:rPr sz="3600" spc="-23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p</a:t>
            </a:r>
            <a:r>
              <a:rPr sz="3600" spc="-9" baseline="1137" dirty="0" smtClean="0">
                <a:latin typeface="Calibri"/>
                <a:cs typeface="Calibri"/>
              </a:rPr>
              <a:t>o</a:t>
            </a:r>
            <a:r>
              <a:rPr sz="3600" spc="0" baseline="1137" dirty="0" smtClean="0">
                <a:latin typeface="Calibri"/>
                <a:cs typeface="Calibri"/>
              </a:rPr>
              <a:t>i</a:t>
            </a:r>
            <a:r>
              <a:rPr sz="3600" spc="-25" baseline="1137" dirty="0" smtClean="0">
                <a:latin typeface="Calibri"/>
                <a:cs typeface="Calibri"/>
              </a:rPr>
              <a:t>n</a:t>
            </a:r>
            <a:r>
              <a:rPr sz="3600" spc="0" baseline="1137" dirty="0" smtClean="0">
                <a:latin typeface="Calibri"/>
                <a:cs typeface="Calibri"/>
              </a:rPr>
              <a:t>ts.</a:t>
            </a:r>
            <a:r>
              <a:rPr sz="3600" spc="-9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Be su</a:t>
            </a:r>
            <a:r>
              <a:rPr sz="3600" spc="-39" baseline="1137" dirty="0" smtClean="0">
                <a:latin typeface="Calibri"/>
                <a:cs typeface="Calibri"/>
              </a:rPr>
              <a:t>r</a:t>
            </a:r>
            <a:r>
              <a:rPr sz="3600" spc="0" baseline="1137" dirty="0" smtClean="0">
                <a:latin typeface="Calibri"/>
                <a:cs typeface="Calibri"/>
              </a:rPr>
              <a:t>e </a:t>
            </a:r>
            <a:r>
              <a:rPr sz="3600" spc="-19" baseline="1137" dirty="0" smtClean="0">
                <a:latin typeface="Calibri"/>
                <a:cs typeface="Calibri"/>
              </a:rPr>
              <a:t>y</a:t>
            </a:r>
            <a:r>
              <a:rPr sz="3600" spc="0" baseline="1137" dirty="0" smtClean="0">
                <a:latin typeface="Calibri"/>
                <a:cs typeface="Calibri"/>
              </a:rPr>
              <a:t>o</a:t>
            </a:r>
            <a:r>
              <a:rPr sz="3600" spc="-9" baseline="1137" dirty="0" smtClean="0">
                <a:latin typeface="Calibri"/>
                <a:cs typeface="Calibri"/>
              </a:rPr>
              <a:t>u</a:t>
            </a:r>
            <a:r>
              <a:rPr sz="3600" spc="0" baseline="1137" dirty="0" smtClean="0">
                <a:latin typeface="Calibri"/>
                <a:cs typeface="Calibri"/>
              </a:rPr>
              <a:t>r</a:t>
            </a:r>
            <a:r>
              <a:rPr sz="3600" spc="-23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an</a:t>
            </a:r>
            <a:r>
              <a:rPr sz="3600" spc="-14" baseline="1137" dirty="0" smtClean="0">
                <a:latin typeface="Calibri"/>
                <a:cs typeface="Calibri"/>
              </a:rPr>
              <a:t>s</a:t>
            </a:r>
            <a:r>
              <a:rPr sz="3600" spc="-25" baseline="1137" dirty="0" smtClean="0">
                <a:latin typeface="Calibri"/>
                <a:cs typeface="Calibri"/>
              </a:rPr>
              <a:t>w</a:t>
            </a:r>
            <a:r>
              <a:rPr sz="3600" spc="0" baseline="1137" dirty="0" smtClean="0">
                <a:latin typeface="Calibri"/>
                <a:cs typeface="Calibri"/>
              </a:rPr>
              <a:t>e</a:t>
            </a:r>
            <a:r>
              <a:rPr sz="3600" spc="-29" baseline="1137" dirty="0" smtClean="0">
                <a:latin typeface="Calibri"/>
                <a:cs typeface="Calibri"/>
              </a:rPr>
              <a:t>r</a:t>
            </a:r>
            <a:r>
              <a:rPr sz="3600" spc="0" baseline="1137" dirty="0" smtClean="0">
                <a:latin typeface="Calibri"/>
                <a:cs typeface="Calibri"/>
              </a:rPr>
              <a:t>s </a:t>
            </a:r>
            <a:r>
              <a:rPr sz="3600" spc="-25" baseline="1137" dirty="0" smtClean="0">
                <a:latin typeface="Calibri"/>
                <a:cs typeface="Calibri"/>
              </a:rPr>
              <a:t>c</a:t>
            </a:r>
            <a:r>
              <a:rPr sz="3600" spc="0" baseline="1137" dirty="0" smtClean="0">
                <a:latin typeface="Calibri"/>
                <a:cs typeface="Calibri"/>
              </a:rPr>
              <a:t>an</a:t>
            </a:r>
            <a:r>
              <a:rPr sz="3600" spc="-14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be unde</a:t>
            </a:r>
            <a:r>
              <a:rPr sz="3600" spc="-34" baseline="1137" dirty="0" smtClean="0">
                <a:latin typeface="Calibri"/>
                <a:cs typeface="Calibri"/>
              </a:rPr>
              <a:t>r</a:t>
            </a:r>
            <a:r>
              <a:rPr sz="3600" spc="-25" baseline="1137" dirty="0" smtClean="0">
                <a:latin typeface="Calibri"/>
                <a:cs typeface="Calibri"/>
              </a:rPr>
              <a:t>st</a:t>
            </a:r>
            <a:r>
              <a:rPr sz="3600" spc="0" baseline="1137" dirty="0" smtClean="0">
                <a:latin typeface="Calibri"/>
                <a:cs typeface="Calibri"/>
              </a:rPr>
              <a:t>o</a:t>
            </a:r>
            <a:r>
              <a:rPr sz="3600" spc="-14" baseline="1137" dirty="0" smtClean="0">
                <a:latin typeface="Calibri"/>
                <a:cs typeface="Calibri"/>
              </a:rPr>
              <a:t>o</a:t>
            </a:r>
            <a:r>
              <a:rPr sz="3600" spc="0" baseline="1137" dirty="0" smtClean="0">
                <a:latin typeface="Calibri"/>
                <a:cs typeface="Calibri"/>
              </a:rPr>
              <a:t>d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</a:pPr>
            <a:r>
              <a:rPr sz="3600" spc="-14" baseline="1137" dirty="0" smtClean="0">
                <a:latin typeface="Calibri"/>
                <a:cs typeface="Calibri"/>
              </a:rPr>
              <a:t>b</a:t>
            </a:r>
            <a:r>
              <a:rPr sz="3600" spc="0" baseline="1137" dirty="0" smtClean="0">
                <a:latin typeface="Calibri"/>
                <a:cs typeface="Calibri"/>
              </a:rPr>
              <a:t>y</a:t>
            </a:r>
            <a:r>
              <a:rPr sz="3600" spc="-10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a</a:t>
            </a:r>
            <a:r>
              <a:rPr sz="3600" spc="-9" baseline="1137" dirty="0" smtClean="0">
                <a:latin typeface="Calibri"/>
                <a:cs typeface="Calibri"/>
              </a:rPr>
              <a:t> </a:t>
            </a:r>
            <a:r>
              <a:rPr sz="3600" spc="-34" baseline="1137" dirty="0" smtClean="0">
                <a:latin typeface="Calibri"/>
                <a:cs typeface="Calibri"/>
              </a:rPr>
              <a:t>r</a:t>
            </a:r>
            <a:r>
              <a:rPr sz="3600" spc="0" baseline="1137" dirty="0" smtClean="0">
                <a:latin typeface="Calibri"/>
                <a:cs typeface="Calibri"/>
              </a:rPr>
              <a:t>e</a:t>
            </a:r>
            <a:r>
              <a:rPr sz="3600" spc="4" baseline="1137" dirty="0" smtClean="0">
                <a:latin typeface="Calibri"/>
                <a:cs typeface="Calibri"/>
              </a:rPr>
              <a:t>a</a:t>
            </a:r>
            <a:r>
              <a:rPr sz="3600" spc="0" baseline="1137" dirty="0" smtClean="0">
                <a:latin typeface="Calibri"/>
                <a:cs typeface="Calibri"/>
              </a:rPr>
              <a:t>s</a:t>
            </a:r>
            <a:r>
              <a:rPr sz="3600" spc="-9" baseline="1137" dirty="0" smtClean="0">
                <a:latin typeface="Calibri"/>
                <a:cs typeface="Calibri"/>
              </a:rPr>
              <a:t>o</a:t>
            </a:r>
            <a:r>
              <a:rPr sz="3600" spc="0" baseline="1137" dirty="0" smtClean="0">
                <a:latin typeface="Calibri"/>
                <a:cs typeface="Calibri"/>
              </a:rPr>
              <a:t>nably</a:t>
            </a:r>
            <a:r>
              <a:rPr sz="3600" spc="-31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i</a:t>
            </a:r>
            <a:r>
              <a:rPr sz="3600" spc="-25" baseline="1137" dirty="0" smtClean="0">
                <a:latin typeface="Calibri"/>
                <a:cs typeface="Calibri"/>
              </a:rPr>
              <a:t>nt</a:t>
            </a:r>
            <a:r>
              <a:rPr sz="3600" spc="0" baseline="1137" dirty="0" smtClean="0">
                <a:latin typeface="Calibri"/>
                <a:cs typeface="Calibri"/>
              </a:rPr>
              <a:t>elli</a:t>
            </a:r>
            <a:r>
              <a:rPr sz="3600" spc="-14" baseline="1137" dirty="0" smtClean="0">
                <a:latin typeface="Calibri"/>
                <a:cs typeface="Calibri"/>
              </a:rPr>
              <a:t>g</a:t>
            </a:r>
            <a:r>
              <a:rPr sz="3600" spc="0" baseline="1137" dirty="0" smtClean="0">
                <a:latin typeface="Calibri"/>
                <a:cs typeface="Calibri"/>
              </a:rPr>
              <a:t>e</a:t>
            </a:r>
            <a:r>
              <a:rPr sz="3600" spc="-19" baseline="1137" dirty="0" smtClean="0">
                <a:latin typeface="Calibri"/>
                <a:cs typeface="Calibri"/>
              </a:rPr>
              <a:t>n</a:t>
            </a:r>
            <a:r>
              <a:rPr sz="3600" spc="0" baseline="1137" dirty="0" smtClean="0">
                <a:latin typeface="Calibri"/>
                <a:cs typeface="Calibri"/>
              </a:rPr>
              <a:t>t</a:t>
            </a:r>
            <a:r>
              <a:rPr sz="3600" spc="-55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pe</a:t>
            </a:r>
            <a:r>
              <a:rPr sz="3600" spc="-29" baseline="1137" dirty="0" smtClean="0">
                <a:latin typeface="Calibri"/>
                <a:cs typeface="Calibri"/>
              </a:rPr>
              <a:t>r</a:t>
            </a:r>
            <a:r>
              <a:rPr sz="3600" spc="0" baseline="1137" dirty="0" smtClean="0">
                <a:latin typeface="Calibri"/>
                <a:cs typeface="Calibri"/>
              </a:rPr>
              <a:t>s</a:t>
            </a:r>
            <a:r>
              <a:rPr sz="3600" spc="-9" baseline="1137" dirty="0" smtClean="0">
                <a:latin typeface="Calibri"/>
                <a:cs typeface="Calibri"/>
              </a:rPr>
              <a:t>o</a:t>
            </a:r>
            <a:r>
              <a:rPr sz="3600" spc="0" baseline="1137" dirty="0" smtClean="0">
                <a:latin typeface="Calibri"/>
                <a:cs typeface="Calibri"/>
              </a:rPr>
              <a:t>n,</a:t>
            </a:r>
            <a:r>
              <a:rPr sz="3600" spc="-51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n</a:t>
            </a:r>
            <a:r>
              <a:rPr sz="3600" spc="-9" baseline="1137" dirty="0" smtClean="0">
                <a:latin typeface="Calibri"/>
                <a:cs typeface="Calibri"/>
              </a:rPr>
              <a:t>o</a:t>
            </a:r>
            <a:r>
              <a:rPr sz="3600" spc="0" baseline="1137" dirty="0" smtClean="0">
                <a:latin typeface="Calibri"/>
                <a:cs typeface="Calibri"/>
              </a:rPr>
              <a:t>t</a:t>
            </a:r>
            <a:r>
              <a:rPr sz="3600" spc="-8" baseline="1137" dirty="0" smtClean="0">
                <a:latin typeface="Calibri"/>
                <a:cs typeface="Calibri"/>
              </a:rPr>
              <a:t> </a:t>
            </a:r>
            <a:r>
              <a:rPr sz="3600" spc="-9" baseline="1137" dirty="0" smtClean="0">
                <a:latin typeface="Calibri"/>
                <a:cs typeface="Calibri"/>
              </a:rPr>
              <a:t>o</a:t>
            </a:r>
            <a:r>
              <a:rPr sz="3600" spc="0" baseline="1137" dirty="0" smtClean="0">
                <a:latin typeface="Calibri"/>
                <a:cs typeface="Calibri"/>
              </a:rPr>
              <a:t>ne</a:t>
            </a:r>
            <a:r>
              <a:rPr sz="3600" spc="-24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who is</a:t>
            </a:r>
            <a:r>
              <a:rPr sz="3600" spc="-4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p</a:t>
            </a:r>
            <a:r>
              <a:rPr sz="3600" spc="-34" baseline="1137" dirty="0" smtClean="0">
                <a:latin typeface="Calibri"/>
                <a:cs typeface="Calibri"/>
              </a:rPr>
              <a:t>r</a:t>
            </a:r>
            <a:r>
              <a:rPr sz="3600" spc="0" baseline="1137" dirty="0" smtClean="0">
                <a:latin typeface="Calibri"/>
                <a:cs typeface="Calibri"/>
              </a:rPr>
              <a:t>e</a:t>
            </a:r>
            <a:r>
              <a:rPr sz="3600" spc="-9" baseline="1137" dirty="0" smtClean="0">
                <a:latin typeface="Calibri"/>
                <a:cs typeface="Calibri"/>
              </a:rPr>
              <a:t>v</a:t>
            </a:r>
            <a:r>
              <a:rPr sz="3600" spc="0" baseline="1137" dirty="0" smtClean="0">
                <a:latin typeface="Calibri"/>
                <a:cs typeface="Calibri"/>
              </a:rPr>
              <a:t>iou</a:t>
            </a:r>
            <a:r>
              <a:rPr sz="3600" spc="-9" baseline="1137" dirty="0" smtClean="0">
                <a:latin typeface="Calibri"/>
                <a:cs typeface="Calibri"/>
              </a:rPr>
              <a:t>s</a:t>
            </a:r>
            <a:r>
              <a:rPr sz="3600" spc="0" baseline="1137" dirty="0" smtClean="0">
                <a:latin typeface="Calibri"/>
                <a:cs typeface="Calibri"/>
              </a:rPr>
              <a:t>ly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</a:pPr>
            <a:r>
              <a:rPr sz="3600" spc="-50" baseline="1137" dirty="0" smtClean="0">
                <a:latin typeface="Calibri"/>
                <a:cs typeface="Calibri"/>
              </a:rPr>
              <a:t>f</a:t>
            </a:r>
            <a:r>
              <a:rPr sz="3600" spc="0" baseline="1137" dirty="0" smtClean="0">
                <a:latin typeface="Calibri"/>
                <a:cs typeface="Calibri"/>
              </a:rPr>
              <a:t>amili</a:t>
            </a:r>
            <a:r>
              <a:rPr sz="3600" spc="9" baseline="1137" dirty="0" smtClean="0">
                <a:latin typeface="Calibri"/>
                <a:cs typeface="Calibri"/>
              </a:rPr>
              <a:t>a</a:t>
            </a:r>
            <a:r>
              <a:rPr sz="3600" spc="0" baseline="1137" dirty="0" smtClean="0">
                <a:latin typeface="Calibri"/>
                <a:cs typeface="Calibri"/>
              </a:rPr>
              <a:t>r</a:t>
            </a:r>
            <a:r>
              <a:rPr sz="3600" spc="-18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with</a:t>
            </a:r>
            <a:r>
              <a:rPr sz="3600" spc="-14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the</a:t>
            </a:r>
            <a:r>
              <a:rPr sz="3600" spc="-32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m</a:t>
            </a:r>
            <a:r>
              <a:rPr sz="3600" spc="-14" baseline="1137" dirty="0" smtClean="0">
                <a:latin typeface="Calibri"/>
                <a:cs typeface="Calibri"/>
              </a:rPr>
              <a:t>a</a:t>
            </a:r>
            <a:r>
              <a:rPr sz="3600" spc="-25" baseline="1137" dirty="0" smtClean="0">
                <a:latin typeface="Calibri"/>
                <a:cs typeface="Calibri"/>
              </a:rPr>
              <a:t>t</a:t>
            </a:r>
            <a:r>
              <a:rPr sz="3600" spc="0" baseline="1137" dirty="0" smtClean="0">
                <a:latin typeface="Calibri"/>
                <a:cs typeface="Calibri"/>
              </a:rPr>
              <a:t>e</a:t>
            </a:r>
            <a:r>
              <a:rPr sz="3600" spc="4" baseline="1137" dirty="0" smtClean="0">
                <a:latin typeface="Calibri"/>
                <a:cs typeface="Calibri"/>
              </a:rPr>
              <a:t>r</a:t>
            </a:r>
            <a:r>
              <a:rPr sz="3600" spc="0" baseline="1137" dirty="0" smtClean="0">
                <a:latin typeface="Calibri"/>
                <a:cs typeface="Calibri"/>
              </a:rPr>
              <a:t>ial</a:t>
            </a:r>
            <a:r>
              <a:rPr sz="3600" spc="-93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(li</a:t>
            </a:r>
            <a:r>
              <a:rPr sz="3600" spc="-64" baseline="1137" dirty="0" smtClean="0">
                <a:latin typeface="Calibri"/>
                <a:cs typeface="Calibri"/>
              </a:rPr>
              <a:t>k</a:t>
            </a:r>
            <a:r>
              <a:rPr sz="3600" spc="0" baseline="1137" dirty="0" smtClean="0">
                <a:latin typeface="Calibri"/>
                <a:cs typeface="Calibri"/>
              </a:rPr>
              <a:t>e</a:t>
            </a:r>
            <a:r>
              <a:rPr sz="3600" spc="-21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the</a:t>
            </a:r>
            <a:r>
              <a:rPr sz="3600" spc="-42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p</a:t>
            </a:r>
            <a:r>
              <a:rPr sz="3600" spc="-34" baseline="1137" dirty="0" smtClean="0">
                <a:latin typeface="Calibri"/>
                <a:cs typeface="Calibri"/>
              </a:rPr>
              <a:t>r</a:t>
            </a:r>
            <a:r>
              <a:rPr sz="3600" spc="0" baseline="1137" dirty="0" smtClean="0">
                <a:latin typeface="Calibri"/>
                <a:cs typeface="Calibri"/>
              </a:rPr>
              <a:t>o</a:t>
            </a:r>
            <a:r>
              <a:rPr sz="3600" spc="-64" baseline="1137" dirty="0" smtClean="0">
                <a:latin typeface="Calibri"/>
                <a:cs typeface="Calibri"/>
              </a:rPr>
              <a:t>f</a:t>
            </a:r>
            <a:r>
              <a:rPr sz="3600" spc="0" baseline="1137" dirty="0" smtClean="0">
                <a:latin typeface="Calibri"/>
                <a:cs typeface="Calibri"/>
              </a:rPr>
              <a:t>essor).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1540" y="169163"/>
            <a:ext cx="8252459" cy="1670303"/>
          </a:xfrm>
          <a:custGeom>
            <a:avLst/>
            <a:gdLst/>
            <a:ahLst/>
            <a:cxnLst/>
            <a:rect l="l" t="t" r="r" b="b"/>
            <a:pathLst>
              <a:path w="8252459" h="1670303">
                <a:moveTo>
                  <a:pt x="4145788" y="0"/>
                </a:moveTo>
                <a:lnTo>
                  <a:pt x="3743071" y="11175"/>
                </a:lnTo>
                <a:lnTo>
                  <a:pt x="3379597" y="42925"/>
                </a:lnTo>
                <a:lnTo>
                  <a:pt x="3026156" y="85978"/>
                </a:lnTo>
                <a:lnTo>
                  <a:pt x="2701798" y="138937"/>
                </a:lnTo>
                <a:lnTo>
                  <a:pt x="2396998" y="203707"/>
                </a:lnTo>
                <a:lnTo>
                  <a:pt x="2121916" y="278510"/>
                </a:lnTo>
                <a:lnTo>
                  <a:pt x="1856739" y="363854"/>
                </a:lnTo>
                <a:lnTo>
                  <a:pt x="1621282" y="449833"/>
                </a:lnTo>
                <a:lnTo>
                  <a:pt x="1395348" y="546353"/>
                </a:lnTo>
                <a:lnTo>
                  <a:pt x="1198498" y="642365"/>
                </a:lnTo>
                <a:lnTo>
                  <a:pt x="1011682" y="749553"/>
                </a:lnTo>
                <a:lnTo>
                  <a:pt x="697357" y="953134"/>
                </a:lnTo>
                <a:lnTo>
                  <a:pt x="559816" y="1059814"/>
                </a:lnTo>
                <a:lnTo>
                  <a:pt x="343928" y="1252854"/>
                </a:lnTo>
                <a:lnTo>
                  <a:pt x="255562" y="1338325"/>
                </a:lnTo>
                <a:lnTo>
                  <a:pt x="186296" y="1424177"/>
                </a:lnTo>
                <a:lnTo>
                  <a:pt x="127546" y="1488439"/>
                </a:lnTo>
                <a:lnTo>
                  <a:pt x="78346" y="1553082"/>
                </a:lnTo>
                <a:lnTo>
                  <a:pt x="39166" y="1606168"/>
                </a:lnTo>
                <a:lnTo>
                  <a:pt x="10032" y="1649094"/>
                </a:lnTo>
                <a:lnTo>
                  <a:pt x="0" y="1670303"/>
                </a:lnTo>
                <a:lnTo>
                  <a:pt x="19583" y="1649094"/>
                </a:lnTo>
                <a:lnTo>
                  <a:pt x="39166" y="1616836"/>
                </a:lnTo>
                <a:lnTo>
                  <a:pt x="78346" y="1563242"/>
                </a:lnTo>
                <a:lnTo>
                  <a:pt x="137579" y="1509648"/>
                </a:lnTo>
                <a:lnTo>
                  <a:pt x="196811" y="1445513"/>
                </a:lnTo>
                <a:lnTo>
                  <a:pt x="275145" y="1381251"/>
                </a:lnTo>
                <a:lnTo>
                  <a:pt x="373075" y="1295907"/>
                </a:lnTo>
                <a:lnTo>
                  <a:pt x="471423" y="1220596"/>
                </a:lnTo>
                <a:lnTo>
                  <a:pt x="599059" y="1135125"/>
                </a:lnTo>
                <a:lnTo>
                  <a:pt x="737108" y="1038605"/>
                </a:lnTo>
                <a:lnTo>
                  <a:pt x="884173" y="953134"/>
                </a:lnTo>
                <a:lnTo>
                  <a:pt x="1060958" y="867282"/>
                </a:lnTo>
                <a:lnTo>
                  <a:pt x="1247648" y="771270"/>
                </a:lnTo>
                <a:lnTo>
                  <a:pt x="1454023" y="695959"/>
                </a:lnTo>
                <a:lnTo>
                  <a:pt x="1679955" y="609980"/>
                </a:lnTo>
                <a:lnTo>
                  <a:pt x="1925574" y="535177"/>
                </a:lnTo>
                <a:lnTo>
                  <a:pt x="2180590" y="471042"/>
                </a:lnTo>
                <a:lnTo>
                  <a:pt x="2466340" y="407415"/>
                </a:lnTo>
                <a:lnTo>
                  <a:pt x="2770505" y="353821"/>
                </a:lnTo>
                <a:lnTo>
                  <a:pt x="3448431" y="289051"/>
                </a:lnTo>
                <a:lnTo>
                  <a:pt x="3811397" y="278510"/>
                </a:lnTo>
                <a:lnTo>
                  <a:pt x="6803720" y="278510"/>
                </a:lnTo>
                <a:lnTo>
                  <a:pt x="6503669" y="214248"/>
                </a:lnTo>
                <a:lnTo>
                  <a:pt x="5973445" y="128904"/>
                </a:lnTo>
                <a:lnTo>
                  <a:pt x="5481955" y="75310"/>
                </a:lnTo>
                <a:lnTo>
                  <a:pt x="5010404" y="32384"/>
                </a:lnTo>
                <a:lnTo>
                  <a:pt x="4558538" y="11175"/>
                </a:lnTo>
                <a:lnTo>
                  <a:pt x="4145788" y="0"/>
                </a:lnTo>
                <a:close/>
              </a:path>
              <a:path w="8252459" h="1670303">
                <a:moveTo>
                  <a:pt x="6803720" y="278510"/>
                </a:moveTo>
                <a:lnTo>
                  <a:pt x="4204589" y="278510"/>
                </a:lnTo>
                <a:lnTo>
                  <a:pt x="4627372" y="289051"/>
                </a:lnTo>
                <a:lnTo>
                  <a:pt x="5069205" y="321436"/>
                </a:lnTo>
                <a:lnTo>
                  <a:pt x="5531104" y="375030"/>
                </a:lnTo>
                <a:lnTo>
                  <a:pt x="6022213" y="449833"/>
                </a:lnTo>
                <a:lnTo>
                  <a:pt x="6542785" y="535177"/>
                </a:lnTo>
                <a:lnTo>
                  <a:pt x="7083552" y="653541"/>
                </a:lnTo>
                <a:lnTo>
                  <a:pt x="7653019" y="792479"/>
                </a:lnTo>
                <a:lnTo>
                  <a:pt x="8252459" y="953134"/>
                </a:lnTo>
                <a:lnTo>
                  <a:pt x="8252459" y="621156"/>
                </a:lnTo>
                <a:lnTo>
                  <a:pt x="7633334" y="460374"/>
                </a:lnTo>
                <a:lnTo>
                  <a:pt x="6803720" y="278510"/>
                </a:lnTo>
                <a:close/>
              </a:path>
            </a:pathLst>
          </a:custGeom>
          <a:solidFill>
            <a:srgbClr val="FAEB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3400" y="321563"/>
            <a:ext cx="8610599" cy="1572767"/>
          </a:xfrm>
          <a:custGeom>
            <a:avLst/>
            <a:gdLst/>
            <a:ahLst/>
            <a:cxnLst/>
            <a:rect l="l" t="t" r="r" b="b"/>
            <a:pathLst>
              <a:path w="8610599" h="1572767">
                <a:moveTo>
                  <a:pt x="4316095" y="0"/>
                </a:moveTo>
                <a:lnTo>
                  <a:pt x="3522726" y="42417"/>
                </a:lnTo>
                <a:lnTo>
                  <a:pt x="2815971" y="128269"/>
                </a:lnTo>
                <a:lnTo>
                  <a:pt x="2500884" y="192404"/>
                </a:lnTo>
                <a:lnTo>
                  <a:pt x="2207514" y="267207"/>
                </a:lnTo>
                <a:lnTo>
                  <a:pt x="1935226" y="342391"/>
                </a:lnTo>
                <a:lnTo>
                  <a:pt x="1685163" y="428370"/>
                </a:lnTo>
                <a:lnTo>
                  <a:pt x="1457452" y="513714"/>
                </a:lnTo>
                <a:lnTo>
                  <a:pt x="1250695" y="609599"/>
                </a:lnTo>
                <a:lnTo>
                  <a:pt x="1054608" y="706627"/>
                </a:lnTo>
                <a:lnTo>
                  <a:pt x="880618" y="802639"/>
                </a:lnTo>
                <a:lnTo>
                  <a:pt x="728954" y="899032"/>
                </a:lnTo>
                <a:lnTo>
                  <a:pt x="587286" y="995044"/>
                </a:lnTo>
                <a:lnTo>
                  <a:pt x="467829" y="1091437"/>
                </a:lnTo>
                <a:lnTo>
                  <a:pt x="358927" y="1177289"/>
                </a:lnTo>
                <a:lnTo>
                  <a:pt x="272237" y="1262760"/>
                </a:lnTo>
                <a:lnTo>
                  <a:pt x="195592" y="1337436"/>
                </a:lnTo>
                <a:lnTo>
                  <a:pt x="130568" y="1402079"/>
                </a:lnTo>
                <a:lnTo>
                  <a:pt x="76123" y="1465706"/>
                </a:lnTo>
                <a:lnTo>
                  <a:pt x="43878" y="1508632"/>
                </a:lnTo>
                <a:lnTo>
                  <a:pt x="11099" y="1551558"/>
                </a:lnTo>
                <a:lnTo>
                  <a:pt x="0" y="1572767"/>
                </a:lnTo>
                <a:lnTo>
                  <a:pt x="21678" y="1551558"/>
                </a:lnTo>
                <a:lnTo>
                  <a:pt x="43878" y="1519300"/>
                </a:lnTo>
                <a:lnTo>
                  <a:pt x="87223" y="1476882"/>
                </a:lnTo>
                <a:lnTo>
                  <a:pt x="141135" y="1423288"/>
                </a:lnTo>
                <a:lnTo>
                  <a:pt x="206692" y="1369821"/>
                </a:lnTo>
                <a:lnTo>
                  <a:pt x="380606" y="1219834"/>
                </a:lnTo>
                <a:lnTo>
                  <a:pt x="619531" y="1070228"/>
                </a:lnTo>
                <a:lnTo>
                  <a:pt x="761238" y="984376"/>
                </a:lnTo>
                <a:lnTo>
                  <a:pt x="924052" y="899032"/>
                </a:lnTo>
                <a:lnTo>
                  <a:pt x="1109091" y="813180"/>
                </a:lnTo>
                <a:lnTo>
                  <a:pt x="1304670" y="727836"/>
                </a:lnTo>
                <a:lnTo>
                  <a:pt x="1511300" y="653033"/>
                </a:lnTo>
                <a:lnTo>
                  <a:pt x="1750822" y="577849"/>
                </a:lnTo>
                <a:lnTo>
                  <a:pt x="2000758" y="503046"/>
                </a:lnTo>
                <a:lnTo>
                  <a:pt x="2283079" y="438403"/>
                </a:lnTo>
                <a:lnTo>
                  <a:pt x="2576449" y="384809"/>
                </a:lnTo>
                <a:lnTo>
                  <a:pt x="3229355" y="299465"/>
                </a:lnTo>
                <a:lnTo>
                  <a:pt x="3979417" y="257047"/>
                </a:lnTo>
                <a:lnTo>
                  <a:pt x="7071970" y="257047"/>
                </a:lnTo>
                <a:lnTo>
                  <a:pt x="6784213" y="203580"/>
                </a:lnTo>
                <a:lnTo>
                  <a:pt x="6240780" y="128269"/>
                </a:lnTo>
                <a:lnTo>
                  <a:pt x="5718556" y="64134"/>
                </a:lnTo>
                <a:lnTo>
                  <a:pt x="5229606" y="32384"/>
                </a:lnTo>
                <a:lnTo>
                  <a:pt x="4762246" y="11049"/>
                </a:lnTo>
                <a:lnTo>
                  <a:pt x="4316095" y="0"/>
                </a:lnTo>
                <a:close/>
              </a:path>
              <a:path w="8610599" h="1572767">
                <a:moveTo>
                  <a:pt x="7071970" y="257047"/>
                </a:moveTo>
                <a:lnTo>
                  <a:pt x="4392295" y="257047"/>
                </a:lnTo>
                <a:lnTo>
                  <a:pt x="4827270" y="278256"/>
                </a:lnTo>
                <a:lnTo>
                  <a:pt x="5284089" y="310641"/>
                </a:lnTo>
                <a:lnTo>
                  <a:pt x="5773039" y="353059"/>
                </a:lnTo>
                <a:lnTo>
                  <a:pt x="6284214" y="417194"/>
                </a:lnTo>
                <a:lnTo>
                  <a:pt x="6827520" y="513714"/>
                </a:lnTo>
                <a:lnTo>
                  <a:pt x="7392670" y="620775"/>
                </a:lnTo>
                <a:lnTo>
                  <a:pt x="7979918" y="749045"/>
                </a:lnTo>
                <a:lnTo>
                  <a:pt x="8610599" y="899032"/>
                </a:lnTo>
                <a:lnTo>
                  <a:pt x="8610599" y="588390"/>
                </a:lnTo>
                <a:lnTo>
                  <a:pt x="7968869" y="438403"/>
                </a:lnTo>
                <a:lnTo>
                  <a:pt x="7360411" y="310641"/>
                </a:lnTo>
                <a:lnTo>
                  <a:pt x="7071970" y="257047"/>
                </a:lnTo>
                <a:close/>
              </a:path>
            </a:pathLst>
          </a:custGeom>
          <a:solidFill>
            <a:srgbClr val="F5CD2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572000"/>
            <a:ext cx="9143999" cy="2285996"/>
          </a:xfrm>
          <a:custGeom>
            <a:avLst/>
            <a:gdLst/>
            <a:ahLst/>
            <a:cxnLst/>
            <a:rect l="l" t="t" r="r" b="b"/>
            <a:pathLst>
              <a:path w="9143999" h="2285996">
                <a:moveTo>
                  <a:pt x="0" y="1124484"/>
                </a:moveTo>
                <a:lnTo>
                  <a:pt x="0" y="2285996"/>
                </a:lnTo>
                <a:lnTo>
                  <a:pt x="9143999" y="2285996"/>
                </a:lnTo>
                <a:lnTo>
                  <a:pt x="9143999" y="1763941"/>
                </a:lnTo>
                <a:lnTo>
                  <a:pt x="3986149" y="1763941"/>
                </a:lnTo>
                <a:lnTo>
                  <a:pt x="3730085" y="1759642"/>
                </a:lnTo>
                <a:lnTo>
                  <a:pt x="3479049" y="1749903"/>
                </a:lnTo>
                <a:lnTo>
                  <a:pt x="3233190" y="1735141"/>
                </a:lnTo>
                <a:lnTo>
                  <a:pt x="2992654" y="1715777"/>
                </a:lnTo>
                <a:lnTo>
                  <a:pt x="2757592" y="1692227"/>
                </a:lnTo>
                <a:lnTo>
                  <a:pt x="2528151" y="1664912"/>
                </a:lnTo>
                <a:lnTo>
                  <a:pt x="2304479" y="1634250"/>
                </a:lnTo>
                <a:lnTo>
                  <a:pt x="2086726" y="1600660"/>
                </a:lnTo>
                <a:lnTo>
                  <a:pt x="1875039" y="1564561"/>
                </a:lnTo>
                <a:lnTo>
                  <a:pt x="1669567" y="1526371"/>
                </a:lnTo>
                <a:lnTo>
                  <a:pt x="1470459" y="1486510"/>
                </a:lnTo>
                <a:lnTo>
                  <a:pt x="1277862" y="1445396"/>
                </a:lnTo>
                <a:lnTo>
                  <a:pt x="1091926" y="1403447"/>
                </a:lnTo>
                <a:lnTo>
                  <a:pt x="740629" y="1318724"/>
                </a:lnTo>
                <a:lnTo>
                  <a:pt x="0" y="1124484"/>
                </a:lnTo>
                <a:close/>
              </a:path>
              <a:path w="9143999" h="2285996">
                <a:moveTo>
                  <a:pt x="9143999" y="0"/>
                </a:moveTo>
                <a:lnTo>
                  <a:pt x="9084905" y="77057"/>
                </a:lnTo>
                <a:lnTo>
                  <a:pt x="9014664" y="165684"/>
                </a:lnTo>
                <a:lnTo>
                  <a:pt x="8931645" y="264148"/>
                </a:lnTo>
                <a:lnTo>
                  <a:pt x="8834220" y="370716"/>
                </a:lnTo>
                <a:lnTo>
                  <a:pt x="8720758" y="483656"/>
                </a:lnTo>
                <a:lnTo>
                  <a:pt x="8589630" y="601233"/>
                </a:lnTo>
                <a:lnTo>
                  <a:pt x="8439205" y="721717"/>
                </a:lnTo>
                <a:lnTo>
                  <a:pt x="8267854" y="843373"/>
                </a:lnTo>
                <a:lnTo>
                  <a:pt x="8073947" y="964469"/>
                </a:lnTo>
                <a:lnTo>
                  <a:pt x="7855854" y="1083271"/>
                </a:lnTo>
                <a:lnTo>
                  <a:pt x="7611946" y="1198048"/>
                </a:lnTo>
                <a:lnTo>
                  <a:pt x="7340592" y="1307066"/>
                </a:lnTo>
                <a:lnTo>
                  <a:pt x="7040163" y="1408592"/>
                </a:lnTo>
                <a:lnTo>
                  <a:pt x="6709029" y="1500893"/>
                </a:lnTo>
                <a:lnTo>
                  <a:pt x="6345560" y="1582237"/>
                </a:lnTo>
                <a:lnTo>
                  <a:pt x="5948127" y="1650890"/>
                </a:lnTo>
                <a:lnTo>
                  <a:pt x="5515099" y="1705120"/>
                </a:lnTo>
                <a:lnTo>
                  <a:pt x="5044846" y="1743193"/>
                </a:lnTo>
                <a:lnTo>
                  <a:pt x="4535739" y="1763378"/>
                </a:lnTo>
                <a:lnTo>
                  <a:pt x="3986149" y="1763941"/>
                </a:lnTo>
                <a:lnTo>
                  <a:pt x="9143999" y="1763941"/>
                </a:lnTo>
                <a:lnTo>
                  <a:pt x="9143999" y="0"/>
                </a:lnTo>
                <a:close/>
              </a:path>
            </a:pathLst>
          </a:custGeom>
          <a:solidFill>
            <a:srgbClr val="5A160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114800"/>
            <a:ext cx="8991600" cy="2189041"/>
          </a:xfrm>
          <a:custGeom>
            <a:avLst/>
            <a:gdLst/>
            <a:ahLst/>
            <a:cxnLst/>
            <a:rect l="l" t="t" r="r" b="b"/>
            <a:pathLst>
              <a:path w="8991600" h="2189041">
                <a:moveTo>
                  <a:pt x="0" y="944499"/>
                </a:moveTo>
                <a:lnTo>
                  <a:pt x="0" y="1378839"/>
                </a:lnTo>
                <a:lnTo>
                  <a:pt x="1049999" y="1697960"/>
                </a:lnTo>
                <a:lnTo>
                  <a:pt x="2019513" y="1931003"/>
                </a:lnTo>
                <a:lnTo>
                  <a:pt x="2911422" y="2085505"/>
                </a:lnTo>
                <a:lnTo>
                  <a:pt x="3728606" y="2169005"/>
                </a:lnTo>
                <a:lnTo>
                  <a:pt x="4473946" y="2189041"/>
                </a:lnTo>
                <a:lnTo>
                  <a:pt x="5150322" y="2153151"/>
                </a:lnTo>
                <a:lnTo>
                  <a:pt x="5760616" y="2068874"/>
                </a:lnTo>
                <a:lnTo>
                  <a:pt x="6307707" y="1943749"/>
                </a:lnTo>
                <a:lnTo>
                  <a:pt x="6646160" y="1833588"/>
                </a:lnTo>
                <a:lnTo>
                  <a:pt x="4399901" y="1833588"/>
                </a:lnTo>
                <a:lnTo>
                  <a:pt x="3661208" y="1789868"/>
                </a:lnTo>
                <a:lnTo>
                  <a:pt x="2854358" y="1686045"/>
                </a:lnTo>
                <a:lnTo>
                  <a:pt x="1976863" y="1515173"/>
                </a:lnTo>
                <a:lnTo>
                  <a:pt x="1026239" y="1270306"/>
                </a:lnTo>
                <a:lnTo>
                  <a:pt x="0" y="944499"/>
                </a:lnTo>
                <a:close/>
              </a:path>
              <a:path w="8991600" h="2189041">
                <a:moveTo>
                  <a:pt x="8991600" y="0"/>
                </a:moveTo>
                <a:lnTo>
                  <a:pt x="8931512" y="92792"/>
                </a:lnTo>
                <a:lnTo>
                  <a:pt x="8852675" y="198365"/>
                </a:lnTo>
                <a:lnTo>
                  <a:pt x="8737994" y="334127"/>
                </a:lnTo>
                <a:lnTo>
                  <a:pt x="8584983" y="493133"/>
                </a:lnTo>
                <a:lnTo>
                  <a:pt x="8391158" y="668438"/>
                </a:lnTo>
                <a:lnTo>
                  <a:pt x="8154031" y="853096"/>
                </a:lnTo>
                <a:lnTo>
                  <a:pt x="7871118" y="1040161"/>
                </a:lnTo>
                <a:lnTo>
                  <a:pt x="7539933" y="1222688"/>
                </a:lnTo>
                <a:lnTo>
                  <a:pt x="7157989" y="1393731"/>
                </a:lnTo>
                <a:lnTo>
                  <a:pt x="6722802" y="1546344"/>
                </a:lnTo>
                <a:lnTo>
                  <a:pt x="6231885" y="1673582"/>
                </a:lnTo>
                <a:lnTo>
                  <a:pt x="5682753" y="1768499"/>
                </a:lnTo>
                <a:lnTo>
                  <a:pt x="5072920" y="1824149"/>
                </a:lnTo>
                <a:lnTo>
                  <a:pt x="4399901" y="1833588"/>
                </a:lnTo>
                <a:lnTo>
                  <a:pt x="6646160" y="1833588"/>
                </a:lnTo>
                <a:lnTo>
                  <a:pt x="6794478" y="1785313"/>
                </a:lnTo>
                <a:lnTo>
                  <a:pt x="7223807" y="1601104"/>
                </a:lnTo>
                <a:lnTo>
                  <a:pt x="7598576" y="1398662"/>
                </a:lnTo>
                <a:lnTo>
                  <a:pt x="7921666" y="1185525"/>
                </a:lnTo>
                <a:lnTo>
                  <a:pt x="8195957" y="969231"/>
                </a:lnTo>
                <a:lnTo>
                  <a:pt x="8424330" y="757318"/>
                </a:lnTo>
                <a:lnTo>
                  <a:pt x="8609665" y="557325"/>
                </a:lnTo>
                <a:lnTo>
                  <a:pt x="8754843" y="376790"/>
                </a:lnTo>
                <a:lnTo>
                  <a:pt x="8862745" y="223252"/>
                </a:lnTo>
                <a:lnTo>
                  <a:pt x="8936251" y="104248"/>
                </a:lnTo>
                <a:lnTo>
                  <a:pt x="8978243" y="27318"/>
                </a:lnTo>
                <a:lnTo>
                  <a:pt x="8991600" y="0"/>
                </a:lnTo>
                <a:close/>
              </a:path>
            </a:pathLst>
          </a:custGeom>
          <a:solidFill>
            <a:srgbClr val="FAEB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4572000"/>
            <a:ext cx="9144000" cy="1867695"/>
          </a:xfrm>
          <a:custGeom>
            <a:avLst/>
            <a:gdLst/>
            <a:ahLst/>
            <a:cxnLst/>
            <a:rect l="l" t="t" r="r" b="b"/>
            <a:pathLst>
              <a:path w="9144000" h="1867695">
                <a:moveTo>
                  <a:pt x="0" y="805941"/>
                </a:moveTo>
                <a:lnTo>
                  <a:pt x="0" y="1176439"/>
                </a:lnTo>
                <a:lnTo>
                  <a:pt x="1067798" y="1448711"/>
                </a:lnTo>
                <a:lnTo>
                  <a:pt x="2053746" y="1647542"/>
                </a:lnTo>
                <a:lnTo>
                  <a:pt x="2960774" y="1779361"/>
                </a:lnTo>
                <a:lnTo>
                  <a:pt x="3791809" y="1850602"/>
                </a:lnTo>
                <a:lnTo>
                  <a:pt x="4549782" y="1867695"/>
                </a:lnTo>
                <a:lnTo>
                  <a:pt x="5237623" y="1837073"/>
                </a:lnTo>
                <a:lnTo>
                  <a:pt x="5858261" y="1765167"/>
                </a:lnTo>
                <a:lnTo>
                  <a:pt x="6414625" y="1658409"/>
                </a:lnTo>
                <a:lnTo>
                  <a:pt x="6758668" y="1564459"/>
                </a:lnTo>
                <a:lnTo>
                  <a:pt x="4474452" y="1564459"/>
                </a:lnTo>
                <a:lnTo>
                  <a:pt x="3723241" y="1527166"/>
                </a:lnTo>
                <a:lnTo>
                  <a:pt x="2902719" y="1438594"/>
                </a:lnTo>
                <a:lnTo>
                  <a:pt x="2010356" y="1292816"/>
                </a:lnTo>
                <a:lnTo>
                  <a:pt x="1043625" y="1083907"/>
                </a:lnTo>
                <a:lnTo>
                  <a:pt x="0" y="805941"/>
                </a:lnTo>
                <a:close/>
              </a:path>
              <a:path w="9144000" h="1867695">
                <a:moveTo>
                  <a:pt x="9144000" y="0"/>
                </a:moveTo>
                <a:lnTo>
                  <a:pt x="9082892" y="79170"/>
                </a:lnTo>
                <a:lnTo>
                  <a:pt x="9002717" y="169245"/>
                </a:lnTo>
                <a:lnTo>
                  <a:pt x="8886090" y="285078"/>
                </a:lnTo>
                <a:lnTo>
                  <a:pt x="8730484" y="420743"/>
                </a:lnTo>
                <a:lnTo>
                  <a:pt x="8533370" y="570315"/>
                </a:lnTo>
                <a:lnTo>
                  <a:pt x="8292222" y="727867"/>
                </a:lnTo>
                <a:lnTo>
                  <a:pt x="8004511" y="887473"/>
                </a:lnTo>
                <a:lnTo>
                  <a:pt x="7667710" y="1043208"/>
                </a:lnTo>
                <a:lnTo>
                  <a:pt x="7279290" y="1189145"/>
                </a:lnTo>
                <a:lnTo>
                  <a:pt x="6836725" y="1319359"/>
                </a:lnTo>
                <a:lnTo>
                  <a:pt x="6337486" y="1427923"/>
                </a:lnTo>
                <a:lnTo>
                  <a:pt x="5779046" y="1508912"/>
                </a:lnTo>
                <a:lnTo>
                  <a:pt x="5158877" y="1556399"/>
                </a:lnTo>
                <a:lnTo>
                  <a:pt x="4474452" y="1564459"/>
                </a:lnTo>
                <a:lnTo>
                  <a:pt x="6758668" y="1564459"/>
                </a:lnTo>
                <a:lnTo>
                  <a:pt x="6909645" y="1523231"/>
                </a:lnTo>
                <a:lnTo>
                  <a:pt x="7346251" y="1366064"/>
                </a:lnTo>
                <a:lnTo>
                  <a:pt x="7727372" y="1193340"/>
                </a:lnTo>
                <a:lnTo>
                  <a:pt x="8055937" y="1011491"/>
                </a:lnTo>
                <a:lnTo>
                  <a:pt x="8334876" y="826948"/>
                </a:lnTo>
                <a:lnTo>
                  <a:pt x="8567118" y="646144"/>
                </a:lnTo>
                <a:lnTo>
                  <a:pt x="8755594" y="475510"/>
                </a:lnTo>
                <a:lnTo>
                  <a:pt x="8903232" y="321477"/>
                </a:lnTo>
                <a:lnTo>
                  <a:pt x="9012962" y="190478"/>
                </a:lnTo>
                <a:lnTo>
                  <a:pt x="9087714" y="88945"/>
                </a:lnTo>
                <a:lnTo>
                  <a:pt x="9130416" y="23308"/>
                </a:lnTo>
                <a:lnTo>
                  <a:pt x="9144000" y="0"/>
                </a:lnTo>
                <a:close/>
              </a:path>
            </a:pathLst>
          </a:custGeom>
          <a:solidFill>
            <a:srgbClr val="F5CD2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85944" y="4648199"/>
            <a:ext cx="4258055" cy="2209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08736" y="1689861"/>
            <a:ext cx="7722276" cy="2964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4300" marR="653271" algn="ctr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 smtClean="0">
                <a:latin typeface="Calibri"/>
                <a:cs typeface="Calibri"/>
              </a:rPr>
              <a:t>8.</a:t>
            </a:r>
            <a:r>
              <a:rPr sz="3600" b="1" spc="-23" baseline="3413" dirty="0" smtClean="0">
                <a:latin typeface="Calibri"/>
                <a:cs typeface="Calibri"/>
              </a:rPr>
              <a:t> </a:t>
            </a:r>
            <a:r>
              <a:rPr sz="3600" b="1" spc="-64" baseline="3413" dirty="0" smtClean="0">
                <a:latin typeface="Calibri"/>
                <a:cs typeface="Calibri"/>
              </a:rPr>
              <a:t>W</a:t>
            </a:r>
            <a:r>
              <a:rPr sz="3600" b="1" spc="0" baseline="3413" dirty="0" smtClean="0">
                <a:latin typeface="Calibri"/>
                <a:cs typeface="Calibri"/>
              </a:rPr>
              <a:t>ri</a:t>
            </a:r>
            <a:r>
              <a:rPr sz="3600" b="1" spc="-29" baseline="3413" dirty="0" smtClean="0">
                <a:latin typeface="Calibri"/>
                <a:cs typeface="Calibri"/>
              </a:rPr>
              <a:t>t</a:t>
            </a:r>
            <a:r>
              <a:rPr sz="3600" b="1" spc="0" baseline="3413" dirty="0" smtClean="0">
                <a:latin typeface="Calibri"/>
                <a:cs typeface="Calibri"/>
              </a:rPr>
              <a:t>e</a:t>
            </a:r>
            <a:r>
              <a:rPr sz="3600" b="1" spc="-32" baseline="3413" dirty="0" smtClean="0">
                <a:latin typeface="Calibri"/>
                <a:cs typeface="Calibri"/>
              </a:rPr>
              <a:t> </a:t>
            </a:r>
            <a:r>
              <a:rPr sz="3600" b="1" spc="0" baseline="3413" dirty="0" smtClean="0">
                <a:latin typeface="Calibri"/>
                <a:cs typeface="Calibri"/>
              </a:rPr>
              <a:t>qu</a:t>
            </a:r>
            <a:r>
              <a:rPr sz="3600" b="1" spc="-4" baseline="3413" dirty="0" smtClean="0">
                <a:latin typeface="Calibri"/>
                <a:cs typeface="Calibri"/>
              </a:rPr>
              <a:t>i</a:t>
            </a:r>
            <a:r>
              <a:rPr sz="3600" b="1" spc="0" baseline="3413" dirty="0" smtClean="0">
                <a:latin typeface="Calibri"/>
                <a:cs typeface="Calibri"/>
              </a:rPr>
              <a:t>c</a:t>
            </a:r>
            <a:r>
              <a:rPr sz="3600" b="1" spc="4" baseline="3413" dirty="0" smtClean="0">
                <a:latin typeface="Calibri"/>
                <a:cs typeface="Calibri"/>
              </a:rPr>
              <a:t>k</a:t>
            </a:r>
            <a:r>
              <a:rPr sz="3600" b="1" spc="0" baseline="3413" dirty="0" smtClean="0">
                <a:latin typeface="Calibri"/>
                <a:cs typeface="Calibri"/>
              </a:rPr>
              <a:t>ly</a:t>
            </a:r>
            <a:r>
              <a:rPr sz="3600" b="1" spc="-48" baseline="3413" dirty="0" smtClean="0">
                <a:latin typeface="Calibri"/>
                <a:cs typeface="Calibri"/>
              </a:rPr>
              <a:t> </a:t>
            </a:r>
            <a:r>
              <a:rPr sz="3600" b="1" spc="0" baseline="3413" dirty="0" smtClean="0">
                <a:latin typeface="Calibri"/>
                <a:cs typeface="Calibri"/>
              </a:rPr>
              <a:t>and</a:t>
            </a:r>
            <a:r>
              <a:rPr sz="3600" b="1" spc="-37" baseline="3413" dirty="0" smtClean="0">
                <a:latin typeface="Calibri"/>
                <a:cs typeface="Calibri"/>
              </a:rPr>
              <a:t> </a:t>
            </a:r>
            <a:r>
              <a:rPr sz="3600" b="1" spc="0" baseline="3413" dirty="0" smtClean="0">
                <a:latin typeface="Calibri"/>
                <a:cs typeface="Calibri"/>
              </a:rPr>
              <a:t>ne</a:t>
            </a:r>
            <a:r>
              <a:rPr sz="3600" b="1" spc="-14" baseline="3413" dirty="0" smtClean="0">
                <a:latin typeface="Calibri"/>
                <a:cs typeface="Calibri"/>
              </a:rPr>
              <a:t>a</a:t>
            </a:r>
            <a:r>
              <a:rPr sz="3600" b="1" spc="0" baseline="3413" dirty="0" smtClean="0">
                <a:latin typeface="Calibri"/>
                <a:cs typeface="Calibri"/>
              </a:rPr>
              <a:t>t</a:t>
            </a:r>
            <a:r>
              <a:rPr sz="3600" b="1" spc="-4" baseline="3413" dirty="0" smtClean="0">
                <a:latin typeface="Calibri"/>
                <a:cs typeface="Calibri"/>
              </a:rPr>
              <a:t>l</a:t>
            </a:r>
            <a:r>
              <a:rPr sz="3600" b="1" spc="-139" baseline="3413" dirty="0" smtClean="0">
                <a:latin typeface="Calibri"/>
                <a:cs typeface="Calibri"/>
              </a:rPr>
              <a:t>y</a:t>
            </a:r>
            <a:r>
              <a:rPr sz="3600" b="1" spc="0" baseline="3413" dirty="0" smtClean="0">
                <a:latin typeface="Calibri"/>
                <a:cs typeface="Calibri"/>
              </a:rPr>
              <a:t>.</a:t>
            </a:r>
            <a:r>
              <a:rPr sz="3600" b="1" spc="-82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Mo</a:t>
            </a:r>
            <a:r>
              <a:rPr sz="3600" spc="-39" baseline="3413" dirty="0" smtClean="0">
                <a:latin typeface="Calibri"/>
                <a:cs typeface="Calibri"/>
              </a:rPr>
              <a:t>r</a:t>
            </a:r>
            <a:r>
              <a:rPr sz="3600" spc="0" baseline="3413" dirty="0" smtClean="0">
                <a:latin typeface="Calibri"/>
                <a:cs typeface="Calibri"/>
              </a:rPr>
              <a:t>e</a:t>
            </a:r>
            <a:r>
              <a:rPr sz="3600" spc="-53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de</a:t>
            </a:r>
            <a:r>
              <a:rPr sz="3600" spc="-29" baseline="3413" dirty="0" smtClean="0">
                <a:latin typeface="Calibri"/>
                <a:cs typeface="Calibri"/>
              </a:rPr>
              <a:t>t</a:t>
            </a:r>
            <a:r>
              <a:rPr sz="3600" spc="0" baseline="3413" dirty="0" smtClean="0">
                <a:latin typeface="Calibri"/>
                <a:cs typeface="Calibri"/>
              </a:rPr>
              <a:t>ail</a:t>
            </a:r>
            <a:r>
              <a:rPr sz="3600" spc="-52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equ</a:t>
            </a:r>
            <a:r>
              <a:rPr sz="3600" spc="4" baseline="3413" dirty="0" smtClean="0">
                <a:latin typeface="Calibri"/>
                <a:cs typeface="Calibri"/>
              </a:rPr>
              <a:t>a</a:t>
            </a:r>
            <a:r>
              <a:rPr sz="3600" spc="0" baseline="3413" dirty="0" smtClean="0">
                <a:latin typeface="Calibri"/>
                <a:cs typeface="Calibri"/>
              </a:rPr>
              <a:t>ls a </a:t>
            </a:r>
            <a:r>
              <a:rPr sz="3600" spc="-12" baseline="3413" dirty="0" smtClean="0">
                <a:latin typeface="Calibri"/>
                <a:cs typeface="Calibri"/>
              </a:rPr>
              <a:t>b</a:t>
            </a:r>
            <a:r>
              <a:rPr sz="3600" spc="-21" baseline="3413" dirty="0" smtClean="0">
                <a:latin typeface="Calibri"/>
                <a:cs typeface="Calibri"/>
              </a:rPr>
              <a:t>e</a:t>
            </a:r>
            <a:r>
              <a:rPr sz="3600" spc="-42" baseline="3413" dirty="0" smtClean="0">
                <a:latin typeface="Calibri"/>
                <a:cs typeface="Calibri"/>
              </a:rPr>
              <a:t>t</a:t>
            </a:r>
            <a:r>
              <a:rPr sz="3600" spc="-33" baseline="3413" dirty="0" smtClean="0">
                <a:latin typeface="Calibri"/>
                <a:cs typeface="Calibri"/>
              </a:rPr>
              <a:t>t</a:t>
            </a:r>
            <a:r>
              <a:rPr sz="3600" spc="-10" baseline="3413" dirty="0" smtClean="0">
                <a:latin typeface="Calibri"/>
                <a:cs typeface="Calibri"/>
              </a:rPr>
              <a:t>er</a:t>
            </a:r>
            <a:endParaRPr sz="2400">
              <a:latin typeface="Calibri"/>
              <a:cs typeface="Calibri"/>
            </a:endParaRPr>
          </a:p>
          <a:p>
            <a:pPr marL="82803" marR="43110">
              <a:lnSpc>
                <a:spcPts val="2885"/>
              </a:lnSpc>
              <a:spcBef>
                <a:spcPts val="17"/>
              </a:spcBef>
            </a:pPr>
            <a:r>
              <a:rPr sz="3600" spc="0" baseline="1137" dirty="0" smtClean="0">
                <a:latin typeface="Calibri"/>
                <a:cs typeface="Calibri"/>
              </a:rPr>
              <a:t>g</a:t>
            </a:r>
            <a:r>
              <a:rPr sz="3600" spc="-44" baseline="1137" dirty="0" smtClean="0">
                <a:latin typeface="Calibri"/>
                <a:cs typeface="Calibri"/>
              </a:rPr>
              <a:t>r</a:t>
            </a:r>
            <a:r>
              <a:rPr sz="3600" spc="0" baseline="1137" dirty="0" smtClean="0">
                <a:latin typeface="Calibri"/>
                <a:cs typeface="Calibri"/>
              </a:rPr>
              <a:t>a</a:t>
            </a:r>
            <a:r>
              <a:rPr sz="3600" spc="4" baseline="1137" dirty="0" smtClean="0">
                <a:latin typeface="Calibri"/>
                <a:cs typeface="Calibri"/>
              </a:rPr>
              <a:t>d</a:t>
            </a:r>
            <a:r>
              <a:rPr sz="3600" spc="0" baseline="1137" dirty="0" smtClean="0">
                <a:latin typeface="Calibri"/>
                <a:cs typeface="Calibri"/>
              </a:rPr>
              <a:t>e</a:t>
            </a:r>
            <a:r>
              <a:rPr sz="3600" spc="-36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(</a:t>
            </a:r>
            <a:r>
              <a:rPr sz="3600" spc="4" baseline="1137" dirty="0" smtClean="0">
                <a:latin typeface="Calibri"/>
                <a:cs typeface="Calibri"/>
              </a:rPr>
              <a:t>u</a:t>
            </a:r>
            <a:r>
              <a:rPr sz="3600" spc="0" baseline="1137" dirty="0" smtClean="0">
                <a:latin typeface="Calibri"/>
                <a:cs typeface="Calibri"/>
              </a:rPr>
              <a:t>suall</a:t>
            </a:r>
            <a:r>
              <a:rPr sz="3600" spc="9" baseline="1137" dirty="0" smtClean="0">
                <a:latin typeface="Calibri"/>
                <a:cs typeface="Calibri"/>
              </a:rPr>
              <a:t>y</a:t>
            </a:r>
            <a:r>
              <a:rPr sz="3600" spc="0" baseline="1137" dirty="0" smtClean="0">
                <a:latin typeface="Calibri"/>
                <a:cs typeface="Calibri"/>
              </a:rPr>
              <a:t>).</a:t>
            </a:r>
            <a:r>
              <a:rPr sz="3600" spc="-14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L</a:t>
            </a:r>
            <a:r>
              <a:rPr sz="3600" spc="4" baseline="1137" dirty="0" smtClean="0">
                <a:latin typeface="Calibri"/>
                <a:cs typeface="Calibri"/>
              </a:rPr>
              <a:t>e</a:t>
            </a:r>
            <a:r>
              <a:rPr sz="3600" spc="0" baseline="1137" dirty="0" smtClean="0">
                <a:latin typeface="Calibri"/>
                <a:cs typeface="Calibri"/>
              </a:rPr>
              <a:t>gible</a:t>
            </a:r>
            <a:r>
              <a:rPr sz="3600" spc="-21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h</a:t>
            </a:r>
            <a:r>
              <a:rPr sz="3600" spc="4" baseline="1137" dirty="0" smtClean="0">
                <a:latin typeface="Calibri"/>
                <a:cs typeface="Calibri"/>
              </a:rPr>
              <a:t>a</a:t>
            </a:r>
            <a:r>
              <a:rPr sz="3600" spc="0" baseline="1137" dirty="0" smtClean="0">
                <a:latin typeface="Calibri"/>
                <a:cs typeface="Calibri"/>
              </a:rPr>
              <a:t>nd</a:t>
            </a:r>
            <a:r>
              <a:rPr sz="3600" spc="4" baseline="1137" dirty="0" smtClean="0">
                <a:latin typeface="Calibri"/>
                <a:cs typeface="Calibri"/>
              </a:rPr>
              <a:t>w</a:t>
            </a:r>
            <a:r>
              <a:rPr sz="3600" spc="0" baseline="1137" dirty="0" smtClean="0">
                <a:latin typeface="Calibri"/>
                <a:cs typeface="Calibri"/>
              </a:rPr>
              <a:t>riting</a:t>
            </a:r>
            <a:r>
              <a:rPr sz="3600" spc="-4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e</a:t>
            </a:r>
            <a:r>
              <a:rPr sz="3600" spc="4" baseline="1137" dirty="0" smtClean="0">
                <a:latin typeface="Calibri"/>
                <a:cs typeface="Calibri"/>
              </a:rPr>
              <a:t>q</a:t>
            </a:r>
            <a:r>
              <a:rPr sz="3600" spc="0" baseline="1137" dirty="0" smtClean="0">
                <a:latin typeface="Calibri"/>
                <a:cs typeface="Calibri"/>
              </a:rPr>
              <a:t>u</a:t>
            </a:r>
            <a:r>
              <a:rPr sz="3600" spc="4" baseline="1137" dirty="0" smtClean="0">
                <a:latin typeface="Calibri"/>
                <a:cs typeface="Calibri"/>
              </a:rPr>
              <a:t>a</a:t>
            </a:r>
            <a:r>
              <a:rPr sz="3600" spc="0" baseline="1137" dirty="0" smtClean="0">
                <a:latin typeface="Calibri"/>
                <a:cs typeface="Calibri"/>
              </a:rPr>
              <a:t>ls</a:t>
            </a:r>
            <a:r>
              <a:rPr sz="3600" spc="-24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a be</a:t>
            </a:r>
            <a:r>
              <a:rPr sz="3600" spc="-39" baseline="1137" dirty="0" smtClean="0">
                <a:latin typeface="Calibri"/>
                <a:cs typeface="Calibri"/>
              </a:rPr>
              <a:t>t</a:t>
            </a:r>
            <a:r>
              <a:rPr sz="3600" spc="-25" baseline="1137" dirty="0" smtClean="0">
                <a:latin typeface="Calibri"/>
                <a:cs typeface="Calibri"/>
              </a:rPr>
              <a:t>t</a:t>
            </a:r>
            <a:r>
              <a:rPr sz="3600" spc="0" baseline="1137" dirty="0" smtClean="0">
                <a:latin typeface="Calibri"/>
                <a:cs typeface="Calibri"/>
              </a:rPr>
              <a:t>er</a:t>
            </a:r>
            <a:r>
              <a:rPr sz="3600" spc="-60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g</a:t>
            </a:r>
            <a:r>
              <a:rPr sz="3600" spc="-44" baseline="1137" dirty="0" smtClean="0">
                <a:latin typeface="Calibri"/>
                <a:cs typeface="Calibri"/>
              </a:rPr>
              <a:t>r</a:t>
            </a:r>
            <a:r>
              <a:rPr sz="3600" spc="0" baseline="1137" dirty="0" smtClean="0">
                <a:latin typeface="Calibri"/>
                <a:cs typeface="Calibri"/>
              </a:rPr>
              <a:t>a</a:t>
            </a:r>
            <a:r>
              <a:rPr sz="3600" spc="4" baseline="1137" dirty="0" smtClean="0">
                <a:latin typeface="Calibri"/>
                <a:cs typeface="Calibri"/>
              </a:rPr>
              <a:t>d</a:t>
            </a:r>
            <a:r>
              <a:rPr sz="3600" spc="0" baseline="1137" dirty="0" smtClean="0"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  <a:p>
            <a:pPr marL="82803" marR="43110">
              <a:lnSpc>
                <a:spcPts val="2880"/>
              </a:lnSpc>
            </a:pPr>
            <a:r>
              <a:rPr sz="3600" spc="0" baseline="1137" dirty="0" smtClean="0">
                <a:latin typeface="Calibri"/>
                <a:cs typeface="Calibri"/>
              </a:rPr>
              <a:t>(</a:t>
            </a:r>
            <a:r>
              <a:rPr sz="3600" spc="4" baseline="1137" dirty="0" smtClean="0">
                <a:latin typeface="Calibri"/>
                <a:cs typeface="Calibri"/>
              </a:rPr>
              <a:t>u</a:t>
            </a:r>
            <a:r>
              <a:rPr sz="3600" spc="0" baseline="1137" dirty="0" smtClean="0">
                <a:latin typeface="Calibri"/>
                <a:cs typeface="Calibri"/>
              </a:rPr>
              <a:t>suall</a:t>
            </a:r>
            <a:r>
              <a:rPr sz="3600" spc="9" baseline="1137" dirty="0" smtClean="0">
                <a:latin typeface="Calibri"/>
                <a:cs typeface="Calibri"/>
              </a:rPr>
              <a:t>y</a:t>
            </a:r>
            <a:r>
              <a:rPr sz="3600" spc="0" baseline="1137" dirty="0" smtClean="0">
                <a:latin typeface="Calibri"/>
                <a:cs typeface="Calibri"/>
              </a:rPr>
              <a:t>).</a:t>
            </a:r>
            <a:endParaRPr sz="2400">
              <a:latin typeface="Calibri"/>
              <a:cs typeface="Calibri"/>
            </a:endParaRPr>
          </a:p>
          <a:p>
            <a:pPr marL="82803" indent="-70103">
              <a:lnSpc>
                <a:spcPct val="99995"/>
              </a:lnSpc>
              <a:spcBef>
                <a:spcPts val="421"/>
              </a:spcBef>
            </a:pPr>
            <a:r>
              <a:rPr sz="2400" b="1" spc="0" dirty="0" smtClean="0">
                <a:latin typeface="Calibri"/>
                <a:cs typeface="Calibri"/>
              </a:rPr>
              <a:t>9.</a:t>
            </a:r>
            <a:r>
              <a:rPr sz="2400" b="1" spc="-28" dirty="0" smtClean="0">
                <a:latin typeface="Calibri"/>
                <a:cs typeface="Calibri"/>
              </a:rPr>
              <a:t> </a:t>
            </a:r>
            <a:r>
              <a:rPr sz="2400" b="1" spc="-54" dirty="0" smtClean="0">
                <a:latin typeface="Calibri"/>
                <a:cs typeface="Calibri"/>
              </a:rPr>
              <a:t>K</a:t>
            </a:r>
            <a:r>
              <a:rPr sz="2400" b="1" spc="0" dirty="0" smtClean="0">
                <a:latin typeface="Calibri"/>
                <a:cs typeface="Calibri"/>
              </a:rPr>
              <a:t>e</a:t>
            </a:r>
            <a:r>
              <a:rPr sz="2400" b="1" spc="4" dirty="0" smtClean="0">
                <a:latin typeface="Calibri"/>
                <a:cs typeface="Calibri"/>
              </a:rPr>
              <a:t>e</a:t>
            </a:r>
            <a:r>
              <a:rPr sz="2400" b="1" spc="0" dirty="0" smtClean="0">
                <a:latin typeface="Calibri"/>
                <a:cs typeface="Calibri"/>
              </a:rPr>
              <a:t>p</a:t>
            </a:r>
            <a:r>
              <a:rPr sz="2400" b="1" spc="-25" dirty="0" smtClean="0">
                <a:latin typeface="Calibri"/>
                <a:cs typeface="Calibri"/>
              </a:rPr>
              <a:t> </a:t>
            </a:r>
            <a:r>
              <a:rPr sz="2400" b="1" spc="0" dirty="0" smtClean="0">
                <a:latin typeface="Calibri"/>
                <a:cs typeface="Calibri"/>
              </a:rPr>
              <a:t>it</a:t>
            </a:r>
            <a:r>
              <a:rPr sz="2400" b="1" spc="-9" dirty="0" smtClean="0">
                <a:latin typeface="Calibri"/>
                <a:cs typeface="Calibri"/>
              </a:rPr>
              <a:t> </a:t>
            </a:r>
            <a:r>
              <a:rPr sz="2400" b="1" spc="-25" dirty="0" smtClean="0">
                <a:latin typeface="Calibri"/>
                <a:cs typeface="Calibri"/>
              </a:rPr>
              <a:t>r</a:t>
            </a:r>
            <a:r>
              <a:rPr sz="2400" b="1" spc="0" dirty="0" smtClean="0">
                <a:latin typeface="Calibri"/>
                <a:cs typeface="Calibri"/>
              </a:rPr>
              <a:t>e</a:t>
            </a:r>
            <a:r>
              <a:rPr sz="2400" b="1" spc="4" dirty="0" smtClean="0">
                <a:latin typeface="Calibri"/>
                <a:cs typeface="Calibri"/>
              </a:rPr>
              <a:t>a</a:t>
            </a:r>
            <a:r>
              <a:rPr sz="2400" b="1" spc="0" dirty="0" smtClean="0">
                <a:latin typeface="Calibri"/>
                <a:cs typeface="Calibri"/>
              </a:rPr>
              <a:t>l.</a:t>
            </a:r>
            <a:r>
              <a:rPr sz="2400" b="1" spc="-22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An</a:t>
            </a:r>
            <a:r>
              <a:rPr sz="2400" spc="-9" dirty="0" smtClean="0">
                <a:latin typeface="Calibri"/>
                <a:cs typeface="Calibri"/>
              </a:rPr>
              <a:t>s</a:t>
            </a:r>
            <a:r>
              <a:rPr sz="2400" spc="-25" dirty="0" smtClean="0">
                <a:latin typeface="Calibri"/>
                <a:cs typeface="Calibri"/>
              </a:rPr>
              <a:t>w</a:t>
            </a:r>
            <a:r>
              <a:rPr sz="2400" spc="0" dirty="0" smtClean="0">
                <a:latin typeface="Calibri"/>
                <a:cs typeface="Calibri"/>
              </a:rPr>
              <a:t>er</a:t>
            </a:r>
            <a:r>
              <a:rPr sz="2400" spc="-32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in</a:t>
            </a:r>
            <a:r>
              <a:rPr sz="2400" spc="-14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simple, cl</a:t>
            </a:r>
            <a:r>
              <a:rPr sz="2400" spc="9" dirty="0" smtClean="0">
                <a:latin typeface="Calibri"/>
                <a:cs typeface="Calibri"/>
              </a:rPr>
              <a:t>e</a:t>
            </a:r>
            <a:r>
              <a:rPr sz="2400" spc="0" dirty="0" smtClean="0">
                <a:latin typeface="Calibri"/>
                <a:cs typeface="Calibri"/>
              </a:rPr>
              <a:t>ar</a:t>
            </a:r>
            <a:r>
              <a:rPr sz="2400" spc="-67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langua</a:t>
            </a:r>
            <a:r>
              <a:rPr sz="2400" spc="-25" dirty="0" smtClean="0">
                <a:latin typeface="Calibri"/>
                <a:cs typeface="Calibri"/>
              </a:rPr>
              <a:t>g</a:t>
            </a:r>
            <a:r>
              <a:rPr sz="2400" spc="0" dirty="0" smtClean="0">
                <a:latin typeface="Calibri"/>
                <a:cs typeface="Calibri"/>
              </a:rPr>
              <a:t>e. </a:t>
            </a:r>
            <a:r>
              <a:rPr sz="2400" spc="-44" dirty="0" smtClean="0">
                <a:latin typeface="Calibri"/>
                <a:cs typeface="Calibri"/>
              </a:rPr>
              <a:t>A</a:t>
            </a:r>
            <a:r>
              <a:rPr sz="2400" spc="-29" dirty="0" smtClean="0">
                <a:latin typeface="Calibri"/>
                <a:cs typeface="Calibri"/>
              </a:rPr>
              <a:t>v</a:t>
            </a:r>
            <a:r>
              <a:rPr sz="2400" spc="0" dirty="0" smtClean="0">
                <a:latin typeface="Calibri"/>
                <a:cs typeface="Calibri"/>
              </a:rPr>
              <a:t>oid</a:t>
            </a:r>
            <a:r>
              <a:rPr sz="2400" spc="-34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fille</a:t>
            </a:r>
            <a:r>
              <a:rPr sz="2400" spc="-25" dirty="0" smtClean="0">
                <a:latin typeface="Calibri"/>
                <a:cs typeface="Calibri"/>
              </a:rPr>
              <a:t>r</a:t>
            </a:r>
            <a:r>
              <a:rPr sz="2400" spc="0" dirty="0" smtClean="0">
                <a:latin typeface="Calibri"/>
                <a:cs typeface="Calibri"/>
              </a:rPr>
              <a:t>s, a</a:t>
            </a:r>
            <a:r>
              <a:rPr sz="2400" spc="4" dirty="0" smtClean="0">
                <a:latin typeface="Calibri"/>
                <a:cs typeface="Calibri"/>
              </a:rPr>
              <a:t>n</a:t>
            </a:r>
            <a:r>
              <a:rPr sz="2400" spc="0" dirty="0" smtClean="0">
                <a:latin typeface="Calibri"/>
                <a:cs typeface="Calibri"/>
              </a:rPr>
              <a:t>d </a:t>
            </a:r>
            <a:r>
              <a:rPr sz="2400" spc="4" dirty="0" smtClean="0">
                <a:latin typeface="Calibri"/>
                <a:cs typeface="Calibri"/>
              </a:rPr>
              <a:t>e</a:t>
            </a:r>
            <a:r>
              <a:rPr sz="2400" spc="0" dirty="0" smtClean="0">
                <a:latin typeface="Calibri"/>
                <a:cs typeface="Calibri"/>
              </a:rPr>
              <a:t>limi</a:t>
            </a:r>
            <a:r>
              <a:rPr sz="2400" spc="9" dirty="0" smtClean="0">
                <a:latin typeface="Calibri"/>
                <a:cs typeface="Calibri"/>
              </a:rPr>
              <a:t>n</a:t>
            </a:r>
            <a:r>
              <a:rPr sz="2400" spc="-19" dirty="0" smtClean="0">
                <a:latin typeface="Calibri"/>
                <a:cs typeface="Calibri"/>
              </a:rPr>
              <a:t>a</a:t>
            </a:r>
            <a:r>
              <a:rPr sz="2400" spc="-25" dirty="0" smtClean="0">
                <a:latin typeface="Calibri"/>
                <a:cs typeface="Calibri"/>
              </a:rPr>
              <a:t>t</a:t>
            </a:r>
            <a:r>
              <a:rPr sz="2400" spc="0" dirty="0" smtClean="0">
                <a:latin typeface="Calibri"/>
                <a:cs typeface="Calibri"/>
              </a:rPr>
              <a:t>e</a:t>
            </a:r>
            <a:r>
              <a:rPr sz="2400" spc="-51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ir</a:t>
            </a:r>
            <a:r>
              <a:rPr sz="2400" spc="-29" dirty="0" smtClean="0">
                <a:latin typeface="Calibri"/>
                <a:cs typeface="Calibri"/>
              </a:rPr>
              <a:t>r</a:t>
            </a:r>
            <a:r>
              <a:rPr sz="2400" spc="0" dirty="0" smtClean="0">
                <a:latin typeface="Calibri"/>
                <a:cs typeface="Calibri"/>
              </a:rPr>
              <a:t>e</a:t>
            </a:r>
            <a:r>
              <a:rPr sz="2400" spc="4" dirty="0" smtClean="0">
                <a:latin typeface="Calibri"/>
                <a:cs typeface="Calibri"/>
              </a:rPr>
              <a:t>l</a:t>
            </a:r>
            <a:r>
              <a:rPr sz="2400" spc="0" dirty="0" smtClean="0">
                <a:latin typeface="Calibri"/>
                <a:cs typeface="Calibri"/>
              </a:rPr>
              <a:t>e</a:t>
            </a:r>
            <a:r>
              <a:rPr sz="2400" spc="-39" dirty="0" smtClean="0">
                <a:latin typeface="Calibri"/>
                <a:cs typeface="Calibri"/>
              </a:rPr>
              <a:t>v</a:t>
            </a:r>
            <a:r>
              <a:rPr sz="2400" spc="0" dirty="0" smtClean="0">
                <a:latin typeface="Calibri"/>
                <a:cs typeface="Calibri"/>
              </a:rPr>
              <a:t>a</a:t>
            </a:r>
            <a:r>
              <a:rPr sz="2400" spc="-19" dirty="0" smtClean="0">
                <a:latin typeface="Calibri"/>
                <a:cs typeface="Calibri"/>
              </a:rPr>
              <a:t>n</a:t>
            </a:r>
            <a:r>
              <a:rPr sz="2400" spc="0" dirty="0" smtClean="0">
                <a:latin typeface="Calibri"/>
                <a:cs typeface="Calibri"/>
              </a:rPr>
              <a:t>t</a:t>
            </a:r>
            <a:r>
              <a:rPr sz="2400" spc="-53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m</a:t>
            </a:r>
            <a:r>
              <a:rPr sz="2400" spc="-14" dirty="0" smtClean="0">
                <a:latin typeface="Calibri"/>
                <a:cs typeface="Calibri"/>
              </a:rPr>
              <a:t>a</a:t>
            </a:r>
            <a:r>
              <a:rPr sz="2400" spc="-25" dirty="0" smtClean="0">
                <a:latin typeface="Calibri"/>
                <a:cs typeface="Calibri"/>
              </a:rPr>
              <a:t>t</a:t>
            </a:r>
            <a:r>
              <a:rPr sz="2400" spc="0" dirty="0" smtClean="0">
                <a:latin typeface="Calibri"/>
                <a:cs typeface="Calibri"/>
              </a:rPr>
              <a:t>e</a:t>
            </a:r>
            <a:r>
              <a:rPr sz="2400" spc="9" dirty="0" smtClean="0">
                <a:latin typeface="Calibri"/>
                <a:cs typeface="Calibri"/>
              </a:rPr>
              <a:t>r</a:t>
            </a:r>
            <a:r>
              <a:rPr sz="2400" spc="0" dirty="0" smtClean="0">
                <a:latin typeface="Calibri"/>
                <a:cs typeface="Calibri"/>
              </a:rPr>
              <a:t>ial.</a:t>
            </a:r>
            <a:r>
              <a:rPr sz="2400" spc="-83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Wh</a:t>
            </a:r>
            <a:r>
              <a:rPr sz="2400" spc="9" dirty="0" smtClean="0">
                <a:latin typeface="Calibri"/>
                <a:cs typeface="Calibri"/>
              </a:rPr>
              <a:t>e</a:t>
            </a:r>
            <a:r>
              <a:rPr sz="2400" spc="0" dirty="0" smtClean="0">
                <a:latin typeface="Calibri"/>
                <a:cs typeface="Calibri"/>
              </a:rPr>
              <a:t>n</a:t>
            </a:r>
            <a:r>
              <a:rPr sz="2400" spc="-3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an</a:t>
            </a:r>
            <a:r>
              <a:rPr sz="2400" spc="-9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in</a:t>
            </a:r>
            <a:r>
              <a:rPr sz="2400" spc="-25" dirty="0" smtClean="0">
                <a:latin typeface="Calibri"/>
                <a:cs typeface="Calibri"/>
              </a:rPr>
              <a:t>s</a:t>
            </a:r>
            <a:r>
              <a:rPr sz="2400" spc="0" dirty="0" smtClean="0">
                <a:latin typeface="Calibri"/>
                <a:cs typeface="Calibri"/>
              </a:rPr>
              <a:t>tru</a:t>
            </a:r>
            <a:r>
              <a:rPr sz="2400" spc="9" dirty="0" smtClean="0">
                <a:latin typeface="Calibri"/>
                <a:cs typeface="Calibri"/>
              </a:rPr>
              <a:t>c</a:t>
            </a:r>
            <a:r>
              <a:rPr sz="2400" spc="-25" dirty="0" smtClean="0">
                <a:latin typeface="Calibri"/>
                <a:cs typeface="Calibri"/>
              </a:rPr>
              <a:t>t</a:t>
            </a:r>
            <a:r>
              <a:rPr sz="2400" spc="0" dirty="0" smtClean="0">
                <a:latin typeface="Calibri"/>
                <a:cs typeface="Calibri"/>
              </a:rPr>
              <a:t>or</a:t>
            </a:r>
            <a:r>
              <a:rPr sz="2400" spc="-83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is </a:t>
            </a:r>
            <a:r>
              <a:rPr sz="2400" spc="-34" dirty="0" smtClean="0">
                <a:latin typeface="Calibri"/>
                <a:cs typeface="Calibri"/>
              </a:rPr>
              <a:t>r</a:t>
            </a:r>
            <a:r>
              <a:rPr sz="2400" spc="0" dirty="0" smtClean="0">
                <a:latin typeface="Calibri"/>
                <a:cs typeface="Calibri"/>
              </a:rPr>
              <a:t>e</a:t>
            </a:r>
            <a:r>
              <a:rPr sz="2400" spc="9" dirty="0" smtClean="0">
                <a:latin typeface="Calibri"/>
                <a:cs typeface="Calibri"/>
              </a:rPr>
              <a:t>a</a:t>
            </a:r>
            <a:r>
              <a:rPr sz="2400" spc="0" dirty="0" smtClean="0">
                <a:latin typeface="Calibri"/>
                <a:cs typeface="Calibri"/>
              </a:rPr>
              <a:t>ding</a:t>
            </a:r>
            <a:r>
              <a:rPr sz="2400" spc="-8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70</a:t>
            </a:r>
            <a:r>
              <a:rPr sz="2400" spc="-9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ess</a:t>
            </a:r>
            <a:r>
              <a:rPr sz="2400" spc="-50" dirty="0" smtClean="0">
                <a:latin typeface="Calibri"/>
                <a:cs typeface="Calibri"/>
              </a:rPr>
              <a:t>a</a:t>
            </a:r>
            <a:r>
              <a:rPr sz="2400" spc="-14" dirty="0" smtClean="0">
                <a:latin typeface="Calibri"/>
                <a:cs typeface="Calibri"/>
              </a:rPr>
              <a:t>y</a:t>
            </a:r>
            <a:r>
              <a:rPr sz="2400" spc="0" dirty="0" smtClean="0">
                <a:latin typeface="Calibri"/>
                <a:cs typeface="Calibri"/>
              </a:rPr>
              <a:t>s </a:t>
            </a:r>
            <a:r>
              <a:rPr sz="2400" spc="-9" dirty="0" smtClean="0">
                <a:latin typeface="Calibri"/>
                <a:cs typeface="Calibri"/>
              </a:rPr>
              <a:t>o</a:t>
            </a:r>
            <a:r>
              <a:rPr sz="2400" spc="0" dirty="0" smtClean="0">
                <a:latin typeface="Calibri"/>
                <a:cs typeface="Calibri"/>
              </a:rPr>
              <a:t>n the same</a:t>
            </a:r>
            <a:r>
              <a:rPr sz="2400" spc="-4" dirty="0" smtClean="0">
                <a:latin typeface="Calibri"/>
                <a:cs typeface="Calibri"/>
              </a:rPr>
              <a:t> </a:t>
            </a:r>
            <a:r>
              <a:rPr sz="2400" spc="-25" dirty="0" smtClean="0">
                <a:latin typeface="Calibri"/>
                <a:cs typeface="Calibri"/>
              </a:rPr>
              <a:t>t</a:t>
            </a:r>
            <a:r>
              <a:rPr sz="2400" spc="0" dirty="0" smtClean="0">
                <a:latin typeface="Calibri"/>
                <a:cs typeface="Calibri"/>
              </a:rPr>
              <a:t>opic,</a:t>
            </a:r>
            <a:r>
              <a:rPr sz="2400" spc="-9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i</a:t>
            </a:r>
            <a:r>
              <a:rPr sz="2400" spc="-9" dirty="0" smtClean="0">
                <a:latin typeface="Calibri"/>
                <a:cs typeface="Calibri"/>
              </a:rPr>
              <a:t>n</a:t>
            </a:r>
            <a:r>
              <a:rPr sz="2400" spc="-50" dirty="0" smtClean="0">
                <a:latin typeface="Calibri"/>
                <a:cs typeface="Calibri"/>
              </a:rPr>
              <a:t>f</a:t>
            </a:r>
            <a:r>
              <a:rPr sz="2400" spc="0" dirty="0" smtClean="0">
                <a:latin typeface="Calibri"/>
                <a:cs typeface="Calibri"/>
              </a:rPr>
              <a:t>orm</a:t>
            </a:r>
            <a:r>
              <a:rPr sz="2400" spc="-19" dirty="0" smtClean="0">
                <a:latin typeface="Calibri"/>
                <a:cs typeface="Calibri"/>
              </a:rPr>
              <a:t>a</a:t>
            </a:r>
            <a:r>
              <a:rPr sz="2400" spc="0" dirty="0" smtClean="0">
                <a:latin typeface="Calibri"/>
                <a:cs typeface="Calibri"/>
              </a:rPr>
              <a:t>tion</a:t>
            </a:r>
            <a:r>
              <a:rPr sz="2400" spc="-19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not </a:t>
            </a:r>
            <a:r>
              <a:rPr sz="2400" spc="-39" dirty="0" smtClean="0">
                <a:latin typeface="Calibri"/>
                <a:cs typeface="Calibri"/>
              </a:rPr>
              <a:t>r</a:t>
            </a:r>
            <a:r>
              <a:rPr sz="2400" spc="0" dirty="0" smtClean="0">
                <a:latin typeface="Calibri"/>
                <a:cs typeface="Calibri"/>
              </a:rPr>
              <a:t>el</a:t>
            </a:r>
            <a:r>
              <a:rPr sz="2400" spc="-9" dirty="0" smtClean="0">
                <a:latin typeface="Calibri"/>
                <a:cs typeface="Calibri"/>
              </a:rPr>
              <a:t>a</a:t>
            </a:r>
            <a:r>
              <a:rPr sz="2400" spc="-25" dirty="0" smtClean="0">
                <a:latin typeface="Calibri"/>
                <a:cs typeface="Calibri"/>
              </a:rPr>
              <a:t>t</a:t>
            </a:r>
            <a:r>
              <a:rPr sz="2400" spc="0" dirty="0" smtClean="0">
                <a:latin typeface="Calibri"/>
                <a:cs typeface="Calibri"/>
              </a:rPr>
              <a:t>ed </a:t>
            </a:r>
            <a:r>
              <a:rPr sz="2400" spc="-25" dirty="0" smtClean="0">
                <a:latin typeface="Calibri"/>
                <a:cs typeface="Calibri"/>
              </a:rPr>
              <a:t>t</a:t>
            </a:r>
            <a:r>
              <a:rPr sz="2400" spc="0" dirty="0" smtClean="0">
                <a:latin typeface="Calibri"/>
                <a:cs typeface="Calibri"/>
              </a:rPr>
              <a:t>o</a:t>
            </a:r>
            <a:r>
              <a:rPr sz="2400" spc="-8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the</a:t>
            </a:r>
            <a:r>
              <a:rPr sz="2400" spc="-42" dirty="0" smtClean="0">
                <a:latin typeface="Calibri"/>
                <a:cs typeface="Calibri"/>
              </a:rPr>
              <a:t> </a:t>
            </a:r>
            <a:r>
              <a:rPr sz="2400" spc="-25" dirty="0" smtClean="0">
                <a:latin typeface="Calibri"/>
                <a:cs typeface="Calibri"/>
              </a:rPr>
              <a:t>t</a:t>
            </a:r>
            <a:r>
              <a:rPr sz="2400" spc="0" dirty="0" smtClean="0">
                <a:latin typeface="Calibri"/>
                <a:cs typeface="Calibri"/>
              </a:rPr>
              <a:t>opic</a:t>
            </a:r>
            <a:r>
              <a:rPr sz="2400" spc="-17" dirty="0" smtClean="0">
                <a:latin typeface="Calibri"/>
                <a:cs typeface="Calibri"/>
              </a:rPr>
              <a:t> </a:t>
            </a:r>
            <a:r>
              <a:rPr sz="2400" spc="-34" dirty="0" smtClean="0">
                <a:latin typeface="Calibri"/>
                <a:cs typeface="Calibri"/>
              </a:rPr>
              <a:t>r</a:t>
            </a:r>
            <a:r>
              <a:rPr sz="2400" spc="0" dirty="0" smtClean="0">
                <a:latin typeface="Calibri"/>
                <a:cs typeface="Calibri"/>
              </a:rPr>
              <a:t>e</a:t>
            </a:r>
            <a:r>
              <a:rPr sz="2400" spc="9" dirty="0" smtClean="0">
                <a:latin typeface="Calibri"/>
                <a:cs typeface="Calibri"/>
              </a:rPr>
              <a:t>a</a:t>
            </a:r>
            <a:r>
              <a:rPr sz="2400" spc="0" dirty="0" smtClean="0">
                <a:latin typeface="Calibri"/>
                <a:cs typeface="Calibri"/>
              </a:rPr>
              <a:t>lly</a:t>
            </a:r>
            <a:r>
              <a:rPr sz="2400" spc="-21" dirty="0" smtClean="0">
                <a:latin typeface="Calibri"/>
                <a:cs typeface="Calibri"/>
              </a:rPr>
              <a:t> </a:t>
            </a:r>
            <a:r>
              <a:rPr sz="2400" spc="-29" dirty="0" smtClean="0">
                <a:latin typeface="Calibri"/>
                <a:cs typeface="Calibri"/>
              </a:rPr>
              <a:t>s</a:t>
            </a:r>
            <a:r>
              <a:rPr sz="2400" spc="-25" dirty="0" smtClean="0">
                <a:latin typeface="Calibri"/>
                <a:cs typeface="Calibri"/>
              </a:rPr>
              <a:t>t</a:t>
            </a:r>
            <a:r>
              <a:rPr sz="2400" spc="0" dirty="0" smtClean="0">
                <a:latin typeface="Calibri"/>
                <a:cs typeface="Calibri"/>
              </a:rPr>
              <a:t>a</a:t>
            </a:r>
            <a:r>
              <a:rPr sz="2400" spc="4" dirty="0" smtClean="0">
                <a:latin typeface="Calibri"/>
                <a:cs typeface="Calibri"/>
              </a:rPr>
              <a:t>n</a:t>
            </a:r>
            <a:r>
              <a:rPr sz="2400" spc="0" dirty="0" smtClean="0">
                <a:latin typeface="Calibri"/>
                <a:cs typeface="Calibri"/>
              </a:rPr>
              <a:t>ds</a:t>
            </a:r>
            <a:r>
              <a:rPr sz="2400" spc="-22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out li</a:t>
            </a:r>
            <a:r>
              <a:rPr sz="2400" spc="-69" dirty="0" smtClean="0">
                <a:latin typeface="Calibri"/>
                <a:cs typeface="Calibri"/>
              </a:rPr>
              <a:t>k</a:t>
            </a:r>
            <a:r>
              <a:rPr sz="2400" spc="0" dirty="0" smtClean="0">
                <a:latin typeface="Calibri"/>
                <a:cs typeface="Calibri"/>
              </a:rPr>
              <a:t>e</a:t>
            </a:r>
            <a:r>
              <a:rPr sz="2400" spc="-31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a so</a:t>
            </a:r>
            <a:r>
              <a:rPr sz="2400" spc="-34" dirty="0" smtClean="0">
                <a:latin typeface="Calibri"/>
                <a:cs typeface="Calibri"/>
              </a:rPr>
              <a:t>r</a:t>
            </a:r>
            <a:r>
              <a:rPr sz="2400" spc="0" dirty="0" smtClean="0">
                <a:latin typeface="Calibri"/>
                <a:cs typeface="Calibri"/>
              </a:rPr>
              <a:t>e</a:t>
            </a:r>
            <a:r>
              <a:rPr sz="2400" spc="-11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t</a:t>
            </a:r>
            <a:r>
              <a:rPr sz="2400" spc="4" dirty="0" smtClean="0">
                <a:latin typeface="Calibri"/>
                <a:cs typeface="Calibri"/>
              </a:rPr>
              <a:t>h</a:t>
            </a:r>
            <a:r>
              <a:rPr sz="2400" spc="0" dirty="0" smtClean="0">
                <a:latin typeface="Calibri"/>
                <a:cs typeface="Calibri"/>
              </a:rPr>
              <a:t>um</a:t>
            </a:r>
            <a:r>
              <a:rPr sz="2400" spc="4" dirty="0" smtClean="0">
                <a:latin typeface="Calibri"/>
                <a:cs typeface="Calibri"/>
              </a:rPr>
              <a:t>b</a:t>
            </a:r>
            <a:r>
              <a:rPr sz="2400" spc="0" dirty="0" smtClean="0">
                <a:latin typeface="Calibri"/>
                <a:cs typeface="Calibri"/>
              </a:rPr>
              <a:t>. Some</a:t>
            </a:r>
            <a:r>
              <a:rPr sz="2400" spc="-9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g</a:t>
            </a:r>
            <a:r>
              <a:rPr sz="2400" spc="-44" dirty="0" smtClean="0">
                <a:latin typeface="Calibri"/>
                <a:cs typeface="Calibri"/>
              </a:rPr>
              <a:t>r</a:t>
            </a:r>
            <a:r>
              <a:rPr sz="2400" spc="0" dirty="0" smtClean="0">
                <a:latin typeface="Calibri"/>
                <a:cs typeface="Calibri"/>
              </a:rPr>
              <a:t>a</a:t>
            </a:r>
            <a:r>
              <a:rPr sz="2400" spc="4" dirty="0" smtClean="0">
                <a:latin typeface="Calibri"/>
                <a:cs typeface="Calibri"/>
              </a:rPr>
              <a:t>d</a:t>
            </a:r>
            <a:r>
              <a:rPr sz="2400" spc="0" dirty="0" smtClean="0">
                <a:latin typeface="Calibri"/>
                <a:cs typeface="Calibri"/>
              </a:rPr>
              <a:t>e</a:t>
            </a:r>
            <a:r>
              <a:rPr sz="2400" spc="-25" dirty="0" smtClean="0">
                <a:latin typeface="Calibri"/>
                <a:cs typeface="Calibri"/>
              </a:rPr>
              <a:t>r</a:t>
            </a:r>
            <a:r>
              <a:rPr sz="2400" spc="0" dirty="0" smtClean="0">
                <a:latin typeface="Calibri"/>
                <a:cs typeface="Calibri"/>
              </a:rPr>
              <a:t>s ju</a:t>
            </a:r>
            <a:r>
              <a:rPr sz="2400" spc="-25" dirty="0" smtClean="0">
                <a:latin typeface="Calibri"/>
                <a:cs typeface="Calibri"/>
              </a:rPr>
              <a:t>s</a:t>
            </a:r>
            <a:r>
              <a:rPr sz="2400" spc="0" dirty="0" smtClean="0">
                <a:latin typeface="Calibri"/>
                <a:cs typeface="Calibri"/>
              </a:rPr>
              <a:t>t</a:t>
            </a:r>
            <a:r>
              <a:rPr sz="2400" spc="-22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igno</a:t>
            </a:r>
            <a:r>
              <a:rPr sz="2400" spc="-34" dirty="0" smtClean="0">
                <a:latin typeface="Calibri"/>
                <a:cs typeface="Calibri"/>
              </a:rPr>
              <a:t>r</a:t>
            </a:r>
            <a:r>
              <a:rPr sz="2400" spc="0" dirty="0" smtClean="0">
                <a:latin typeface="Calibri"/>
                <a:cs typeface="Calibri"/>
              </a:rPr>
              <a:t>e</a:t>
            </a:r>
            <a:r>
              <a:rPr sz="2400" spc="-11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it,</a:t>
            </a:r>
            <a:r>
              <a:rPr sz="2400" spc="-19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b</a:t>
            </a:r>
            <a:r>
              <a:rPr sz="2400" spc="4" dirty="0" smtClean="0">
                <a:latin typeface="Calibri"/>
                <a:cs typeface="Calibri"/>
              </a:rPr>
              <a:t>u</a:t>
            </a:r>
            <a:r>
              <a:rPr sz="2400" spc="0" dirty="0" smtClean="0">
                <a:latin typeface="Calibri"/>
                <a:cs typeface="Calibri"/>
              </a:rPr>
              <a:t>t</a:t>
            </a:r>
            <a:r>
              <a:rPr sz="2400" spc="-8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othe</a:t>
            </a:r>
            <a:r>
              <a:rPr sz="2400" spc="-29" dirty="0" smtClean="0">
                <a:latin typeface="Calibri"/>
                <a:cs typeface="Calibri"/>
              </a:rPr>
              <a:t>r</a:t>
            </a:r>
            <a:r>
              <a:rPr sz="2400" spc="0" dirty="0" smtClean="0">
                <a:latin typeface="Calibri"/>
                <a:cs typeface="Calibri"/>
              </a:rPr>
              <a:t>s</a:t>
            </a:r>
            <a:r>
              <a:rPr sz="2400" spc="-68" dirty="0" smtClean="0">
                <a:latin typeface="Calibri"/>
                <a:cs typeface="Calibri"/>
              </a:rPr>
              <a:t> </a:t>
            </a:r>
            <a:r>
              <a:rPr sz="2400" spc="-25" dirty="0" smtClean="0">
                <a:latin typeface="Calibri"/>
                <a:cs typeface="Calibri"/>
              </a:rPr>
              <a:t>t</a:t>
            </a:r>
            <a:r>
              <a:rPr sz="2400" spc="0" dirty="0" smtClean="0">
                <a:latin typeface="Calibri"/>
                <a:cs typeface="Calibri"/>
              </a:rPr>
              <a:t>a</a:t>
            </a:r>
            <a:r>
              <a:rPr sz="2400" spc="-64" dirty="0" smtClean="0">
                <a:latin typeface="Calibri"/>
                <a:cs typeface="Calibri"/>
              </a:rPr>
              <a:t>k</a:t>
            </a:r>
            <a:r>
              <a:rPr sz="2400" spc="0" dirty="0" smtClean="0">
                <a:latin typeface="Calibri"/>
                <a:cs typeface="Calibri"/>
              </a:rPr>
              <a:t>e</a:t>
            </a:r>
            <a:r>
              <a:rPr sz="2400" spc="-62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o</a:t>
            </a:r>
            <a:r>
              <a:rPr sz="2400" spc="-29" dirty="0" smtClean="0">
                <a:latin typeface="Calibri"/>
                <a:cs typeface="Calibri"/>
              </a:rPr>
              <a:t>f</a:t>
            </a:r>
            <a:r>
              <a:rPr sz="2400" spc="0" dirty="0" smtClean="0">
                <a:latin typeface="Calibri"/>
                <a:cs typeface="Calibri"/>
              </a:rPr>
              <a:t>f</a:t>
            </a:r>
            <a:r>
              <a:rPr sz="2400" spc="4" dirty="0" smtClean="0">
                <a:latin typeface="Calibri"/>
                <a:cs typeface="Calibri"/>
              </a:rPr>
              <a:t> </a:t>
            </a:r>
            <a:r>
              <a:rPr sz="2400" spc="-50" dirty="0" smtClean="0">
                <a:latin typeface="Calibri"/>
                <a:cs typeface="Calibri"/>
              </a:rPr>
              <a:t>f</a:t>
            </a:r>
            <a:r>
              <a:rPr sz="2400" spc="0" dirty="0" smtClean="0">
                <a:latin typeface="Calibri"/>
                <a:cs typeface="Calibri"/>
              </a:rPr>
              <a:t>or</a:t>
            </a:r>
            <a:r>
              <a:rPr sz="2400" spc="-20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it.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1540" y="169163"/>
            <a:ext cx="8252459" cy="1670303"/>
          </a:xfrm>
          <a:custGeom>
            <a:avLst/>
            <a:gdLst/>
            <a:ahLst/>
            <a:cxnLst/>
            <a:rect l="l" t="t" r="r" b="b"/>
            <a:pathLst>
              <a:path w="8252459" h="1670303">
                <a:moveTo>
                  <a:pt x="4145788" y="0"/>
                </a:moveTo>
                <a:lnTo>
                  <a:pt x="3743071" y="11175"/>
                </a:lnTo>
                <a:lnTo>
                  <a:pt x="3379597" y="42925"/>
                </a:lnTo>
                <a:lnTo>
                  <a:pt x="3026156" y="85978"/>
                </a:lnTo>
                <a:lnTo>
                  <a:pt x="2701798" y="138937"/>
                </a:lnTo>
                <a:lnTo>
                  <a:pt x="2396998" y="203707"/>
                </a:lnTo>
                <a:lnTo>
                  <a:pt x="2121916" y="278510"/>
                </a:lnTo>
                <a:lnTo>
                  <a:pt x="1856739" y="363854"/>
                </a:lnTo>
                <a:lnTo>
                  <a:pt x="1621282" y="449833"/>
                </a:lnTo>
                <a:lnTo>
                  <a:pt x="1395348" y="546353"/>
                </a:lnTo>
                <a:lnTo>
                  <a:pt x="1198498" y="642365"/>
                </a:lnTo>
                <a:lnTo>
                  <a:pt x="1011682" y="749553"/>
                </a:lnTo>
                <a:lnTo>
                  <a:pt x="697357" y="953134"/>
                </a:lnTo>
                <a:lnTo>
                  <a:pt x="559816" y="1059814"/>
                </a:lnTo>
                <a:lnTo>
                  <a:pt x="343928" y="1252854"/>
                </a:lnTo>
                <a:lnTo>
                  <a:pt x="255562" y="1338325"/>
                </a:lnTo>
                <a:lnTo>
                  <a:pt x="186296" y="1424177"/>
                </a:lnTo>
                <a:lnTo>
                  <a:pt x="127546" y="1488439"/>
                </a:lnTo>
                <a:lnTo>
                  <a:pt x="78346" y="1553082"/>
                </a:lnTo>
                <a:lnTo>
                  <a:pt x="39166" y="1606168"/>
                </a:lnTo>
                <a:lnTo>
                  <a:pt x="10032" y="1649094"/>
                </a:lnTo>
                <a:lnTo>
                  <a:pt x="0" y="1670303"/>
                </a:lnTo>
                <a:lnTo>
                  <a:pt x="19583" y="1649094"/>
                </a:lnTo>
                <a:lnTo>
                  <a:pt x="39166" y="1616836"/>
                </a:lnTo>
                <a:lnTo>
                  <a:pt x="78346" y="1563242"/>
                </a:lnTo>
                <a:lnTo>
                  <a:pt x="137579" y="1509648"/>
                </a:lnTo>
                <a:lnTo>
                  <a:pt x="196811" y="1445513"/>
                </a:lnTo>
                <a:lnTo>
                  <a:pt x="275145" y="1381251"/>
                </a:lnTo>
                <a:lnTo>
                  <a:pt x="373075" y="1295907"/>
                </a:lnTo>
                <a:lnTo>
                  <a:pt x="471423" y="1220596"/>
                </a:lnTo>
                <a:lnTo>
                  <a:pt x="599059" y="1135125"/>
                </a:lnTo>
                <a:lnTo>
                  <a:pt x="737108" y="1038605"/>
                </a:lnTo>
                <a:lnTo>
                  <a:pt x="884173" y="953134"/>
                </a:lnTo>
                <a:lnTo>
                  <a:pt x="1060958" y="867282"/>
                </a:lnTo>
                <a:lnTo>
                  <a:pt x="1247648" y="771270"/>
                </a:lnTo>
                <a:lnTo>
                  <a:pt x="1454023" y="695959"/>
                </a:lnTo>
                <a:lnTo>
                  <a:pt x="1679955" y="609980"/>
                </a:lnTo>
                <a:lnTo>
                  <a:pt x="1925574" y="535177"/>
                </a:lnTo>
                <a:lnTo>
                  <a:pt x="2180590" y="471042"/>
                </a:lnTo>
                <a:lnTo>
                  <a:pt x="2466340" y="407415"/>
                </a:lnTo>
                <a:lnTo>
                  <a:pt x="2770505" y="353821"/>
                </a:lnTo>
                <a:lnTo>
                  <a:pt x="3448431" y="289051"/>
                </a:lnTo>
                <a:lnTo>
                  <a:pt x="3811397" y="278510"/>
                </a:lnTo>
                <a:lnTo>
                  <a:pt x="6803720" y="278510"/>
                </a:lnTo>
                <a:lnTo>
                  <a:pt x="6503669" y="214248"/>
                </a:lnTo>
                <a:lnTo>
                  <a:pt x="5973445" y="128904"/>
                </a:lnTo>
                <a:lnTo>
                  <a:pt x="5481955" y="75310"/>
                </a:lnTo>
                <a:lnTo>
                  <a:pt x="5010404" y="32384"/>
                </a:lnTo>
                <a:lnTo>
                  <a:pt x="4558538" y="11175"/>
                </a:lnTo>
                <a:lnTo>
                  <a:pt x="4145788" y="0"/>
                </a:lnTo>
                <a:close/>
              </a:path>
              <a:path w="8252459" h="1670303">
                <a:moveTo>
                  <a:pt x="6803720" y="278510"/>
                </a:moveTo>
                <a:lnTo>
                  <a:pt x="4204589" y="278510"/>
                </a:lnTo>
                <a:lnTo>
                  <a:pt x="4627372" y="289051"/>
                </a:lnTo>
                <a:lnTo>
                  <a:pt x="5069205" y="321436"/>
                </a:lnTo>
                <a:lnTo>
                  <a:pt x="5531104" y="375030"/>
                </a:lnTo>
                <a:lnTo>
                  <a:pt x="6022213" y="449833"/>
                </a:lnTo>
                <a:lnTo>
                  <a:pt x="6542785" y="535177"/>
                </a:lnTo>
                <a:lnTo>
                  <a:pt x="7083552" y="653541"/>
                </a:lnTo>
                <a:lnTo>
                  <a:pt x="7653019" y="792479"/>
                </a:lnTo>
                <a:lnTo>
                  <a:pt x="8252459" y="953134"/>
                </a:lnTo>
                <a:lnTo>
                  <a:pt x="8252459" y="621156"/>
                </a:lnTo>
                <a:lnTo>
                  <a:pt x="7633334" y="460374"/>
                </a:lnTo>
                <a:lnTo>
                  <a:pt x="6803720" y="278510"/>
                </a:lnTo>
                <a:close/>
              </a:path>
            </a:pathLst>
          </a:custGeom>
          <a:solidFill>
            <a:srgbClr val="FAEB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3400" y="321563"/>
            <a:ext cx="8610599" cy="1572767"/>
          </a:xfrm>
          <a:custGeom>
            <a:avLst/>
            <a:gdLst/>
            <a:ahLst/>
            <a:cxnLst/>
            <a:rect l="l" t="t" r="r" b="b"/>
            <a:pathLst>
              <a:path w="8610599" h="1572767">
                <a:moveTo>
                  <a:pt x="4316095" y="0"/>
                </a:moveTo>
                <a:lnTo>
                  <a:pt x="3522726" y="42417"/>
                </a:lnTo>
                <a:lnTo>
                  <a:pt x="2815971" y="128269"/>
                </a:lnTo>
                <a:lnTo>
                  <a:pt x="2500884" y="192404"/>
                </a:lnTo>
                <a:lnTo>
                  <a:pt x="2207514" y="267207"/>
                </a:lnTo>
                <a:lnTo>
                  <a:pt x="1935226" y="342391"/>
                </a:lnTo>
                <a:lnTo>
                  <a:pt x="1685163" y="428370"/>
                </a:lnTo>
                <a:lnTo>
                  <a:pt x="1457452" y="513714"/>
                </a:lnTo>
                <a:lnTo>
                  <a:pt x="1250695" y="609599"/>
                </a:lnTo>
                <a:lnTo>
                  <a:pt x="1054608" y="706627"/>
                </a:lnTo>
                <a:lnTo>
                  <a:pt x="880618" y="802639"/>
                </a:lnTo>
                <a:lnTo>
                  <a:pt x="728954" y="899032"/>
                </a:lnTo>
                <a:lnTo>
                  <a:pt x="587286" y="995044"/>
                </a:lnTo>
                <a:lnTo>
                  <a:pt x="467829" y="1091437"/>
                </a:lnTo>
                <a:lnTo>
                  <a:pt x="358927" y="1177289"/>
                </a:lnTo>
                <a:lnTo>
                  <a:pt x="272237" y="1262760"/>
                </a:lnTo>
                <a:lnTo>
                  <a:pt x="195592" y="1337436"/>
                </a:lnTo>
                <a:lnTo>
                  <a:pt x="130568" y="1402079"/>
                </a:lnTo>
                <a:lnTo>
                  <a:pt x="76123" y="1465706"/>
                </a:lnTo>
                <a:lnTo>
                  <a:pt x="43878" y="1508632"/>
                </a:lnTo>
                <a:lnTo>
                  <a:pt x="11099" y="1551558"/>
                </a:lnTo>
                <a:lnTo>
                  <a:pt x="0" y="1572767"/>
                </a:lnTo>
                <a:lnTo>
                  <a:pt x="21678" y="1551558"/>
                </a:lnTo>
                <a:lnTo>
                  <a:pt x="43878" y="1519300"/>
                </a:lnTo>
                <a:lnTo>
                  <a:pt x="87223" y="1476882"/>
                </a:lnTo>
                <a:lnTo>
                  <a:pt x="141135" y="1423288"/>
                </a:lnTo>
                <a:lnTo>
                  <a:pt x="206692" y="1369821"/>
                </a:lnTo>
                <a:lnTo>
                  <a:pt x="380606" y="1219834"/>
                </a:lnTo>
                <a:lnTo>
                  <a:pt x="619531" y="1070228"/>
                </a:lnTo>
                <a:lnTo>
                  <a:pt x="761238" y="984376"/>
                </a:lnTo>
                <a:lnTo>
                  <a:pt x="924052" y="899032"/>
                </a:lnTo>
                <a:lnTo>
                  <a:pt x="1109091" y="813180"/>
                </a:lnTo>
                <a:lnTo>
                  <a:pt x="1304670" y="727836"/>
                </a:lnTo>
                <a:lnTo>
                  <a:pt x="1511300" y="653033"/>
                </a:lnTo>
                <a:lnTo>
                  <a:pt x="1750822" y="577849"/>
                </a:lnTo>
                <a:lnTo>
                  <a:pt x="2000758" y="503046"/>
                </a:lnTo>
                <a:lnTo>
                  <a:pt x="2283079" y="438403"/>
                </a:lnTo>
                <a:lnTo>
                  <a:pt x="2576449" y="384809"/>
                </a:lnTo>
                <a:lnTo>
                  <a:pt x="3229355" y="299465"/>
                </a:lnTo>
                <a:lnTo>
                  <a:pt x="3979417" y="257047"/>
                </a:lnTo>
                <a:lnTo>
                  <a:pt x="7071970" y="257047"/>
                </a:lnTo>
                <a:lnTo>
                  <a:pt x="6784213" y="203580"/>
                </a:lnTo>
                <a:lnTo>
                  <a:pt x="6240780" y="128269"/>
                </a:lnTo>
                <a:lnTo>
                  <a:pt x="5718556" y="64134"/>
                </a:lnTo>
                <a:lnTo>
                  <a:pt x="5229606" y="32384"/>
                </a:lnTo>
                <a:lnTo>
                  <a:pt x="4762246" y="11049"/>
                </a:lnTo>
                <a:lnTo>
                  <a:pt x="4316095" y="0"/>
                </a:lnTo>
                <a:close/>
              </a:path>
              <a:path w="8610599" h="1572767">
                <a:moveTo>
                  <a:pt x="7071970" y="257047"/>
                </a:moveTo>
                <a:lnTo>
                  <a:pt x="4392295" y="257047"/>
                </a:lnTo>
                <a:lnTo>
                  <a:pt x="4827270" y="278256"/>
                </a:lnTo>
                <a:lnTo>
                  <a:pt x="5284089" y="310641"/>
                </a:lnTo>
                <a:lnTo>
                  <a:pt x="5773039" y="353059"/>
                </a:lnTo>
                <a:lnTo>
                  <a:pt x="6284214" y="417194"/>
                </a:lnTo>
                <a:lnTo>
                  <a:pt x="6827520" y="513714"/>
                </a:lnTo>
                <a:lnTo>
                  <a:pt x="7392670" y="620775"/>
                </a:lnTo>
                <a:lnTo>
                  <a:pt x="7979918" y="749045"/>
                </a:lnTo>
                <a:lnTo>
                  <a:pt x="8610599" y="899032"/>
                </a:lnTo>
                <a:lnTo>
                  <a:pt x="8610599" y="588390"/>
                </a:lnTo>
                <a:lnTo>
                  <a:pt x="7968869" y="438403"/>
                </a:lnTo>
                <a:lnTo>
                  <a:pt x="7360411" y="310641"/>
                </a:lnTo>
                <a:lnTo>
                  <a:pt x="7071970" y="257047"/>
                </a:lnTo>
                <a:close/>
              </a:path>
            </a:pathLst>
          </a:custGeom>
          <a:solidFill>
            <a:srgbClr val="F5CD2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572000"/>
            <a:ext cx="9143999" cy="2285996"/>
          </a:xfrm>
          <a:custGeom>
            <a:avLst/>
            <a:gdLst/>
            <a:ahLst/>
            <a:cxnLst/>
            <a:rect l="l" t="t" r="r" b="b"/>
            <a:pathLst>
              <a:path w="9143999" h="2285996">
                <a:moveTo>
                  <a:pt x="0" y="1124484"/>
                </a:moveTo>
                <a:lnTo>
                  <a:pt x="0" y="2285996"/>
                </a:lnTo>
                <a:lnTo>
                  <a:pt x="9143999" y="2285996"/>
                </a:lnTo>
                <a:lnTo>
                  <a:pt x="9143999" y="1763941"/>
                </a:lnTo>
                <a:lnTo>
                  <a:pt x="3986149" y="1763941"/>
                </a:lnTo>
                <a:lnTo>
                  <a:pt x="3730085" y="1759642"/>
                </a:lnTo>
                <a:lnTo>
                  <a:pt x="3479049" y="1749903"/>
                </a:lnTo>
                <a:lnTo>
                  <a:pt x="3233190" y="1735141"/>
                </a:lnTo>
                <a:lnTo>
                  <a:pt x="2992654" y="1715777"/>
                </a:lnTo>
                <a:lnTo>
                  <a:pt x="2757592" y="1692227"/>
                </a:lnTo>
                <a:lnTo>
                  <a:pt x="2528151" y="1664912"/>
                </a:lnTo>
                <a:lnTo>
                  <a:pt x="2304479" y="1634250"/>
                </a:lnTo>
                <a:lnTo>
                  <a:pt x="2086726" y="1600660"/>
                </a:lnTo>
                <a:lnTo>
                  <a:pt x="1875039" y="1564561"/>
                </a:lnTo>
                <a:lnTo>
                  <a:pt x="1669567" y="1526371"/>
                </a:lnTo>
                <a:lnTo>
                  <a:pt x="1470459" y="1486510"/>
                </a:lnTo>
                <a:lnTo>
                  <a:pt x="1277862" y="1445396"/>
                </a:lnTo>
                <a:lnTo>
                  <a:pt x="1091926" y="1403447"/>
                </a:lnTo>
                <a:lnTo>
                  <a:pt x="740629" y="1318724"/>
                </a:lnTo>
                <a:lnTo>
                  <a:pt x="0" y="1124484"/>
                </a:lnTo>
                <a:close/>
              </a:path>
              <a:path w="9143999" h="2285996">
                <a:moveTo>
                  <a:pt x="9143999" y="0"/>
                </a:moveTo>
                <a:lnTo>
                  <a:pt x="9084905" y="77057"/>
                </a:lnTo>
                <a:lnTo>
                  <a:pt x="9014664" y="165684"/>
                </a:lnTo>
                <a:lnTo>
                  <a:pt x="8931645" y="264148"/>
                </a:lnTo>
                <a:lnTo>
                  <a:pt x="8834220" y="370716"/>
                </a:lnTo>
                <a:lnTo>
                  <a:pt x="8720758" y="483656"/>
                </a:lnTo>
                <a:lnTo>
                  <a:pt x="8589630" y="601233"/>
                </a:lnTo>
                <a:lnTo>
                  <a:pt x="8439205" y="721717"/>
                </a:lnTo>
                <a:lnTo>
                  <a:pt x="8267854" y="843373"/>
                </a:lnTo>
                <a:lnTo>
                  <a:pt x="8073947" y="964469"/>
                </a:lnTo>
                <a:lnTo>
                  <a:pt x="7855854" y="1083271"/>
                </a:lnTo>
                <a:lnTo>
                  <a:pt x="7611946" y="1198048"/>
                </a:lnTo>
                <a:lnTo>
                  <a:pt x="7340592" y="1307066"/>
                </a:lnTo>
                <a:lnTo>
                  <a:pt x="7040163" y="1408592"/>
                </a:lnTo>
                <a:lnTo>
                  <a:pt x="6709029" y="1500893"/>
                </a:lnTo>
                <a:lnTo>
                  <a:pt x="6345560" y="1582237"/>
                </a:lnTo>
                <a:lnTo>
                  <a:pt x="5948127" y="1650890"/>
                </a:lnTo>
                <a:lnTo>
                  <a:pt x="5515099" y="1705120"/>
                </a:lnTo>
                <a:lnTo>
                  <a:pt x="5044846" y="1743193"/>
                </a:lnTo>
                <a:lnTo>
                  <a:pt x="4535739" y="1763378"/>
                </a:lnTo>
                <a:lnTo>
                  <a:pt x="3986149" y="1763941"/>
                </a:lnTo>
                <a:lnTo>
                  <a:pt x="9143999" y="1763941"/>
                </a:lnTo>
                <a:lnTo>
                  <a:pt x="9143999" y="0"/>
                </a:lnTo>
                <a:close/>
              </a:path>
            </a:pathLst>
          </a:custGeom>
          <a:solidFill>
            <a:srgbClr val="5A160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114800"/>
            <a:ext cx="8991600" cy="2189041"/>
          </a:xfrm>
          <a:custGeom>
            <a:avLst/>
            <a:gdLst/>
            <a:ahLst/>
            <a:cxnLst/>
            <a:rect l="l" t="t" r="r" b="b"/>
            <a:pathLst>
              <a:path w="8991600" h="2189041">
                <a:moveTo>
                  <a:pt x="0" y="944499"/>
                </a:moveTo>
                <a:lnTo>
                  <a:pt x="0" y="1378839"/>
                </a:lnTo>
                <a:lnTo>
                  <a:pt x="1049999" y="1697960"/>
                </a:lnTo>
                <a:lnTo>
                  <a:pt x="2019513" y="1931003"/>
                </a:lnTo>
                <a:lnTo>
                  <a:pt x="2911422" y="2085505"/>
                </a:lnTo>
                <a:lnTo>
                  <a:pt x="3728606" y="2169005"/>
                </a:lnTo>
                <a:lnTo>
                  <a:pt x="4473946" y="2189041"/>
                </a:lnTo>
                <a:lnTo>
                  <a:pt x="5150322" y="2153151"/>
                </a:lnTo>
                <a:lnTo>
                  <a:pt x="5760616" y="2068874"/>
                </a:lnTo>
                <a:lnTo>
                  <a:pt x="6307707" y="1943749"/>
                </a:lnTo>
                <a:lnTo>
                  <a:pt x="6646160" y="1833588"/>
                </a:lnTo>
                <a:lnTo>
                  <a:pt x="4399901" y="1833588"/>
                </a:lnTo>
                <a:lnTo>
                  <a:pt x="3661208" y="1789868"/>
                </a:lnTo>
                <a:lnTo>
                  <a:pt x="2854358" y="1686045"/>
                </a:lnTo>
                <a:lnTo>
                  <a:pt x="1976863" y="1515173"/>
                </a:lnTo>
                <a:lnTo>
                  <a:pt x="1026239" y="1270306"/>
                </a:lnTo>
                <a:lnTo>
                  <a:pt x="0" y="944499"/>
                </a:lnTo>
                <a:close/>
              </a:path>
              <a:path w="8991600" h="2189041">
                <a:moveTo>
                  <a:pt x="8991600" y="0"/>
                </a:moveTo>
                <a:lnTo>
                  <a:pt x="8931512" y="92792"/>
                </a:lnTo>
                <a:lnTo>
                  <a:pt x="8852675" y="198365"/>
                </a:lnTo>
                <a:lnTo>
                  <a:pt x="8737994" y="334127"/>
                </a:lnTo>
                <a:lnTo>
                  <a:pt x="8584983" y="493133"/>
                </a:lnTo>
                <a:lnTo>
                  <a:pt x="8391158" y="668438"/>
                </a:lnTo>
                <a:lnTo>
                  <a:pt x="8154031" y="853096"/>
                </a:lnTo>
                <a:lnTo>
                  <a:pt x="7871118" y="1040161"/>
                </a:lnTo>
                <a:lnTo>
                  <a:pt x="7539933" y="1222688"/>
                </a:lnTo>
                <a:lnTo>
                  <a:pt x="7157989" y="1393731"/>
                </a:lnTo>
                <a:lnTo>
                  <a:pt x="6722802" y="1546344"/>
                </a:lnTo>
                <a:lnTo>
                  <a:pt x="6231885" y="1673582"/>
                </a:lnTo>
                <a:lnTo>
                  <a:pt x="5682753" y="1768499"/>
                </a:lnTo>
                <a:lnTo>
                  <a:pt x="5072920" y="1824149"/>
                </a:lnTo>
                <a:lnTo>
                  <a:pt x="4399901" y="1833588"/>
                </a:lnTo>
                <a:lnTo>
                  <a:pt x="6646160" y="1833588"/>
                </a:lnTo>
                <a:lnTo>
                  <a:pt x="6794478" y="1785313"/>
                </a:lnTo>
                <a:lnTo>
                  <a:pt x="7223807" y="1601104"/>
                </a:lnTo>
                <a:lnTo>
                  <a:pt x="7598576" y="1398662"/>
                </a:lnTo>
                <a:lnTo>
                  <a:pt x="7921666" y="1185525"/>
                </a:lnTo>
                <a:lnTo>
                  <a:pt x="8195957" y="969231"/>
                </a:lnTo>
                <a:lnTo>
                  <a:pt x="8424330" y="757318"/>
                </a:lnTo>
                <a:lnTo>
                  <a:pt x="8609665" y="557325"/>
                </a:lnTo>
                <a:lnTo>
                  <a:pt x="8754843" y="376790"/>
                </a:lnTo>
                <a:lnTo>
                  <a:pt x="8862745" y="223252"/>
                </a:lnTo>
                <a:lnTo>
                  <a:pt x="8936251" y="104248"/>
                </a:lnTo>
                <a:lnTo>
                  <a:pt x="8978243" y="27318"/>
                </a:lnTo>
                <a:lnTo>
                  <a:pt x="8991600" y="0"/>
                </a:lnTo>
                <a:close/>
              </a:path>
            </a:pathLst>
          </a:custGeom>
          <a:solidFill>
            <a:srgbClr val="FAEB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4572000"/>
            <a:ext cx="9144000" cy="1867695"/>
          </a:xfrm>
          <a:custGeom>
            <a:avLst/>
            <a:gdLst/>
            <a:ahLst/>
            <a:cxnLst/>
            <a:rect l="l" t="t" r="r" b="b"/>
            <a:pathLst>
              <a:path w="9144000" h="1867695">
                <a:moveTo>
                  <a:pt x="0" y="805941"/>
                </a:moveTo>
                <a:lnTo>
                  <a:pt x="0" y="1176439"/>
                </a:lnTo>
                <a:lnTo>
                  <a:pt x="1067798" y="1448711"/>
                </a:lnTo>
                <a:lnTo>
                  <a:pt x="2053746" y="1647542"/>
                </a:lnTo>
                <a:lnTo>
                  <a:pt x="2960774" y="1779361"/>
                </a:lnTo>
                <a:lnTo>
                  <a:pt x="3791809" y="1850602"/>
                </a:lnTo>
                <a:lnTo>
                  <a:pt x="4549782" y="1867695"/>
                </a:lnTo>
                <a:lnTo>
                  <a:pt x="5237623" y="1837073"/>
                </a:lnTo>
                <a:lnTo>
                  <a:pt x="5858261" y="1765167"/>
                </a:lnTo>
                <a:lnTo>
                  <a:pt x="6414625" y="1658409"/>
                </a:lnTo>
                <a:lnTo>
                  <a:pt x="6758668" y="1564459"/>
                </a:lnTo>
                <a:lnTo>
                  <a:pt x="4474452" y="1564459"/>
                </a:lnTo>
                <a:lnTo>
                  <a:pt x="3723241" y="1527166"/>
                </a:lnTo>
                <a:lnTo>
                  <a:pt x="2902719" y="1438594"/>
                </a:lnTo>
                <a:lnTo>
                  <a:pt x="2010356" y="1292816"/>
                </a:lnTo>
                <a:lnTo>
                  <a:pt x="1043625" y="1083907"/>
                </a:lnTo>
                <a:lnTo>
                  <a:pt x="0" y="805941"/>
                </a:lnTo>
                <a:close/>
              </a:path>
              <a:path w="9144000" h="1867695">
                <a:moveTo>
                  <a:pt x="9144000" y="0"/>
                </a:moveTo>
                <a:lnTo>
                  <a:pt x="9082892" y="79170"/>
                </a:lnTo>
                <a:lnTo>
                  <a:pt x="9002717" y="169245"/>
                </a:lnTo>
                <a:lnTo>
                  <a:pt x="8886090" y="285078"/>
                </a:lnTo>
                <a:lnTo>
                  <a:pt x="8730484" y="420743"/>
                </a:lnTo>
                <a:lnTo>
                  <a:pt x="8533370" y="570315"/>
                </a:lnTo>
                <a:lnTo>
                  <a:pt x="8292222" y="727867"/>
                </a:lnTo>
                <a:lnTo>
                  <a:pt x="8004511" y="887473"/>
                </a:lnTo>
                <a:lnTo>
                  <a:pt x="7667710" y="1043208"/>
                </a:lnTo>
                <a:lnTo>
                  <a:pt x="7279290" y="1189145"/>
                </a:lnTo>
                <a:lnTo>
                  <a:pt x="6836725" y="1319359"/>
                </a:lnTo>
                <a:lnTo>
                  <a:pt x="6337486" y="1427923"/>
                </a:lnTo>
                <a:lnTo>
                  <a:pt x="5779046" y="1508912"/>
                </a:lnTo>
                <a:lnTo>
                  <a:pt x="5158877" y="1556399"/>
                </a:lnTo>
                <a:lnTo>
                  <a:pt x="4474452" y="1564459"/>
                </a:lnTo>
                <a:lnTo>
                  <a:pt x="6758668" y="1564459"/>
                </a:lnTo>
                <a:lnTo>
                  <a:pt x="6909645" y="1523231"/>
                </a:lnTo>
                <a:lnTo>
                  <a:pt x="7346251" y="1366064"/>
                </a:lnTo>
                <a:lnTo>
                  <a:pt x="7727372" y="1193340"/>
                </a:lnTo>
                <a:lnTo>
                  <a:pt x="8055937" y="1011491"/>
                </a:lnTo>
                <a:lnTo>
                  <a:pt x="8334876" y="826948"/>
                </a:lnTo>
                <a:lnTo>
                  <a:pt x="8567118" y="646144"/>
                </a:lnTo>
                <a:lnTo>
                  <a:pt x="8755594" y="475510"/>
                </a:lnTo>
                <a:lnTo>
                  <a:pt x="8903232" y="321477"/>
                </a:lnTo>
                <a:lnTo>
                  <a:pt x="9012962" y="190478"/>
                </a:lnTo>
                <a:lnTo>
                  <a:pt x="9087714" y="88945"/>
                </a:lnTo>
                <a:lnTo>
                  <a:pt x="9130416" y="23308"/>
                </a:lnTo>
                <a:lnTo>
                  <a:pt x="9144000" y="0"/>
                </a:lnTo>
                <a:close/>
              </a:path>
            </a:pathLst>
          </a:custGeom>
          <a:solidFill>
            <a:srgbClr val="F5CD2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3046475"/>
            <a:ext cx="9144000" cy="38115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336294" y="644779"/>
            <a:ext cx="6897362" cy="9634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31135" marR="61036">
              <a:lnSpc>
                <a:spcPts val="3765"/>
              </a:lnSpc>
              <a:spcBef>
                <a:spcPts val="188"/>
              </a:spcBef>
            </a:pPr>
            <a:r>
              <a:rPr sz="5400" b="1" i="1" u="heavy" spc="0" baseline="3034" dirty="0" smtClean="0">
                <a:solidFill>
                  <a:srgbClr val="85200F"/>
                </a:solidFill>
                <a:latin typeface="Calibri"/>
                <a:cs typeface="Calibri"/>
              </a:rPr>
              <a:t>OBJ</a:t>
            </a:r>
            <a:r>
              <a:rPr sz="5400" b="1" i="1" u="heavy" spc="-64" baseline="3034" dirty="0" smtClean="0">
                <a:solidFill>
                  <a:srgbClr val="85200F"/>
                </a:solidFill>
                <a:latin typeface="Calibri"/>
                <a:cs typeface="Calibri"/>
              </a:rPr>
              <a:t>E</a:t>
            </a:r>
            <a:r>
              <a:rPr sz="5400" b="1" i="1" u="heavy" spc="9" baseline="3034" dirty="0" smtClean="0">
                <a:solidFill>
                  <a:srgbClr val="85200F"/>
                </a:solidFill>
                <a:latin typeface="Calibri"/>
                <a:cs typeface="Calibri"/>
              </a:rPr>
              <a:t>C</a:t>
            </a:r>
            <a:r>
              <a:rPr sz="5400" b="1" i="1" u="heavy" spc="0" baseline="3034" dirty="0" smtClean="0">
                <a:solidFill>
                  <a:srgbClr val="85200F"/>
                </a:solidFill>
                <a:latin typeface="Calibri"/>
                <a:cs typeface="Calibri"/>
              </a:rPr>
              <a:t>TIVE</a:t>
            </a:r>
            <a:endParaRPr sz="3600">
              <a:latin typeface="Calibri"/>
              <a:cs typeface="Calibri"/>
            </a:endParaRPr>
          </a:p>
          <a:p>
            <a:pPr marL="12700">
              <a:lnSpc>
                <a:spcPts val="3779"/>
              </a:lnSpc>
              <a:spcBef>
                <a:spcPts val="0"/>
              </a:spcBef>
            </a:pPr>
            <a:r>
              <a:rPr sz="4800" spc="0" baseline="1706" dirty="0" smtClean="0">
                <a:solidFill>
                  <a:srgbClr val="85200F"/>
                </a:solidFill>
                <a:latin typeface="Calibri"/>
                <a:cs typeface="Calibri"/>
              </a:rPr>
              <a:t>Stude</a:t>
            </a:r>
            <a:r>
              <a:rPr sz="4800" spc="-34" baseline="1706" dirty="0" smtClean="0">
                <a:solidFill>
                  <a:srgbClr val="85200F"/>
                </a:solidFill>
                <a:latin typeface="Calibri"/>
                <a:cs typeface="Calibri"/>
              </a:rPr>
              <a:t>n</a:t>
            </a:r>
            <a:r>
              <a:rPr sz="4800" spc="0" baseline="1706" dirty="0" smtClean="0">
                <a:solidFill>
                  <a:srgbClr val="85200F"/>
                </a:solidFill>
                <a:latin typeface="Calibri"/>
                <a:cs typeface="Calibri"/>
              </a:rPr>
              <a:t>t</a:t>
            </a:r>
            <a:r>
              <a:rPr sz="4800" spc="14" baseline="1706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4800" spc="0" baseline="1706" dirty="0" smtClean="0">
                <a:solidFill>
                  <a:srgbClr val="85200F"/>
                </a:solidFill>
                <a:latin typeface="Calibri"/>
                <a:cs typeface="Calibri"/>
              </a:rPr>
              <a:t>will</a:t>
            </a:r>
            <a:r>
              <a:rPr sz="4800" spc="9" baseline="1706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4800" spc="0" baseline="1706" dirty="0" smtClean="0">
                <a:solidFill>
                  <a:srgbClr val="85200F"/>
                </a:solidFill>
                <a:latin typeface="Calibri"/>
                <a:cs typeface="Calibri"/>
              </a:rPr>
              <a:t>be ab</a:t>
            </a:r>
            <a:r>
              <a:rPr sz="4800" spc="-9" baseline="1706" dirty="0" smtClean="0">
                <a:solidFill>
                  <a:srgbClr val="85200F"/>
                </a:solidFill>
                <a:latin typeface="Calibri"/>
                <a:cs typeface="Calibri"/>
              </a:rPr>
              <a:t>l</a:t>
            </a:r>
            <a:r>
              <a:rPr sz="4800" spc="0" baseline="1706" dirty="0" smtClean="0">
                <a:solidFill>
                  <a:srgbClr val="85200F"/>
                </a:solidFill>
                <a:latin typeface="Calibri"/>
                <a:cs typeface="Calibri"/>
              </a:rPr>
              <a:t>e </a:t>
            </a:r>
            <a:r>
              <a:rPr sz="4800" spc="-29" baseline="1706" dirty="0" smtClean="0">
                <a:solidFill>
                  <a:srgbClr val="85200F"/>
                </a:solidFill>
                <a:latin typeface="Calibri"/>
                <a:cs typeface="Calibri"/>
              </a:rPr>
              <a:t>t</a:t>
            </a:r>
            <a:r>
              <a:rPr sz="4800" spc="0" baseline="1706" dirty="0" smtClean="0">
                <a:solidFill>
                  <a:srgbClr val="85200F"/>
                </a:solidFill>
                <a:latin typeface="Calibri"/>
                <a:cs typeface="Calibri"/>
              </a:rPr>
              <a:t>o</a:t>
            </a:r>
            <a:r>
              <a:rPr sz="4800" spc="9" baseline="1706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4800" spc="0" baseline="1706" dirty="0" smtClean="0">
                <a:solidFill>
                  <a:srgbClr val="85200F"/>
                </a:solidFill>
                <a:latin typeface="Calibri"/>
                <a:cs typeface="Calibri"/>
              </a:rPr>
              <a:t>demon</a:t>
            </a:r>
            <a:r>
              <a:rPr sz="4800" spc="-44" baseline="1706" dirty="0" smtClean="0">
                <a:solidFill>
                  <a:srgbClr val="85200F"/>
                </a:solidFill>
                <a:latin typeface="Calibri"/>
                <a:cs typeface="Calibri"/>
              </a:rPr>
              <a:t>s</a:t>
            </a:r>
            <a:r>
              <a:rPr sz="4800" spc="0" baseline="1706" dirty="0" smtClean="0">
                <a:solidFill>
                  <a:srgbClr val="85200F"/>
                </a:solidFill>
                <a:latin typeface="Calibri"/>
                <a:cs typeface="Calibri"/>
              </a:rPr>
              <a:t>t</a:t>
            </a:r>
            <a:r>
              <a:rPr sz="4800" spc="-64" baseline="1706" dirty="0" smtClean="0">
                <a:solidFill>
                  <a:srgbClr val="85200F"/>
                </a:solidFill>
                <a:latin typeface="Calibri"/>
                <a:cs typeface="Calibri"/>
              </a:rPr>
              <a:t>r</a:t>
            </a:r>
            <a:r>
              <a:rPr sz="4800" spc="-19" baseline="1706" dirty="0" smtClean="0">
                <a:solidFill>
                  <a:srgbClr val="85200F"/>
                </a:solidFill>
                <a:latin typeface="Calibri"/>
                <a:cs typeface="Calibri"/>
              </a:rPr>
              <a:t>a</a:t>
            </a:r>
            <a:r>
              <a:rPr sz="4800" spc="-39" baseline="1706" dirty="0" smtClean="0">
                <a:solidFill>
                  <a:srgbClr val="85200F"/>
                </a:solidFill>
                <a:latin typeface="Calibri"/>
                <a:cs typeface="Calibri"/>
              </a:rPr>
              <a:t>t</a:t>
            </a:r>
            <a:r>
              <a:rPr sz="4800" spc="0" baseline="1706" dirty="0" smtClean="0">
                <a:solidFill>
                  <a:srgbClr val="85200F"/>
                </a:solidFill>
                <a:latin typeface="Calibri"/>
                <a:cs typeface="Calibri"/>
              </a:rPr>
              <a:t>e their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93444" y="1151350"/>
            <a:ext cx="241554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 smtClean="0">
                <a:solidFill>
                  <a:srgbClr val="85200F"/>
                </a:solidFill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36294" y="1663344"/>
            <a:ext cx="4709465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4800" spc="0" baseline="3413" dirty="0" smtClean="0">
                <a:solidFill>
                  <a:srgbClr val="85200F"/>
                </a:solidFill>
                <a:latin typeface="Calibri"/>
                <a:cs typeface="Calibri"/>
              </a:rPr>
              <a:t>k</a:t>
            </a:r>
            <a:r>
              <a:rPr sz="4800" spc="-9" baseline="3413" dirty="0" smtClean="0">
                <a:solidFill>
                  <a:srgbClr val="85200F"/>
                </a:solidFill>
                <a:latin typeface="Calibri"/>
                <a:cs typeface="Calibri"/>
              </a:rPr>
              <a:t>no</a:t>
            </a:r>
            <a:r>
              <a:rPr sz="4800" spc="0" baseline="3413" dirty="0" smtClean="0">
                <a:solidFill>
                  <a:srgbClr val="85200F"/>
                </a:solidFill>
                <a:latin typeface="Calibri"/>
                <a:cs typeface="Calibri"/>
              </a:rPr>
              <a:t>wle</a:t>
            </a:r>
            <a:r>
              <a:rPr sz="4800" spc="-4" baseline="3413" dirty="0" smtClean="0">
                <a:solidFill>
                  <a:srgbClr val="85200F"/>
                </a:solidFill>
                <a:latin typeface="Calibri"/>
                <a:cs typeface="Calibri"/>
              </a:rPr>
              <a:t>d</a:t>
            </a:r>
            <a:r>
              <a:rPr sz="4800" spc="-19" baseline="3413" dirty="0" smtClean="0">
                <a:solidFill>
                  <a:srgbClr val="85200F"/>
                </a:solidFill>
                <a:latin typeface="Calibri"/>
                <a:cs typeface="Calibri"/>
              </a:rPr>
              <a:t>g</a:t>
            </a:r>
            <a:r>
              <a:rPr sz="4800" spc="0" baseline="3413" dirty="0" smtClean="0">
                <a:solidFill>
                  <a:srgbClr val="85200F"/>
                </a:solidFill>
                <a:latin typeface="Calibri"/>
                <a:cs typeface="Calibri"/>
              </a:rPr>
              <a:t>e of</a:t>
            </a:r>
            <a:r>
              <a:rPr sz="4800" spc="-14" baseline="3413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4800" spc="0" baseline="3413" dirty="0" smtClean="0">
                <a:solidFill>
                  <a:srgbClr val="85200F"/>
                </a:solidFill>
                <a:latin typeface="Calibri"/>
                <a:cs typeface="Calibri"/>
              </a:rPr>
              <a:t>h</a:t>
            </a:r>
            <a:r>
              <a:rPr sz="4800" spc="-14" baseline="3413" dirty="0" smtClean="0">
                <a:solidFill>
                  <a:srgbClr val="85200F"/>
                </a:solidFill>
                <a:latin typeface="Calibri"/>
                <a:cs typeface="Calibri"/>
              </a:rPr>
              <a:t>o</a:t>
            </a:r>
            <a:r>
              <a:rPr sz="4800" spc="0" baseline="3413" dirty="0" smtClean="0">
                <a:solidFill>
                  <a:srgbClr val="85200F"/>
                </a:solidFill>
                <a:latin typeface="Calibri"/>
                <a:cs typeface="Calibri"/>
              </a:rPr>
              <a:t>w </a:t>
            </a:r>
            <a:r>
              <a:rPr sz="4800" spc="-50" baseline="3413" dirty="0" smtClean="0">
                <a:solidFill>
                  <a:srgbClr val="85200F"/>
                </a:solidFill>
                <a:latin typeface="Calibri"/>
                <a:cs typeface="Calibri"/>
              </a:rPr>
              <a:t>t</a:t>
            </a:r>
            <a:r>
              <a:rPr sz="4800" spc="0" baseline="3413" dirty="0" smtClean="0">
                <a:solidFill>
                  <a:srgbClr val="85200F"/>
                </a:solidFill>
                <a:latin typeface="Calibri"/>
                <a:cs typeface="Calibri"/>
              </a:rPr>
              <a:t>o c</a:t>
            </a:r>
            <a:r>
              <a:rPr sz="4800" spc="-25" baseline="3413" dirty="0" smtClean="0">
                <a:solidFill>
                  <a:srgbClr val="85200F"/>
                </a:solidFill>
                <a:latin typeface="Calibri"/>
                <a:cs typeface="Calibri"/>
              </a:rPr>
              <a:t>r</a:t>
            </a:r>
            <a:r>
              <a:rPr sz="4800" spc="0" baseline="3413" dirty="0" smtClean="0">
                <a:solidFill>
                  <a:srgbClr val="85200F"/>
                </a:solidFill>
                <a:latin typeface="Calibri"/>
                <a:cs typeface="Calibri"/>
              </a:rPr>
              <a:t>e</a:t>
            </a:r>
            <a:r>
              <a:rPr sz="4800" spc="-25" baseline="3413" dirty="0" smtClean="0">
                <a:solidFill>
                  <a:srgbClr val="85200F"/>
                </a:solidFill>
                <a:latin typeface="Calibri"/>
                <a:cs typeface="Calibri"/>
              </a:rPr>
              <a:t>a</a:t>
            </a:r>
            <a:r>
              <a:rPr sz="4800" spc="-39" baseline="3413" dirty="0" smtClean="0">
                <a:solidFill>
                  <a:srgbClr val="85200F"/>
                </a:solidFill>
                <a:latin typeface="Calibri"/>
                <a:cs typeface="Calibri"/>
              </a:rPr>
              <a:t>t</a:t>
            </a:r>
            <a:r>
              <a:rPr sz="4800" spc="0" baseline="3413" dirty="0" smtClean="0">
                <a:solidFill>
                  <a:srgbClr val="85200F"/>
                </a:solidFill>
                <a:latin typeface="Calibri"/>
                <a:cs typeface="Calibri"/>
              </a:rPr>
              <a:t>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27152" y="1663344"/>
            <a:ext cx="2500775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4800" spc="-14" baseline="3413" dirty="0" smtClean="0">
                <a:solidFill>
                  <a:srgbClr val="85200F"/>
                </a:solidFill>
                <a:latin typeface="Calibri"/>
                <a:cs typeface="Calibri"/>
              </a:rPr>
              <a:t>e</a:t>
            </a:r>
            <a:r>
              <a:rPr sz="4800" spc="-39" baseline="3413" dirty="0" smtClean="0">
                <a:solidFill>
                  <a:srgbClr val="85200F"/>
                </a:solidFill>
                <a:latin typeface="Calibri"/>
                <a:cs typeface="Calibri"/>
              </a:rPr>
              <a:t>f</a:t>
            </a:r>
            <a:r>
              <a:rPr sz="4800" spc="-89" baseline="3413" dirty="0" smtClean="0">
                <a:solidFill>
                  <a:srgbClr val="85200F"/>
                </a:solidFill>
                <a:latin typeface="Calibri"/>
                <a:cs typeface="Calibri"/>
              </a:rPr>
              <a:t>f</a:t>
            </a:r>
            <a:r>
              <a:rPr sz="4800" spc="0" baseline="3413" dirty="0" smtClean="0">
                <a:solidFill>
                  <a:srgbClr val="85200F"/>
                </a:solidFill>
                <a:latin typeface="Calibri"/>
                <a:cs typeface="Calibri"/>
              </a:rPr>
              <a:t>ect</a:t>
            </a:r>
            <a:r>
              <a:rPr sz="4800" spc="-9" baseline="3413" dirty="0" smtClean="0">
                <a:solidFill>
                  <a:srgbClr val="85200F"/>
                </a:solidFill>
                <a:latin typeface="Calibri"/>
                <a:cs typeface="Calibri"/>
              </a:rPr>
              <a:t>i</a:t>
            </a:r>
            <a:r>
              <a:rPr sz="4800" spc="-29" baseline="3413" dirty="0" smtClean="0">
                <a:solidFill>
                  <a:srgbClr val="85200F"/>
                </a:solidFill>
                <a:latin typeface="Calibri"/>
                <a:cs typeface="Calibri"/>
              </a:rPr>
              <a:t>v</a:t>
            </a:r>
            <a:r>
              <a:rPr sz="4800" spc="0" baseline="3413" dirty="0" smtClean="0">
                <a:solidFill>
                  <a:srgbClr val="85200F"/>
                </a:solidFill>
                <a:latin typeface="Calibri"/>
                <a:cs typeface="Calibri"/>
              </a:rPr>
              <a:t>e ea</a:t>
            </a:r>
            <a:r>
              <a:rPr sz="4800" spc="-9" baseline="3413" dirty="0" smtClean="0">
                <a:solidFill>
                  <a:srgbClr val="85200F"/>
                </a:solidFill>
                <a:latin typeface="Calibri"/>
                <a:cs typeface="Calibri"/>
              </a:rPr>
              <a:t>s</a:t>
            </a:r>
            <a:r>
              <a:rPr sz="4800" spc="-64" baseline="3413" dirty="0" smtClean="0">
                <a:solidFill>
                  <a:srgbClr val="85200F"/>
                </a:solidFill>
                <a:latin typeface="Calibri"/>
                <a:cs typeface="Calibri"/>
              </a:rPr>
              <a:t>s</a:t>
            </a:r>
            <a:r>
              <a:rPr sz="4800" spc="0" baseline="3413" dirty="0" smtClean="0">
                <a:solidFill>
                  <a:srgbClr val="85200F"/>
                </a:solidFill>
                <a:latin typeface="Calibri"/>
                <a:cs typeface="Calibri"/>
              </a:rPr>
              <a:t>y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36294" y="2151633"/>
            <a:ext cx="6851239" cy="9199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  <a:tabLst>
                <a:tab pos="1638300" algn="l"/>
              </a:tabLst>
            </a:pPr>
            <a:r>
              <a:rPr sz="4800" spc="0" baseline="3413" dirty="0" smtClean="0">
                <a:solidFill>
                  <a:srgbClr val="85200F"/>
                </a:solidFill>
                <a:latin typeface="Calibri"/>
                <a:cs typeface="Calibri"/>
              </a:rPr>
              <a:t>que</a:t>
            </a:r>
            <a:r>
              <a:rPr sz="4800" spc="-44" baseline="3413" dirty="0" smtClean="0">
                <a:solidFill>
                  <a:srgbClr val="85200F"/>
                </a:solidFill>
                <a:latin typeface="Calibri"/>
                <a:cs typeface="Calibri"/>
              </a:rPr>
              <a:t>s</a:t>
            </a:r>
            <a:r>
              <a:rPr sz="4800" spc="0" baseline="3413" dirty="0" smtClean="0">
                <a:solidFill>
                  <a:srgbClr val="85200F"/>
                </a:solidFill>
                <a:latin typeface="Calibri"/>
                <a:cs typeface="Calibri"/>
              </a:rPr>
              <a:t>t</a:t>
            </a:r>
            <a:r>
              <a:rPr sz="4800" spc="-9" baseline="3413" dirty="0" smtClean="0">
                <a:solidFill>
                  <a:srgbClr val="85200F"/>
                </a:solidFill>
                <a:latin typeface="Calibri"/>
                <a:cs typeface="Calibri"/>
              </a:rPr>
              <a:t>i</a:t>
            </a:r>
            <a:r>
              <a:rPr sz="4800" spc="0" baseline="3413" dirty="0" smtClean="0">
                <a:solidFill>
                  <a:srgbClr val="85200F"/>
                </a:solidFill>
                <a:latin typeface="Calibri"/>
                <a:cs typeface="Calibri"/>
              </a:rPr>
              <a:t>on	th</a:t>
            </a:r>
            <a:r>
              <a:rPr sz="4800" spc="-25" baseline="3413" dirty="0" smtClean="0">
                <a:solidFill>
                  <a:srgbClr val="85200F"/>
                </a:solidFill>
                <a:latin typeface="Calibri"/>
                <a:cs typeface="Calibri"/>
              </a:rPr>
              <a:t>a</a:t>
            </a:r>
            <a:r>
              <a:rPr sz="4800" spc="0" baseline="3413" dirty="0" smtClean="0">
                <a:solidFill>
                  <a:srgbClr val="85200F"/>
                </a:solidFill>
                <a:latin typeface="Calibri"/>
                <a:cs typeface="Calibri"/>
              </a:rPr>
              <a:t>t</a:t>
            </a:r>
            <a:r>
              <a:rPr sz="4800" spc="14" baseline="3413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4800" spc="0" baseline="3413" dirty="0" smtClean="0">
                <a:solidFill>
                  <a:srgbClr val="85200F"/>
                </a:solidFill>
                <a:latin typeface="Calibri"/>
                <a:cs typeface="Calibri"/>
              </a:rPr>
              <a:t>will a</a:t>
            </a:r>
            <a:r>
              <a:rPr sz="4800" spc="4" baseline="3413" dirty="0" smtClean="0">
                <a:solidFill>
                  <a:srgbClr val="85200F"/>
                </a:solidFill>
                <a:latin typeface="Calibri"/>
                <a:cs typeface="Calibri"/>
              </a:rPr>
              <a:t>c</a:t>
            </a:r>
            <a:r>
              <a:rPr sz="4800" spc="0" baseline="3413" dirty="0" smtClean="0">
                <a:solidFill>
                  <a:srgbClr val="85200F"/>
                </a:solidFill>
                <a:latin typeface="Calibri"/>
                <a:cs typeface="Calibri"/>
              </a:rPr>
              <a:t>cu</a:t>
            </a:r>
            <a:r>
              <a:rPr sz="4800" spc="-64" baseline="3413" dirty="0" smtClean="0">
                <a:solidFill>
                  <a:srgbClr val="85200F"/>
                </a:solidFill>
                <a:latin typeface="Calibri"/>
                <a:cs typeface="Calibri"/>
              </a:rPr>
              <a:t>r</a:t>
            </a:r>
            <a:r>
              <a:rPr sz="4800" spc="-19" baseline="3413" dirty="0" smtClean="0">
                <a:solidFill>
                  <a:srgbClr val="85200F"/>
                </a:solidFill>
                <a:latin typeface="Calibri"/>
                <a:cs typeface="Calibri"/>
              </a:rPr>
              <a:t>a</a:t>
            </a:r>
            <a:r>
              <a:rPr sz="4800" spc="-39" baseline="3413" dirty="0" smtClean="0">
                <a:solidFill>
                  <a:srgbClr val="85200F"/>
                </a:solidFill>
                <a:latin typeface="Calibri"/>
                <a:cs typeface="Calibri"/>
              </a:rPr>
              <a:t>t</a:t>
            </a:r>
            <a:r>
              <a:rPr sz="4800" spc="0" baseline="3413" dirty="0" smtClean="0">
                <a:solidFill>
                  <a:srgbClr val="85200F"/>
                </a:solidFill>
                <a:latin typeface="Calibri"/>
                <a:cs typeface="Calibri"/>
              </a:rPr>
              <a:t>ely a</a:t>
            </a:r>
            <a:r>
              <a:rPr sz="4800" spc="-14" baseline="3413" dirty="0" smtClean="0">
                <a:solidFill>
                  <a:srgbClr val="85200F"/>
                </a:solidFill>
                <a:latin typeface="Calibri"/>
                <a:cs typeface="Calibri"/>
              </a:rPr>
              <a:t>s</a:t>
            </a:r>
            <a:r>
              <a:rPr sz="4800" spc="0" baseline="3413" dirty="0" smtClean="0">
                <a:solidFill>
                  <a:srgbClr val="85200F"/>
                </a:solidFill>
                <a:latin typeface="Calibri"/>
                <a:cs typeface="Calibri"/>
              </a:rPr>
              <a:t>sess</a:t>
            </a:r>
            <a:r>
              <a:rPr sz="4800" spc="-9" baseline="3413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4800" spc="0" baseline="3413" dirty="0" smtClean="0">
                <a:solidFill>
                  <a:srgbClr val="85200F"/>
                </a:solidFill>
                <a:latin typeface="Calibri"/>
                <a:cs typeface="Calibri"/>
              </a:rPr>
              <a:t>t</a:t>
            </a:r>
            <a:r>
              <a:rPr sz="4800" spc="-14" baseline="3413" dirty="0" smtClean="0">
                <a:solidFill>
                  <a:srgbClr val="85200F"/>
                </a:solidFill>
                <a:latin typeface="Calibri"/>
                <a:cs typeface="Calibri"/>
              </a:rPr>
              <a:t>h</a:t>
            </a:r>
            <a:r>
              <a:rPr sz="4800" spc="0" baseline="3413" dirty="0" smtClean="0">
                <a:solidFill>
                  <a:srgbClr val="85200F"/>
                </a:solidFill>
                <a:latin typeface="Calibri"/>
                <a:cs typeface="Calibri"/>
              </a:rPr>
              <a:t>eir</a:t>
            </a:r>
            <a:endParaRPr sz="3200">
              <a:latin typeface="Calibri"/>
              <a:cs typeface="Calibri"/>
            </a:endParaRPr>
          </a:p>
          <a:p>
            <a:pPr marL="12700" marR="61036">
              <a:lnSpc>
                <a:spcPts val="3840"/>
              </a:lnSpc>
              <a:spcBef>
                <a:spcPts val="23"/>
              </a:spcBef>
            </a:pPr>
            <a:r>
              <a:rPr sz="4800" spc="-39" baseline="1706" dirty="0" smtClean="0">
                <a:solidFill>
                  <a:srgbClr val="85200F"/>
                </a:solidFill>
                <a:latin typeface="Calibri"/>
                <a:cs typeface="Calibri"/>
              </a:rPr>
              <a:t>s</a:t>
            </a:r>
            <a:r>
              <a:rPr sz="4800" spc="0" baseline="1706" dirty="0" smtClean="0">
                <a:solidFill>
                  <a:srgbClr val="85200F"/>
                </a:solidFill>
                <a:latin typeface="Calibri"/>
                <a:cs typeface="Calibri"/>
              </a:rPr>
              <a:t>tude</a:t>
            </a:r>
            <a:r>
              <a:rPr sz="4800" spc="-34" baseline="1706" dirty="0" smtClean="0">
                <a:solidFill>
                  <a:srgbClr val="85200F"/>
                </a:solidFill>
                <a:latin typeface="Calibri"/>
                <a:cs typeface="Calibri"/>
              </a:rPr>
              <a:t>n</a:t>
            </a:r>
            <a:r>
              <a:rPr sz="4800" spc="0" baseline="1706" dirty="0" smtClean="0">
                <a:solidFill>
                  <a:srgbClr val="85200F"/>
                </a:solidFill>
                <a:latin typeface="Calibri"/>
                <a:cs typeface="Calibri"/>
              </a:rPr>
              <a:t>ts</a:t>
            </a:r>
            <a:r>
              <a:rPr sz="4800" spc="19" baseline="1706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4800" spc="0" baseline="1706" dirty="0" smtClean="0">
                <a:solidFill>
                  <a:srgbClr val="85200F"/>
                </a:solidFill>
                <a:latin typeface="Calibri"/>
                <a:cs typeface="Calibri"/>
              </a:rPr>
              <a:t>achi</a:t>
            </a:r>
            <a:r>
              <a:rPr sz="4800" spc="-14" baseline="1706" dirty="0" smtClean="0">
                <a:solidFill>
                  <a:srgbClr val="85200F"/>
                </a:solidFill>
                <a:latin typeface="Calibri"/>
                <a:cs typeface="Calibri"/>
              </a:rPr>
              <a:t>e</a:t>
            </a:r>
            <a:r>
              <a:rPr sz="4800" spc="-29" baseline="1706" dirty="0" smtClean="0">
                <a:solidFill>
                  <a:srgbClr val="85200F"/>
                </a:solidFill>
                <a:latin typeface="Calibri"/>
                <a:cs typeface="Calibri"/>
              </a:rPr>
              <a:t>v</a:t>
            </a:r>
            <a:r>
              <a:rPr sz="4800" spc="0" baseline="1706" dirty="0" smtClean="0">
                <a:solidFill>
                  <a:srgbClr val="85200F"/>
                </a:solidFill>
                <a:latin typeface="Calibri"/>
                <a:cs typeface="Calibri"/>
              </a:rPr>
              <a:t>eme</a:t>
            </a:r>
            <a:r>
              <a:rPr sz="4800" spc="-25" baseline="1706" dirty="0" smtClean="0">
                <a:solidFill>
                  <a:srgbClr val="85200F"/>
                </a:solidFill>
                <a:latin typeface="Calibri"/>
                <a:cs typeface="Calibri"/>
              </a:rPr>
              <a:t>n</a:t>
            </a:r>
            <a:r>
              <a:rPr sz="4800" spc="0" baseline="1706" dirty="0" smtClean="0">
                <a:solidFill>
                  <a:srgbClr val="85200F"/>
                </a:solidFill>
                <a:latin typeface="Calibri"/>
                <a:cs typeface="Calibri"/>
              </a:rPr>
              <a:t>t</a:t>
            </a:r>
            <a:r>
              <a:rPr sz="4800" spc="-9" baseline="1706" dirty="0" smtClean="0">
                <a:solidFill>
                  <a:srgbClr val="85200F"/>
                </a:solidFill>
                <a:latin typeface="Calibri"/>
                <a:cs typeface="Calibri"/>
              </a:rPr>
              <a:t>s</a:t>
            </a:r>
            <a:r>
              <a:rPr sz="4800" spc="0" baseline="1706" dirty="0" smtClean="0">
                <a:solidFill>
                  <a:srgbClr val="85200F"/>
                </a:solidFill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1540" y="169163"/>
            <a:ext cx="8252459" cy="1670303"/>
          </a:xfrm>
          <a:custGeom>
            <a:avLst/>
            <a:gdLst/>
            <a:ahLst/>
            <a:cxnLst/>
            <a:rect l="l" t="t" r="r" b="b"/>
            <a:pathLst>
              <a:path w="8252459" h="1670303">
                <a:moveTo>
                  <a:pt x="4145788" y="0"/>
                </a:moveTo>
                <a:lnTo>
                  <a:pt x="3743071" y="11175"/>
                </a:lnTo>
                <a:lnTo>
                  <a:pt x="3379597" y="42925"/>
                </a:lnTo>
                <a:lnTo>
                  <a:pt x="3026156" y="85978"/>
                </a:lnTo>
                <a:lnTo>
                  <a:pt x="2701798" y="138937"/>
                </a:lnTo>
                <a:lnTo>
                  <a:pt x="2396998" y="203707"/>
                </a:lnTo>
                <a:lnTo>
                  <a:pt x="2121916" y="278510"/>
                </a:lnTo>
                <a:lnTo>
                  <a:pt x="1856739" y="363854"/>
                </a:lnTo>
                <a:lnTo>
                  <a:pt x="1621282" y="449833"/>
                </a:lnTo>
                <a:lnTo>
                  <a:pt x="1395348" y="546353"/>
                </a:lnTo>
                <a:lnTo>
                  <a:pt x="1198498" y="642365"/>
                </a:lnTo>
                <a:lnTo>
                  <a:pt x="1011682" y="749553"/>
                </a:lnTo>
                <a:lnTo>
                  <a:pt x="697357" y="953134"/>
                </a:lnTo>
                <a:lnTo>
                  <a:pt x="559816" y="1059814"/>
                </a:lnTo>
                <a:lnTo>
                  <a:pt x="343928" y="1252854"/>
                </a:lnTo>
                <a:lnTo>
                  <a:pt x="255562" y="1338325"/>
                </a:lnTo>
                <a:lnTo>
                  <a:pt x="186296" y="1424177"/>
                </a:lnTo>
                <a:lnTo>
                  <a:pt x="127546" y="1488439"/>
                </a:lnTo>
                <a:lnTo>
                  <a:pt x="78346" y="1553082"/>
                </a:lnTo>
                <a:lnTo>
                  <a:pt x="39166" y="1606168"/>
                </a:lnTo>
                <a:lnTo>
                  <a:pt x="10032" y="1649094"/>
                </a:lnTo>
                <a:lnTo>
                  <a:pt x="0" y="1670303"/>
                </a:lnTo>
                <a:lnTo>
                  <a:pt x="19583" y="1649094"/>
                </a:lnTo>
                <a:lnTo>
                  <a:pt x="39166" y="1616836"/>
                </a:lnTo>
                <a:lnTo>
                  <a:pt x="78346" y="1563242"/>
                </a:lnTo>
                <a:lnTo>
                  <a:pt x="137579" y="1509648"/>
                </a:lnTo>
                <a:lnTo>
                  <a:pt x="196811" y="1445513"/>
                </a:lnTo>
                <a:lnTo>
                  <a:pt x="275145" y="1381251"/>
                </a:lnTo>
                <a:lnTo>
                  <a:pt x="373075" y="1295907"/>
                </a:lnTo>
                <a:lnTo>
                  <a:pt x="471423" y="1220596"/>
                </a:lnTo>
                <a:lnTo>
                  <a:pt x="599059" y="1135125"/>
                </a:lnTo>
                <a:lnTo>
                  <a:pt x="737108" y="1038605"/>
                </a:lnTo>
                <a:lnTo>
                  <a:pt x="884173" y="953134"/>
                </a:lnTo>
                <a:lnTo>
                  <a:pt x="1060958" y="867282"/>
                </a:lnTo>
                <a:lnTo>
                  <a:pt x="1247648" y="771270"/>
                </a:lnTo>
                <a:lnTo>
                  <a:pt x="1454023" y="695959"/>
                </a:lnTo>
                <a:lnTo>
                  <a:pt x="1679955" y="609980"/>
                </a:lnTo>
                <a:lnTo>
                  <a:pt x="1925574" y="535177"/>
                </a:lnTo>
                <a:lnTo>
                  <a:pt x="2180590" y="471042"/>
                </a:lnTo>
                <a:lnTo>
                  <a:pt x="2466340" y="407415"/>
                </a:lnTo>
                <a:lnTo>
                  <a:pt x="2770505" y="353821"/>
                </a:lnTo>
                <a:lnTo>
                  <a:pt x="3448431" y="289051"/>
                </a:lnTo>
                <a:lnTo>
                  <a:pt x="3811397" y="278510"/>
                </a:lnTo>
                <a:lnTo>
                  <a:pt x="6803720" y="278510"/>
                </a:lnTo>
                <a:lnTo>
                  <a:pt x="6503669" y="214248"/>
                </a:lnTo>
                <a:lnTo>
                  <a:pt x="5973445" y="128904"/>
                </a:lnTo>
                <a:lnTo>
                  <a:pt x="5481955" y="75310"/>
                </a:lnTo>
                <a:lnTo>
                  <a:pt x="5010404" y="32384"/>
                </a:lnTo>
                <a:lnTo>
                  <a:pt x="4558538" y="11175"/>
                </a:lnTo>
                <a:lnTo>
                  <a:pt x="4145788" y="0"/>
                </a:lnTo>
                <a:close/>
              </a:path>
              <a:path w="8252459" h="1670303">
                <a:moveTo>
                  <a:pt x="6803720" y="278510"/>
                </a:moveTo>
                <a:lnTo>
                  <a:pt x="4204589" y="278510"/>
                </a:lnTo>
                <a:lnTo>
                  <a:pt x="4627372" y="289051"/>
                </a:lnTo>
                <a:lnTo>
                  <a:pt x="5069205" y="321436"/>
                </a:lnTo>
                <a:lnTo>
                  <a:pt x="5531104" y="375030"/>
                </a:lnTo>
                <a:lnTo>
                  <a:pt x="6022213" y="449833"/>
                </a:lnTo>
                <a:lnTo>
                  <a:pt x="6542785" y="535177"/>
                </a:lnTo>
                <a:lnTo>
                  <a:pt x="7083552" y="653541"/>
                </a:lnTo>
                <a:lnTo>
                  <a:pt x="7653019" y="792479"/>
                </a:lnTo>
                <a:lnTo>
                  <a:pt x="8252459" y="953134"/>
                </a:lnTo>
                <a:lnTo>
                  <a:pt x="8252459" y="621156"/>
                </a:lnTo>
                <a:lnTo>
                  <a:pt x="7633334" y="460374"/>
                </a:lnTo>
                <a:lnTo>
                  <a:pt x="6803720" y="278510"/>
                </a:lnTo>
                <a:close/>
              </a:path>
            </a:pathLst>
          </a:custGeom>
          <a:solidFill>
            <a:srgbClr val="FAEB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3400" y="321563"/>
            <a:ext cx="8610599" cy="1572767"/>
          </a:xfrm>
          <a:custGeom>
            <a:avLst/>
            <a:gdLst/>
            <a:ahLst/>
            <a:cxnLst/>
            <a:rect l="l" t="t" r="r" b="b"/>
            <a:pathLst>
              <a:path w="8610599" h="1572767">
                <a:moveTo>
                  <a:pt x="4316095" y="0"/>
                </a:moveTo>
                <a:lnTo>
                  <a:pt x="3522726" y="42417"/>
                </a:lnTo>
                <a:lnTo>
                  <a:pt x="2815971" y="128269"/>
                </a:lnTo>
                <a:lnTo>
                  <a:pt x="2500884" y="192404"/>
                </a:lnTo>
                <a:lnTo>
                  <a:pt x="2207514" y="267207"/>
                </a:lnTo>
                <a:lnTo>
                  <a:pt x="1935226" y="342391"/>
                </a:lnTo>
                <a:lnTo>
                  <a:pt x="1685163" y="428370"/>
                </a:lnTo>
                <a:lnTo>
                  <a:pt x="1457452" y="513714"/>
                </a:lnTo>
                <a:lnTo>
                  <a:pt x="1250695" y="609599"/>
                </a:lnTo>
                <a:lnTo>
                  <a:pt x="1054608" y="706627"/>
                </a:lnTo>
                <a:lnTo>
                  <a:pt x="880618" y="802639"/>
                </a:lnTo>
                <a:lnTo>
                  <a:pt x="728954" y="899032"/>
                </a:lnTo>
                <a:lnTo>
                  <a:pt x="587286" y="995044"/>
                </a:lnTo>
                <a:lnTo>
                  <a:pt x="467829" y="1091437"/>
                </a:lnTo>
                <a:lnTo>
                  <a:pt x="358927" y="1177289"/>
                </a:lnTo>
                <a:lnTo>
                  <a:pt x="272237" y="1262760"/>
                </a:lnTo>
                <a:lnTo>
                  <a:pt x="195592" y="1337436"/>
                </a:lnTo>
                <a:lnTo>
                  <a:pt x="130568" y="1402079"/>
                </a:lnTo>
                <a:lnTo>
                  <a:pt x="76123" y="1465706"/>
                </a:lnTo>
                <a:lnTo>
                  <a:pt x="43878" y="1508632"/>
                </a:lnTo>
                <a:lnTo>
                  <a:pt x="11099" y="1551558"/>
                </a:lnTo>
                <a:lnTo>
                  <a:pt x="0" y="1572767"/>
                </a:lnTo>
                <a:lnTo>
                  <a:pt x="21678" y="1551558"/>
                </a:lnTo>
                <a:lnTo>
                  <a:pt x="43878" y="1519300"/>
                </a:lnTo>
                <a:lnTo>
                  <a:pt x="87223" y="1476882"/>
                </a:lnTo>
                <a:lnTo>
                  <a:pt x="141135" y="1423288"/>
                </a:lnTo>
                <a:lnTo>
                  <a:pt x="206692" y="1369821"/>
                </a:lnTo>
                <a:lnTo>
                  <a:pt x="380606" y="1219834"/>
                </a:lnTo>
                <a:lnTo>
                  <a:pt x="619531" y="1070228"/>
                </a:lnTo>
                <a:lnTo>
                  <a:pt x="761238" y="984376"/>
                </a:lnTo>
                <a:lnTo>
                  <a:pt x="924052" y="899032"/>
                </a:lnTo>
                <a:lnTo>
                  <a:pt x="1109091" y="813180"/>
                </a:lnTo>
                <a:lnTo>
                  <a:pt x="1304670" y="727836"/>
                </a:lnTo>
                <a:lnTo>
                  <a:pt x="1511300" y="653033"/>
                </a:lnTo>
                <a:lnTo>
                  <a:pt x="1750822" y="577849"/>
                </a:lnTo>
                <a:lnTo>
                  <a:pt x="2000758" y="503046"/>
                </a:lnTo>
                <a:lnTo>
                  <a:pt x="2283079" y="438403"/>
                </a:lnTo>
                <a:lnTo>
                  <a:pt x="2576449" y="384809"/>
                </a:lnTo>
                <a:lnTo>
                  <a:pt x="3229355" y="299465"/>
                </a:lnTo>
                <a:lnTo>
                  <a:pt x="3979417" y="257047"/>
                </a:lnTo>
                <a:lnTo>
                  <a:pt x="7071970" y="257047"/>
                </a:lnTo>
                <a:lnTo>
                  <a:pt x="6784213" y="203580"/>
                </a:lnTo>
                <a:lnTo>
                  <a:pt x="6240780" y="128269"/>
                </a:lnTo>
                <a:lnTo>
                  <a:pt x="5718556" y="64134"/>
                </a:lnTo>
                <a:lnTo>
                  <a:pt x="5229606" y="32384"/>
                </a:lnTo>
                <a:lnTo>
                  <a:pt x="4762246" y="11049"/>
                </a:lnTo>
                <a:lnTo>
                  <a:pt x="4316095" y="0"/>
                </a:lnTo>
                <a:close/>
              </a:path>
              <a:path w="8610599" h="1572767">
                <a:moveTo>
                  <a:pt x="7071970" y="257047"/>
                </a:moveTo>
                <a:lnTo>
                  <a:pt x="4392295" y="257047"/>
                </a:lnTo>
                <a:lnTo>
                  <a:pt x="4827270" y="278256"/>
                </a:lnTo>
                <a:lnTo>
                  <a:pt x="5284089" y="310641"/>
                </a:lnTo>
                <a:lnTo>
                  <a:pt x="5773039" y="353059"/>
                </a:lnTo>
                <a:lnTo>
                  <a:pt x="6284214" y="417194"/>
                </a:lnTo>
                <a:lnTo>
                  <a:pt x="6827520" y="513714"/>
                </a:lnTo>
                <a:lnTo>
                  <a:pt x="7392670" y="620775"/>
                </a:lnTo>
                <a:lnTo>
                  <a:pt x="7979918" y="749045"/>
                </a:lnTo>
                <a:lnTo>
                  <a:pt x="8610599" y="899032"/>
                </a:lnTo>
                <a:lnTo>
                  <a:pt x="8610599" y="588390"/>
                </a:lnTo>
                <a:lnTo>
                  <a:pt x="7968869" y="438403"/>
                </a:lnTo>
                <a:lnTo>
                  <a:pt x="7360411" y="310641"/>
                </a:lnTo>
                <a:lnTo>
                  <a:pt x="7071970" y="257047"/>
                </a:lnTo>
                <a:close/>
              </a:path>
            </a:pathLst>
          </a:custGeom>
          <a:solidFill>
            <a:srgbClr val="F5CD2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572000"/>
            <a:ext cx="9143999" cy="2285996"/>
          </a:xfrm>
          <a:custGeom>
            <a:avLst/>
            <a:gdLst/>
            <a:ahLst/>
            <a:cxnLst/>
            <a:rect l="l" t="t" r="r" b="b"/>
            <a:pathLst>
              <a:path w="9143999" h="2285996">
                <a:moveTo>
                  <a:pt x="0" y="1124484"/>
                </a:moveTo>
                <a:lnTo>
                  <a:pt x="0" y="2285996"/>
                </a:lnTo>
                <a:lnTo>
                  <a:pt x="9143999" y="2285996"/>
                </a:lnTo>
                <a:lnTo>
                  <a:pt x="9143999" y="1763941"/>
                </a:lnTo>
                <a:lnTo>
                  <a:pt x="3986149" y="1763941"/>
                </a:lnTo>
                <a:lnTo>
                  <a:pt x="3730085" y="1759642"/>
                </a:lnTo>
                <a:lnTo>
                  <a:pt x="3479049" y="1749903"/>
                </a:lnTo>
                <a:lnTo>
                  <a:pt x="3233190" y="1735141"/>
                </a:lnTo>
                <a:lnTo>
                  <a:pt x="2992654" y="1715777"/>
                </a:lnTo>
                <a:lnTo>
                  <a:pt x="2757592" y="1692227"/>
                </a:lnTo>
                <a:lnTo>
                  <a:pt x="2528151" y="1664912"/>
                </a:lnTo>
                <a:lnTo>
                  <a:pt x="2304479" y="1634250"/>
                </a:lnTo>
                <a:lnTo>
                  <a:pt x="2086726" y="1600660"/>
                </a:lnTo>
                <a:lnTo>
                  <a:pt x="1875039" y="1564561"/>
                </a:lnTo>
                <a:lnTo>
                  <a:pt x="1669567" y="1526371"/>
                </a:lnTo>
                <a:lnTo>
                  <a:pt x="1470459" y="1486510"/>
                </a:lnTo>
                <a:lnTo>
                  <a:pt x="1277862" y="1445396"/>
                </a:lnTo>
                <a:lnTo>
                  <a:pt x="1091926" y="1403447"/>
                </a:lnTo>
                <a:lnTo>
                  <a:pt x="740629" y="1318724"/>
                </a:lnTo>
                <a:lnTo>
                  <a:pt x="0" y="1124484"/>
                </a:lnTo>
                <a:close/>
              </a:path>
              <a:path w="9143999" h="2285996">
                <a:moveTo>
                  <a:pt x="9143999" y="0"/>
                </a:moveTo>
                <a:lnTo>
                  <a:pt x="9084905" y="77057"/>
                </a:lnTo>
                <a:lnTo>
                  <a:pt x="9014664" y="165684"/>
                </a:lnTo>
                <a:lnTo>
                  <a:pt x="8931645" y="264148"/>
                </a:lnTo>
                <a:lnTo>
                  <a:pt x="8834220" y="370716"/>
                </a:lnTo>
                <a:lnTo>
                  <a:pt x="8720758" y="483656"/>
                </a:lnTo>
                <a:lnTo>
                  <a:pt x="8589630" y="601233"/>
                </a:lnTo>
                <a:lnTo>
                  <a:pt x="8439205" y="721717"/>
                </a:lnTo>
                <a:lnTo>
                  <a:pt x="8267854" y="843373"/>
                </a:lnTo>
                <a:lnTo>
                  <a:pt x="8073947" y="964469"/>
                </a:lnTo>
                <a:lnTo>
                  <a:pt x="7855854" y="1083271"/>
                </a:lnTo>
                <a:lnTo>
                  <a:pt x="7611946" y="1198048"/>
                </a:lnTo>
                <a:lnTo>
                  <a:pt x="7340592" y="1307066"/>
                </a:lnTo>
                <a:lnTo>
                  <a:pt x="7040163" y="1408592"/>
                </a:lnTo>
                <a:lnTo>
                  <a:pt x="6709029" y="1500893"/>
                </a:lnTo>
                <a:lnTo>
                  <a:pt x="6345560" y="1582237"/>
                </a:lnTo>
                <a:lnTo>
                  <a:pt x="5948127" y="1650890"/>
                </a:lnTo>
                <a:lnTo>
                  <a:pt x="5515099" y="1705120"/>
                </a:lnTo>
                <a:lnTo>
                  <a:pt x="5044846" y="1743193"/>
                </a:lnTo>
                <a:lnTo>
                  <a:pt x="4535739" y="1763378"/>
                </a:lnTo>
                <a:lnTo>
                  <a:pt x="3986149" y="1763941"/>
                </a:lnTo>
                <a:lnTo>
                  <a:pt x="9143999" y="1763941"/>
                </a:lnTo>
                <a:lnTo>
                  <a:pt x="9143999" y="0"/>
                </a:lnTo>
                <a:close/>
              </a:path>
            </a:pathLst>
          </a:custGeom>
          <a:solidFill>
            <a:srgbClr val="5A160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114800"/>
            <a:ext cx="8991600" cy="2189041"/>
          </a:xfrm>
          <a:custGeom>
            <a:avLst/>
            <a:gdLst/>
            <a:ahLst/>
            <a:cxnLst/>
            <a:rect l="l" t="t" r="r" b="b"/>
            <a:pathLst>
              <a:path w="8991600" h="2189041">
                <a:moveTo>
                  <a:pt x="0" y="944499"/>
                </a:moveTo>
                <a:lnTo>
                  <a:pt x="0" y="1378839"/>
                </a:lnTo>
                <a:lnTo>
                  <a:pt x="1049999" y="1697960"/>
                </a:lnTo>
                <a:lnTo>
                  <a:pt x="2019513" y="1931003"/>
                </a:lnTo>
                <a:lnTo>
                  <a:pt x="2911422" y="2085505"/>
                </a:lnTo>
                <a:lnTo>
                  <a:pt x="3728606" y="2169005"/>
                </a:lnTo>
                <a:lnTo>
                  <a:pt x="4473946" y="2189041"/>
                </a:lnTo>
                <a:lnTo>
                  <a:pt x="5150322" y="2153151"/>
                </a:lnTo>
                <a:lnTo>
                  <a:pt x="5760616" y="2068874"/>
                </a:lnTo>
                <a:lnTo>
                  <a:pt x="6307707" y="1943749"/>
                </a:lnTo>
                <a:lnTo>
                  <a:pt x="6646160" y="1833588"/>
                </a:lnTo>
                <a:lnTo>
                  <a:pt x="4399901" y="1833588"/>
                </a:lnTo>
                <a:lnTo>
                  <a:pt x="3661208" y="1789868"/>
                </a:lnTo>
                <a:lnTo>
                  <a:pt x="2854358" y="1686045"/>
                </a:lnTo>
                <a:lnTo>
                  <a:pt x="1976863" y="1515173"/>
                </a:lnTo>
                <a:lnTo>
                  <a:pt x="1026239" y="1270306"/>
                </a:lnTo>
                <a:lnTo>
                  <a:pt x="0" y="944499"/>
                </a:lnTo>
                <a:close/>
              </a:path>
              <a:path w="8991600" h="2189041">
                <a:moveTo>
                  <a:pt x="8991600" y="0"/>
                </a:moveTo>
                <a:lnTo>
                  <a:pt x="8931512" y="92792"/>
                </a:lnTo>
                <a:lnTo>
                  <a:pt x="8852675" y="198365"/>
                </a:lnTo>
                <a:lnTo>
                  <a:pt x="8737994" y="334127"/>
                </a:lnTo>
                <a:lnTo>
                  <a:pt x="8584983" y="493133"/>
                </a:lnTo>
                <a:lnTo>
                  <a:pt x="8391158" y="668438"/>
                </a:lnTo>
                <a:lnTo>
                  <a:pt x="8154031" y="853096"/>
                </a:lnTo>
                <a:lnTo>
                  <a:pt x="7871118" y="1040161"/>
                </a:lnTo>
                <a:lnTo>
                  <a:pt x="7539933" y="1222688"/>
                </a:lnTo>
                <a:lnTo>
                  <a:pt x="7157989" y="1393731"/>
                </a:lnTo>
                <a:lnTo>
                  <a:pt x="6722802" y="1546344"/>
                </a:lnTo>
                <a:lnTo>
                  <a:pt x="6231885" y="1673582"/>
                </a:lnTo>
                <a:lnTo>
                  <a:pt x="5682753" y="1768499"/>
                </a:lnTo>
                <a:lnTo>
                  <a:pt x="5072920" y="1824149"/>
                </a:lnTo>
                <a:lnTo>
                  <a:pt x="4399901" y="1833588"/>
                </a:lnTo>
                <a:lnTo>
                  <a:pt x="6646160" y="1833588"/>
                </a:lnTo>
                <a:lnTo>
                  <a:pt x="6794478" y="1785313"/>
                </a:lnTo>
                <a:lnTo>
                  <a:pt x="7223807" y="1601104"/>
                </a:lnTo>
                <a:lnTo>
                  <a:pt x="7598576" y="1398662"/>
                </a:lnTo>
                <a:lnTo>
                  <a:pt x="7921666" y="1185525"/>
                </a:lnTo>
                <a:lnTo>
                  <a:pt x="8195957" y="969231"/>
                </a:lnTo>
                <a:lnTo>
                  <a:pt x="8424330" y="757318"/>
                </a:lnTo>
                <a:lnTo>
                  <a:pt x="8609665" y="557325"/>
                </a:lnTo>
                <a:lnTo>
                  <a:pt x="8754843" y="376790"/>
                </a:lnTo>
                <a:lnTo>
                  <a:pt x="8862745" y="223252"/>
                </a:lnTo>
                <a:lnTo>
                  <a:pt x="8936251" y="104248"/>
                </a:lnTo>
                <a:lnTo>
                  <a:pt x="8978243" y="27318"/>
                </a:lnTo>
                <a:lnTo>
                  <a:pt x="8991600" y="0"/>
                </a:lnTo>
                <a:close/>
              </a:path>
            </a:pathLst>
          </a:custGeom>
          <a:solidFill>
            <a:srgbClr val="FAEB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4572000"/>
            <a:ext cx="9144000" cy="1867695"/>
          </a:xfrm>
          <a:custGeom>
            <a:avLst/>
            <a:gdLst/>
            <a:ahLst/>
            <a:cxnLst/>
            <a:rect l="l" t="t" r="r" b="b"/>
            <a:pathLst>
              <a:path w="9144000" h="1867695">
                <a:moveTo>
                  <a:pt x="0" y="805941"/>
                </a:moveTo>
                <a:lnTo>
                  <a:pt x="0" y="1176439"/>
                </a:lnTo>
                <a:lnTo>
                  <a:pt x="1067798" y="1448711"/>
                </a:lnTo>
                <a:lnTo>
                  <a:pt x="2053746" y="1647542"/>
                </a:lnTo>
                <a:lnTo>
                  <a:pt x="2960774" y="1779361"/>
                </a:lnTo>
                <a:lnTo>
                  <a:pt x="3791809" y="1850602"/>
                </a:lnTo>
                <a:lnTo>
                  <a:pt x="4549782" y="1867695"/>
                </a:lnTo>
                <a:lnTo>
                  <a:pt x="5237623" y="1837073"/>
                </a:lnTo>
                <a:lnTo>
                  <a:pt x="5858261" y="1765167"/>
                </a:lnTo>
                <a:lnTo>
                  <a:pt x="6414625" y="1658409"/>
                </a:lnTo>
                <a:lnTo>
                  <a:pt x="6758668" y="1564459"/>
                </a:lnTo>
                <a:lnTo>
                  <a:pt x="4474452" y="1564459"/>
                </a:lnTo>
                <a:lnTo>
                  <a:pt x="3723241" y="1527166"/>
                </a:lnTo>
                <a:lnTo>
                  <a:pt x="2902719" y="1438594"/>
                </a:lnTo>
                <a:lnTo>
                  <a:pt x="2010356" y="1292816"/>
                </a:lnTo>
                <a:lnTo>
                  <a:pt x="1043625" y="1083907"/>
                </a:lnTo>
                <a:lnTo>
                  <a:pt x="0" y="805941"/>
                </a:lnTo>
                <a:close/>
              </a:path>
              <a:path w="9144000" h="1867695">
                <a:moveTo>
                  <a:pt x="9144000" y="0"/>
                </a:moveTo>
                <a:lnTo>
                  <a:pt x="9082892" y="79170"/>
                </a:lnTo>
                <a:lnTo>
                  <a:pt x="9002717" y="169245"/>
                </a:lnTo>
                <a:lnTo>
                  <a:pt x="8886090" y="285078"/>
                </a:lnTo>
                <a:lnTo>
                  <a:pt x="8730484" y="420743"/>
                </a:lnTo>
                <a:lnTo>
                  <a:pt x="8533370" y="570315"/>
                </a:lnTo>
                <a:lnTo>
                  <a:pt x="8292222" y="727867"/>
                </a:lnTo>
                <a:lnTo>
                  <a:pt x="8004511" y="887473"/>
                </a:lnTo>
                <a:lnTo>
                  <a:pt x="7667710" y="1043208"/>
                </a:lnTo>
                <a:lnTo>
                  <a:pt x="7279290" y="1189145"/>
                </a:lnTo>
                <a:lnTo>
                  <a:pt x="6836725" y="1319359"/>
                </a:lnTo>
                <a:lnTo>
                  <a:pt x="6337486" y="1427923"/>
                </a:lnTo>
                <a:lnTo>
                  <a:pt x="5779046" y="1508912"/>
                </a:lnTo>
                <a:lnTo>
                  <a:pt x="5158877" y="1556399"/>
                </a:lnTo>
                <a:lnTo>
                  <a:pt x="4474452" y="1564459"/>
                </a:lnTo>
                <a:lnTo>
                  <a:pt x="6758668" y="1564459"/>
                </a:lnTo>
                <a:lnTo>
                  <a:pt x="6909645" y="1523231"/>
                </a:lnTo>
                <a:lnTo>
                  <a:pt x="7346251" y="1366064"/>
                </a:lnTo>
                <a:lnTo>
                  <a:pt x="7727372" y="1193340"/>
                </a:lnTo>
                <a:lnTo>
                  <a:pt x="8055937" y="1011491"/>
                </a:lnTo>
                <a:lnTo>
                  <a:pt x="8334876" y="826948"/>
                </a:lnTo>
                <a:lnTo>
                  <a:pt x="8567118" y="646144"/>
                </a:lnTo>
                <a:lnTo>
                  <a:pt x="8755594" y="475510"/>
                </a:lnTo>
                <a:lnTo>
                  <a:pt x="8903232" y="321477"/>
                </a:lnTo>
                <a:lnTo>
                  <a:pt x="9012962" y="190478"/>
                </a:lnTo>
                <a:lnTo>
                  <a:pt x="9087714" y="88945"/>
                </a:lnTo>
                <a:lnTo>
                  <a:pt x="9130416" y="23308"/>
                </a:lnTo>
                <a:lnTo>
                  <a:pt x="9144000" y="0"/>
                </a:lnTo>
                <a:close/>
              </a:path>
            </a:pathLst>
          </a:custGeom>
          <a:solidFill>
            <a:srgbClr val="F5CD2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00600" y="2895598"/>
            <a:ext cx="4343399" cy="39623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08736" y="1689861"/>
            <a:ext cx="7617245" cy="14278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52284" algn="ctr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 smtClean="0">
                <a:latin typeface="Calibri"/>
                <a:cs typeface="Calibri"/>
              </a:rPr>
              <a:t>9.</a:t>
            </a:r>
            <a:r>
              <a:rPr sz="3600" b="1" spc="-28" baseline="3413" dirty="0" smtClean="0">
                <a:latin typeface="Calibri"/>
                <a:cs typeface="Calibri"/>
              </a:rPr>
              <a:t> </a:t>
            </a:r>
            <a:r>
              <a:rPr sz="3600" b="1" spc="0" baseline="3413" dirty="0" smtClean="0">
                <a:latin typeface="Calibri"/>
                <a:cs typeface="Calibri"/>
              </a:rPr>
              <a:t>Don't</a:t>
            </a:r>
            <a:r>
              <a:rPr sz="3600" b="1" spc="-54" baseline="3413" dirty="0" smtClean="0">
                <a:latin typeface="Calibri"/>
                <a:cs typeface="Calibri"/>
              </a:rPr>
              <a:t> </a:t>
            </a:r>
            <a:r>
              <a:rPr sz="3600" b="1" spc="-9" baseline="3413" dirty="0" smtClean="0">
                <a:latin typeface="Calibri"/>
                <a:cs typeface="Calibri"/>
              </a:rPr>
              <a:t>b</a:t>
            </a:r>
            <a:r>
              <a:rPr sz="3600" b="1" spc="0" baseline="3413" dirty="0" smtClean="0">
                <a:latin typeface="Calibri"/>
                <a:cs typeface="Calibri"/>
              </a:rPr>
              <a:t>e</a:t>
            </a:r>
            <a:r>
              <a:rPr sz="3600" b="1" spc="-12" baseline="3413" dirty="0" smtClean="0">
                <a:latin typeface="Calibri"/>
                <a:cs typeface="Calibri"/>
              </a:rPr>
              <a:t> </a:t>
            </a:r>
            <a:r>
              <a:rPr sz="3600" b="1" spc="-4" baseline="3413" dirty="0" smtClean="0">
                <a:latin typeface="Calibri"/>
                <a:cs typeface="Calibri"/>
              </a:rPr>
              <a:t>a</a:t>
            </a:r>
            <a:r>
              <a:rPr sz="3600" b="1" spc="0" baseline="3413" dirty="0" smtClean="0">
                <a:latin typeface="Calibri"/>
                <a:cs typeface="Calibri"/>
              </a:rPr>
              <a:t>f</a:t>
            </a:r>
            <a:r>
              <a:rPr sz="3600" b="1" spc="-54" baseline="3413" dirty="0" smtClean="0">
                <a:latin typeface="Calibri"/>
                <a:cs typeface="Calibri"/>
              </a:rPr>
              <a:t>r</a:t>
            </a:r>
            <a:r>
              <a:rPr sz="3600" b="1" spc="0" baseline="3413" dirty="0" smtClean="0">
                <a:latin typeface="Calibri"/>
                <a:cs typeface="Calibri"/>
              </a:rPr>
              <a:t>aid</a:t>
            </a:r>
            <a:r>
              <a:rPr sz="3600" b="1" spc="-42" baseline="3413" dirty="0" smtClean="0">
                <a:latin typeface="Calibri"/>
                <a:cs typeface="Calibri"/>
              </a:rPr>
              <a:t> </a:t>
            </a:r>
            <a:r>
              <a:rPr sz="3600" b="1" spc="-34" baseline="3413" dirty="0" smtClean="0">
                <a:latin typeface="Calibri"/>
                <a:cs typeface="Calibri"/>
              </a:rPr>
              <a:t>t</a:t>
            </a:r>
            <a:r>
              <a:rPr sz="3600" b="1" spc="0" baseline="3413" dirty="0" smtClean="0">
                <a:latin typeface="Calibri"/>
                <a:cs typeface="Calibri"/>
              </a:rPr>
              <a:t>o</a:t>
            </a:r>
            <a:r>
              <a:rPr sz="3600" b="1" spc="-21" baseline="3413" dirty="0" smtClean="0">
                <a:latin typeface="Calibri"/>
                <a:cs typeface="Calibri"/>
              </a:rPr>
              <a:t> </a:t>
            </a:r>
            <a:r>
              <a:rPr sz="3600" b="1" spc="-19" baseline="3413" dirty="0" smtClean="0">
                <a:latin typeface="Calibri"/>
                <a:cs typeface="Calibri"/>
              </a:rPr>
              <a:t>g</a:t>
            </a:r>
            <a:r>
              <a:rPr sz="3600" b="1" spc="0" baseline="3413" dirty="0" smtClean="0">
                <a:latin typeface="Calibri"/>
                <a:cs typeface="Calibri"/>
              </a:rPr>
              <a:t>o</a:t>
            </a:r>
            <a:r>
              <a:rPr sz="3600" b="1" spc="-22" baseline="3413" dirty="0" smtClean="0">
                <a:latin typeface="Calibri"/>
                <a:cs typeface="Calibri"/>
              </a:rPr>
              <a:t> </a:t>
            </a:r>
            <a:r>
              <a:rPr sz="3600" b="1" spc="0" baseline="3413" dirty="0" smtClean="0">
                <a:latin typeface="Calibri"/>
                <a:cs typeface="Calibri"/>
              </a:rPr>
              <a:t>back.</a:t>
            </a:r>
            <a:r>
              <a:rPr sz="3600" b="1" spc="-62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It</a:t>
            </a:r>
            <a:r>
              <a:rPr sz="3600" spc="-4" baseline="3413" dirty="0" smtClean="0">
                <a:latin typeface="Calibri"/>
                <a:cs typeface="Calibri"/>
              </a:rPr>
              <a:t>'</a:t>
            </a:r>
            <a:r>
              <a:rPr sz="3600" spc="0" baseline="3413" dirty="0" smtClean="0">
                <a:latin typeface="Calibri"/>
                <a:cs typeface="Calibri"/>
              </a:rPr>
              <a:t>s</a:t>
            </a:r>
            <a:r>
              <a:rPr sz="3600" spc="-19" baseline="3413" dirty="0" smtClean="0">
                <a:latin typeface="Calibri"/>
                <a:cs typeface="Calibri"/>
              </a:rPr>
              <a:t> </a:t>
            </a:r>
            <a:r>
              <a:rPr sz="3600" spc="-9" baseline="3413" dirty="0" smtClean="0">
                <a:latin typeface="Calibri"/>
                <a:cs typeface="Calibri"/>
              </a:rPr>
              <a:t>O</a:t>
            </a:r>
            <a:r>
              <a:rPr sz="3600" spc="0" baseline="3413" dirty="0" smtClean="0">
                <a:latin typeface="Calibri"/>
                <a:cs typeface="Calibri"/>
              </a:rPr>
              <a:t>K</a:t>
            </a:r>
            <a:r>
              <a:rPr sz="3600" spc="-12" baseline="3413" dirty="0" smtClean="0">
                <a:latin typeface="Calibri"/>
                <a:cs typeface="Calibri"/>
              </a:rPr>
              <a:t> </a:t>
            </a:r>
            <a:r>
              <a:rPr sz="3600" spc="-25" baseline="3413" dirty="0" smtClean="0">
                <a:latin typeface="Calibri"/>
                <a:cs typeface="Calibri"/>
              </a:rPr>
              <a:t>t</a:t>
            </a:r>
            <a:r>
              <a:rPr sz="3600" spc="0" baseline="3413" dirty="0" smtClean="0">
                <a:latin typeface="Calibri"/>
                <a:cs typeface="Calibri"/>
              </a:rPr>
              <a:t>o</a:t>
            </a:r>
            <a:r>
              <a:rPr sz="3600" spc="-17" baseline="3413" dirty="0" smtClean="0">
                <a:latin typeface="Calibri"/>
                <a:cs typeface="Calibri"/>
              </a:rPr>
              <a:t> </a:t>
            </a:r>
            <a:r>
              <a:rPr sz="3600" spc="-14" baseline="3413" dirty="0" smtClean="0">
                <a:latin typeface="Calibri"/>
                <a:cs typeface="Calibri"/>
              </a:rPr>
              <a:t>g</a:t>
            </a:r>
            <a:r>
              <a:rPr sz="3600" spc="0" baseline="3413" dirty="0" smtClean="0">
                <a:latin typeface="Calibri"/>
                <a:cs typeface="Calibri"/>
              </a:rPr>
              <a:t>o</a:t>
            </a:r>
            <a:r>
              <a:rPr sz="3600" spc="-31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ba</a:t>
            </a:r>
            <a:r>
              <a:rPr sz="3600" spc="4" baseline="3413" dirty="0" smtClean="0">
                <a:latin typeface="Calibri"/>
                <a:cs typeface="Calibri"/>
              </a:rPr>
              <a:t>c</a:t>
            </a:r>
            <a:r>
              <a:rPr sz="3600" spc="0" baseline="3413" dirty="0" smtClean="0">
                <a:latin typeface="Calibri"/>
                <a:cs typeface="Calibri"/>
              </a:rPr>
              <a:t>k</a:t>
            </a:r>
            <a:r>
              <a:rPr sz="3600" spc="-25" baseline="3413" dirty="0" smtClean="0">
                <a:latin typeface="Calibri"/>
                <a:cs typeface="Calibri"/>
              </a:rPr>
              <a:t> t</a:t>
            </a:r>
            <a:r>
              <a:rPr sz="3600" spc="0" baseline="3413" dirty="0" smtClean="0">
                <a:latin typeface="Calibri"/>
                <a:cs typeface="Calibri"/>
              </a:rPr>
              <a:t>o</a:t>
            </a:r>
            <a:r>
              <a:rPr sz="3600" spc="-17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a</a:t>
            </a:r>
            <a:r>
              <a:rPr sz="3600" spc="-9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p</a:t>
            </a:r>
            <a:r>
              <a:rPr sz="3600" spc="-34" baseline="3413" dirty="0" smtClean="0">
                <a:latin typeface="Calibri"/>
                <a:cs typeface="Calibri"/>
              </a:rPr>
              <a:t>r</a:t>
            </a:r>
            <a:r>
              <a:rPr sz="3600" spc="-11" baseline="3413" dirty="0" smtClean="0">
                <a:latin typeface="Calibri"/>
                <a:cs typeface="Calibri"/>
              </a:rPr>
              <a:t>e</a:t>
            </a:r>
            <a:r>
              <a:rPr sz="3600" spc="-20" baseline="3413" dirty="0" smtClean="0">
                <a:latin typeface="Calibri"/>
                <a:cs typeface="Calibri"/>
              </a:rPr>
              <a:t>v</a:t>
            </a:r>
            <a:r>
              <a:rPr sz="3600" spc="0" baseline="3413" dirty="0" smtClean="0">
                <a:latin typeface="Calibri"/>
                <a:cs typeface="Calibri"/>
              </a:rPr>
              <a:t>ious</a:t>
            </a:r>
            <a:endParaRPr sz="2400">
              <a:latin typeface="Calibri"/>
              <a:cs typeface="Calibri"/>
            </a:endParaRPr>
          </a:p>
          <a:p>
            <a:pPr marL="82803">
              <a:lnSpc>
                <a:spcPts val="2885"/>
              </a:lnSpc>
              <a:spcBef>
                <a:spcPts val="17"/>
              </a:spcBef>
            </a:pPr>
            <a:r>
              <a:rPr sz="3600" spc="0" baseline="1137" dirty="0" smtClean="0">
                <a:latin typeface="Calibri"/>
                <a:cs typeface="Calibri"/>
              </a:rPr>
              <a:t>ess</a:t>
            </a:r>
            <a:r>
              <a:rPr sz="3600" spc="-39" baseline="1137" dirty="0" smtClean="0">
                <a:latin typeface="Calibri"/>
                <a:cs typeface="Calibri"/>
              </a:rPr>
              <a:t>a</a:t>
            </a:r>
            <a:r>
              <a:rPr sz="3600" spc="0" baseline="1137" dirty="0" smtClean="0">
                <a:latin typeface="Calibri"/>
                <a:cs typeface="Calibri"/>
              </a:rPr>
              <a:t>y</a:t>
            </a:r>
            <a:r>
              <a:rPr sz="3600" spc="-53" baseline="1137" dirty="0" smtClean="0">
                <a:latin typeface="Calibri"/>
                <a:cs typeface="Calibri"/>
              </a:rPr>
              <a:t> </a:t>
            </a:r>
            <a:r>
              <a:rPr sz="3600" spc="-19" baseline="1137" dirty="0" smtClean="0">
                <a:latin typeface="Calibri"/>
                <a:cs typeface="Calibri"/>
              </a:rPr>
              <a:t>t</a:t>
            </a:r>
            <a:r>
              <a:rPr sz="3600" spc="0" baseline="1137" dirty="0" smtClean="0">
                <a:latin typeface="Calibri"/>
                <a:cs typeface="Calibri"/>
              </a:rPr>
              <a:t>o</a:t>
            </a:r>
            <a:r>
              <a:rPr sz="3600" spc="-27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fill in s</a:t>
            </a:r>
            <a:r>
              <a:rPr sz="3600" spc="-9" baseline="1137" dirty="0" smtClean="0">
                <a:latin typeface="Calibri"/>
                <a:cs typeface="Calibri"/>
              </a:rPr>
              <a:t>o</a:t>
            </a:r>
            <a:r>
              <a:rPr sz="3600" spc="0" baseline="1137" dirty="0" smtClean="0">
                <a:latin typeface="Calibri"/>
                <a:cs typeface="Calibri"/>
              </a:rPr>
              <a:t>me</a:t>
            </a:r>
            <a:r>
              <a:rPr sz="3600" spc="-21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impor</a:t>
            </a:r>
            <a:r>
              <a:rPr sz="3600" spc="-19" baseline="1137" dirty="0" smtClean="0">
                <a:latin typeface="Calibri"/>
                <a:cs typeface="Calibri"/>
              </a:rPr>
              <a:t>t</a:t>
            </a:r>
            <a:r>
              <a:rPr sz="3600" spc="0" baseline="1137" dirty="0" smtClean="0">
                <a:latin typeface="Calibri"/>
                <a:cs typeface="Calibri"/>
              </a:rPr>
              <a:t>a</a:t>
            </a:r>
            <a:r>
              <a:rPr sz="3600" spc="-19" baseline="1137" dirty="0" smtClean="0">
                <a:latin typeface="Calibri"/>
                <a:cs typeface="Calibri"/>
              </a:rPr>
              <a:t>n</a:t>
            </a:r>
            <a:r>
              <a:rPr sz="3600" spc="0" baseline="1137" dirty="0" smtClean="0">
                <a:latin typeface="Calibri"/>
                <a:cs typeface="Calibri"/>
              </a:rPr>
              <a:t>t</a:t>
            </a:r>
            <a:r>
              <a:rPr sz="3600" spc="-33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poi</a:t>
            </a:r>
            <a:r>
              <a:rPr sz="3600" spc="-25" baseline="1137" dirty="0" smtClean="0">
                <a:latin typeface="Calibri"/>
                <a:cs typeface="Calibri"/>
              </a:rPr>
              <a:t>n</a:t>
            </a:r>
            <a:r>
              <a:rPr sz="3600" spc="0" baseline="1137" dirty="0" smtClean="0">
                <a:latin typeface="Calibri"/>
                <a:cs typeface="Calibri"/>
              </a:rPr>
              <a:t>t</a:t>
            </a:r>
            <a:r>
              <a:rPr sz="3600" spc="-8" baseline="1137" dirty="0" smtClean="0">
                <a:latin typeface="Calibri"/>
                <a:cs typeface="Calibri"/>
              </a:rPr>
              <a:t> </a:t>
            </a:r>
            <a:r>
              <a:rPr sz="3600" spc="-19" baseline="1137" dirty="0" smtClean="0">
                <a:latin typeface="Calibri"/>
                <a:cs typeface="Calibri"/>
              </a:rPr>
              <a:t>y</a:t>
            </a:r>
            <a:r>
              <a:rPr sz="3600" spc="0" baseline="1137" dirty="0" smtClean="0">
                <a:latin typeface="Calibri"/>
                <a:cs typeface="Calibri"/>
              </a:rPr>
              <a:t>ou</a:t>
            </a:r>
            <a:r>
              <a:rPr sz="3600" spc="-25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ju</a:t>
            </a:r>
            <a:r>
              <a:rPr sz="3600" spc="-25" baseline="1137" dirty="0" smtClean="0">
                <a:latin typeface="Calibri"/>
                <a:cs typeface="Calibri"/>
              </a:rPr>
              <a:t>s</a:t>
            </a:r>
            <a:r>
              <a:rPr sz="3600" spc="0" baseline="1137" dirty="0" smtClean="0">
                <a:latin typeface="Calibri"/>
                <a:cs typeface="Calibri"/>
              </a:rPr>
              <a:t>t</a:t>
            </a:r>
            <a:r>
              <a:rPr sz="3600" spc="-8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thoug</a:t>
            </a:r>
            <a:r>
              <a:rPr sz="3600" spc="-25" baseline="1137" dirty="0" smtClean="0">
                <a:latin typeface="Calibri"/>
                <a:cs typeface="Calibri"/>
              </a:rPr>
              <a:t>h</a:t>
            </a:r>
            <a:r>
              <a:rPr sz="3600" spc="0" baseline="1137" dirty="0" smtClean="0">
                <a:latin typeface="Calibri"/>
                <a:cs typeface="Calibri"/>
              </a:rPr>
              <a:t>t</a:t>
            </a:r>
            <a:r>
              <a:rPr sz="3600" spc="-8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o</a:t>
            </a:r>
            <a:r>
              <a:rPr sz="3600" spc="-159" baseline="1137" dirty="0" smtClean="0">
                <a:latin typeface="Calibri"/>
                <a:cs typeface="Calibri"/>
              </a:rPr>
              <a:t>f</a:t>
            </a:r>
            <a:r>
              <a:rPr sz="3600" spc="0" baseline="1137" dirty="0" smtClean="0">
                <a:latin typeface="Calibri"/>
                <a:cs typeface="Calibri"/>
              </a:rPr>
              <a:t>. Ju</a:t>
            </a:r>
            <a:r>
              <a:rPr sz="3600" spc="-29" baseline="1137" dirty="0" smtClean="0">
                <a:latin typeface="Calibri"/>
                <a:cs typeface="Calibri"/>
              </a:rPr>
              <a:t>s</a:t>
            </a:r>
            <a:r>
              <a:rPr sz="3600" spc="0" baseline="1137" dirty="0" smtClean="0">
                <a:latin typeface="Calibri"/>
                <a:cs typeface="Calibri"/>
              </a:rPr>
              <a:t>t</a:t>
            </a:r>
            <a:endParaRPr sz="2400">
              <a:latin typeface="Calibri"/>
              <a:cs typeface="Calibri"/>
            </a:endParaRPr>
          </a:p>
          <a:p>
            <a:pPr marL="82803" marR="45720">
              <a:lnSpc>
                <a:spcPts val="2880"/>
              </a:lnSpc>
            </a:pPr>
            <a:r>
              <a:rPr sz="3600" spc="0" baseline="1137" dirty="0" smtClean="0">
                <a:latin typeface="Calibri"/>
                <a:cs typeface="Calibri"/>
              </a:rPr>
              <a:t>d</a:t>
            </a:r>
            <a:r>
              <a:rPr sz="3600" spc="-44" baseline="1137" dirty="0" smtClean="0">
                <a:latin typeface="Calibri"/>
                <a:cs typeface="Calibri"/>
              </a:rPr>
              <a:t>r</a:t>
            </a:r>
            <a:r>
              <a:rPr sz="3600" spc="-4" baseline="1137" dirty="0" smtClean="0">
                <a:latin typeface="Calibri"/>
                <a:cs typeface="Calibri"/>
              </a:rPr>
              <a:t>a</a:t>
            </a:r>
            <a:r>
              <a:rPr sz="3600" spc="0" baseline="1137" dirty="0" smtClean="0">
                <a:latin typeface="Calibri"/>
                <a:cs typeface="Calibri"/>
              </a:rPr>
              <a:t>w</a:t>
            </a:r>
            <a:r>
              <a:rPr sz="3600" spc="-27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an ar</a:t>
            </a:r>
            <a:r>
              <a:rPr sz="3600" spc="-25" baseline="1137" dirty="0" smtClean="0">
                <a:latin typeface="Calibri"/>
                <a:cs typeface="Calibri"/>
              </a:rPr>
              <a:t>r</a:t>
            </a:r>
            <a:r>
              <a:rPr sz="3600" spc="-14" baseline="1137" dirty="0" smtClean="0">
                <a:latin typeface="Calibri"/>
                <a:cs typeface="Calibri"/>
              </a:rPr>
              <a:t>o</a:t>
            </a:r>
            <a:r>
              <a:rPr sz="3600" spc="0" baseline="1137" dirty="0" smtClean="0">
                <a:latin typeface="Calibri"/>
                <a:cs typeface="Calibri"/>
              </a:rPr>
              <a:t>w</a:t>
            </a:r>
            <a:r>
              <a:rPr sz="3600" spc="-55" baseline="1137" dirty="0" smtClean="0">
                <a:latin typeface="Calibri"/>
                <a:cs typeface="Calibri"/>
              </a:rPr>
              <a:t> </a:t>
            </a:r>
            <a:r>
              <a:rPr sz="3600" spc="-25" baseline="1137" dirty="0" smtClean="0">
                <a:latin typeface="Calibri"/>
                <a:cs typeface="Calibri"/>
              </a:rPr>
              <a:t>t</a:t>
            </a:r>
            <a:r>
              <a:rPr sz="3600" spc="0" baseline="1137" dirty="0" smtClean="0">
                <a:latin typeface="Calibri"/>
                <a:cs typeface="Calibri"/>
              </a:rPr>
              <a:t>o</a:t>
            </a:r>
            <a:r>
              <a:rPr sz="3600" spc="-8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the</a:t>
            </a:r>
            <a:r>
              <a:rPr sz="3600" spc="-42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m</a:t>
            </a:r>
            <a:r>
              <a:rPr sz="3600" spc="9" baseline="1137" dirty="0" smtClean="0">
                <a:latin typeface="Calibri"/>
                <a:cs typeface="Calibri"/>
              </a:rPr>
              <a:t>a</a:t>
            </a:r>
            <a:r>
              <a:rPr sz="3600" spc="-34" baseline="1137" dirty="0" smtClean="0">
                <a:latin typeface="Calibri"/>
                <a:cs typeface="Calibri"/>
              </a:rPr>
              <a:t>r</a:t>
            </a:r>
            <a:r>
              <a:rPr sz="3600" spc="0" baseline="1137" dirty="0" smtClean="0">
                <a:latin typeface="Calibri"/>
                <a:cs typeface="Calibri"/>
              </a:rPr>
              <a:t>gin</a:t>
            </a:r>
            <a:r>
              <a:rPr sz="3600" spc="-48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or</a:t>
            </a:r>
            <a:r>
              <a:rPr sz="3600" spc="-20" baseline="1137" dirty="0" smtClean="0">
                <a:latin typeface="Calibri"/>
                <a:cs typeface="Calibri"/>
              </a:rPr>
              <a:t> </a:t>
            </a:r>
            <a:r>
              <a:rPr sz="3600" spc="-25" baseline="1137" dirty="0" smtClean="0">
                <a:latin typeface="Calibri"/>
                <a:cs typeface="Calibri"/>
              </a:rPr>
              <a:t>t</a:t>
            </a:r>
            <a:r>
              <a:rPr sz="3600" spc="0" baseline="1137" dirty="0" smtClean="0">
                <a:latin typeface="Calibri"/>
                <a:cs typeface="Calibri"/>
              </a:rPr>
              <a:t>o</a:t>
            </a:r>
            <a:r>
              <a:rPr sz="3600" spc="-8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the</a:t>
            </a:r>
            <a:r>
              <a:rPr sz="3600" spc="-42" baseline="1137" dirty="0" smtClean="0">
                <a:latin typeface="Calibri"/>
                <a:cs typeface="Calibri"/>
              </a:rPr>
              <a:t> </a:t>
            </a:r>
            <a:r>
              <a:rPr sz="3600" spc="-25" baseline="1137" dirty="0" smtClean="0">
                <a:latin typeface="Calibri"/>
                <a:cs typeface="Calibri"/>
              </a:rPr>
              <a:t>t</a:t>
            </a:r>
            <a:r>
              <a:rPr sz="3600" spc="0" baseline="1137" dirty="0" smtClean="0">
                <a:latin typeface="Calibri"/>
                <a:cs typeface="Calibri"/>
              </a:rPr>
              <a:t>op</a:t>
            </a:r>
            <a:r>
              <a:rPr sz="3600" spc="-8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of t</a:t>
            </a:r>
            <a:r>
              <a:rPr sz="3600" spc="4" baseline="1137" dirty="0" smtClean="0">
                <a:latin typeface="Calibri"/>
                <a:cs typeface="Calibri"/>
              </a:rPr>
              <a:t>h</a:t>
            </a:r>
            <a:r>
              <a:rPr sz="3600" spc="0" baseline="1137" dirty="0" smtClean="0">
                <a:latin typeface="Calibri"/>
                <a:cs typeface="Calibri"/>
              </a:rPr>
              <a:t>e</a:t>
            </a:r>
            <a:r>
              <a:rPr sz="3600" spc="-16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p</a:t>
            </a:r>
            <a:r>
              <a:rPr sz="3600" spc="4" baseline="1137" dirty="0" smtClean="0">
                <a:latin typeface="Calibri"/>
                <a:cs typeface="Calibri"/>
              </a:rPr>
              <a:t>a</a:t>
            </a:r>
            <a:r>
              <a:rPr sz="3600" spc="0" baseline="1137" dirty="0" smtClean="0">
                <a:latin typeface="Calibri"/>
                <a:cs typeface="Calibri"/>
              </a:rPr>
              <a:t>p</a:t>
            </a:r>
            <a:r>
              <a:rPr sz="3600" spc="4" baseline="1137" dirty="0" smtClean="0">
                <a:latin typeface="Calibri"/>
                <a:cs typeface="Calibri"/>
              </a:rPr>
              <a:t>e</a:t>
            </a:r>
            <a:r>
              <a:rPr sz="3600" spc="0" baseline="1137" dirty="0" smtClean="0">
                <a:latin typeface="Calibri"/>
                <a:cs typeface="Calibri"/>
              </a:rPr>
              <a:t>r</a:t>
            </a:r>
            <a:r>
              <a:rPr sz="3600" spc="-32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a</a:t>
            </a:r>
            <a:r>
              <a:rPr sz="3600" spc="4" baseline="1137" dirty="0" smtClean="0">
                <a:latin typeface="Calibri"/>
                <a:cs typeface="Calibri"/>
              </a:rPr>
              <a:t>n</a:t>
            </a:r>
            <a:r>
              <a:rPr sz="3600" spc="0" baseline="1137" dirty="0" smtClean="0">
                <a:latin typeface="Calibri"/>
                <a:cs typeface="Calibri"/>
              </a:rPr>
              <a:t>d</a:t>
            </a:r>
            <a:endParaRPr sz="2400">
              <a:latin typeface="Calibri"/>
              <a:cs typeface="Calibri"/>
            </a:endParaRPr>
          </a:p>
          <a:p>
            <a:pPr marL="82803" marR="45720">
              <a:lnSpc>
                <a:spcPts val="2880"/>
              </a:lnSpc>
            </a:pPr>
            <a:r>
              <a:rPr sz="3600" spc="0" baseline="1137" dirty="0" smtClean="0">
                <a:latin typeface="Calibri"/>
                <a:cs typeface="Calibri"/>
              </a:rPr>
              <a:t>a</a:t>
            </a:r>
            <a:r>
              <a:rPr sz="3600" spc="4" baseline="1137" dirty="0" smtClean="0">
                <a:latin typeface="Calibri"/>
                <a:cs typeface="Calibri"/>
              </a:rPr>
              <a:t>d</a:t>
            </a:r>
            <a:r>
              <a:rPr sz="3600" spc="0" baseline="1137" dirty="0" smtClean="0">
                <a:latin typeface="Calibri"/>
                <a:cs typeface="Calibri"/>
              </a:rPr>
              <a:t>d in </a:t>
            </a:r>
            <a:r>
              <a:rPr sz="3600" spc="-14" baseline="1137" dirty="0" smtClean="0">
                <a:latin typeface="Calibri"/>
                <a:cs typeface="Calibri"/>
              </a:rPr>
              <a:t>y</a:t>
            </a:r>
            <a:r>
              <a:rPr sz="3600" spc="0" baseline="1137" dirty="0" smtClean="0">
                <a:latin typeface="Calibri"/>
                <a:cs typeface="Calibri"/>
              </a:rPr>
              <a:t>our</a:t>
            </a:r>
            <a:r>
              <a:rPr sz="3600" spc="-25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l</a:t>
            </a:r>
            <a:r>
              <a:rPr sz="3600" spc="-19" baseline="1137" dirty="0" smtClean="0">
                <a:latin typeface="Calibri"/>
                <a:cs typeface="Calibri"/>
              </a:rPr>
              <a:t>a</a:t>
            </a:r>
            <a:r>
              <a:rPr sz="3600" spc="-25" baseline="1137" dirty="0" smtClean="0">
                <a:latin typeface="Calibri"/>
                <a:cs typeface="Calibri"/>
              </a:rPr>
              <a:t>t</a:t>
            </a:r>
            <a:r>
              <a:rPr sz="3600" spc="0" baseline="1137" dirty="0" smtClean="0">
                <a:latin typeface="Calibri"/>
                <a:cs typeface="Calibri"/>
              </a:rPr>
              <a:t>e</a:t>
            </a:r>
            <a:r>
              <a:rPr sz="3600" spc="-19" baseline="1137" dirty="0" smtClean="0">
                <a:latin typeface="Calibri"/>
                <a:cs typeface="Calibri"/>
              </a:rPr>
              <a:t>s</a:t>
            </a:r>
            <a:r>
              <a:rPr sz="3600" spc="0" baseline="1137" dirty="0" smtClean="0">
                <a:latin typeface="Calibri"/>
                <a:cs typeface="Calibri"/>
              </a:rPr>
              <a:t>t</a:t>
            </a:r>
            <a:r>
              <a:rPr sz="3600" spc="-52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b</a:t>
            </a:r>
            <a:r>
              <a:rPr sz="3600" spc="-44" baseline="1137" dirty="0" smtClean="0">
                <a:latin typeface="Calibri"/>
                <a:cs typeface="Calibri"/>
              </a:rPr>
              <a:t>r</a:t>
            </a:r>
            <a:r>
              <a:rPr sz="3600" spc="0" baseline="1137" dirty="0" smtClean="0">
                <a:latin typeface="Calibri"/>
                <a:cs typeface="Calibri"/>
              </a:rPr>
              <a:t>ai</a:t>
            </a:r>
            <a:r>
              <a:rPr sz="3600" spc="4" baseline="1137" dirty="0" smtClean="0">
                <a:latin typeface="Calibri"/>
                <a:cs typeface="Calibri"/>
              </a:rPr>
              <a:t>n</a:t>
            </a:r>
            <a:r>
              <a:rPr sz="3600" spc="-25" baseline="1137" dirty="0" smtClean="0">
                <a:latin typeface="Calibri"/>
                <a:cs typeface="Calibri"/>
              </a:rPr>
              <a:t>st</a:t>
            </a:r>
            <a:r>
              <a:rPr sz="3600" spc="0" baseline="1137" dirty="0" smtClean="0">
                <a:latin typeface="Calibri"/>
                <a:cs typeface="Calibri"/>
              </a:rPr>
              <a:t>orm.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1540" y="169163"/>
            <a:ext cx="8252459" cy="1670303"/>
          </a:xfrm>
          <a:custGeom>
            <a:avLst/>
            <a:gdLst/>
            <a:ahLst/>
            <a:cxnLst/>
            <a:rect l="l" t="t" r="r" b="b"/>
            <a:pathLst>
              <a:path w="8252459" h="1670303">
                <a:moveTo>
                  <a:pt x="4145788" y="0"/>
                </a:moveTo>
                <a:lnTo>
                  <a:pt x="3743071" y="11175"/>
                </a:lnTo>
                <a:lnTo>
                  <a:pt x="3379597" y="42925"/>
                </a:lnTo>
                <a:lnTo>
                  <a:pt x="3026156" y="85978"/>
                </a:lnTo>
                <a:lnTo>
                  <a:pt x="2701798" y="138937"/>
                </a:lnTo>
                <a:lnTo>
                  <a:pt x="2396998" y="203707"/>
                </a:lnTo>
                <a:lnTo>
                  <a:pt x="2121916" y="278510"/>
                </a:lnTo>
                <a:lnTo>
                  <a:pt x="1856739" y="363854"/>
                </a:lnTo>
                <a:lnTo>
                  <a:pt x="1621282" y="449833"/>
                </a:lnTo>
                <a:lnTo>
                  <a:pt x="1395348" y="546353"/>
                </a:lnTo>
                <a:lnTo>
                  <a:pt x="1198498" y="642365"/>
                </a:lnTo>
                <a:lnTo>
                  <a:pt x="1011682" y="749553"/>
                </a:lnTo>
                <a:lnTo>
                  <a:pt x="697357" y="953134"/>
                </a:lnTo>
                <a:lnTo>
                  <a:pt x="559816" y="1059814"/>
                </a:lnTo>
                <a:lnTo>
                  <a:pt x="343928" y="1252854"/>
                </a:lnTo>
                <a:lnTo>
                  <a:pt x="255562" y="1338325"/>
                </a:lnTo>
                <a:lnTo>
                  <a:pt x="186296" y="1424177"/>
                </a:lnTo>
                <a:lnTo>
                  <a:pt x="127546" y="1488439"/>
                </a:lnTo>
                <a:lnTo>
                  <a:pt x="78346" y="1553082"/>
                </a:lnTo>
                <a:lnTo>
                  <a:pt x="39166" y="1606168"/>
                </a:lnTo>
                <a:lnTo>
                  <a:pt x="10032" y="1649094"/>
                </a:lnTo>
                <a:lnTo>
                  <a:pt x="0" y="1670303"/>
                </a:lnTo>
                <a:lnTo>
                  <a:pt x="19583" y="1649094"/>
                </a:lnTo>
                <a:lnTo>
                  <a:pt x="39166" y="1616836"/>
                </a:lnTo>
                <a:lnTo>
                  <a:pt x="78346" y="1563242"/>
                </a:lnTo>
                <a:lnTo>
                  <a:pt x="137579" y="1509648"/>
                </a:lnTo>
                <a:lnTo>
                  <a:pt x="196811" y="1445513"/>
                </a:lnTo>
                <a:lnTo>
                  <a:pt x="275145" y="1381251"/>
                </a:lnTo>
                <a:lnTo>
                  <a:pt x="373075" y="1295907"/>
                </a:lnTo>
                <a:lnTo>
                  <a:pt x="471423" y="1220596"/>
                </a:lnTo>
                <a:lnTo>
                  <a:pt x="599059" y="1135125"/>
                </a:lnTo>
                <a:lnTo>
                  <a:pt x="737108" y="1038605"/>
                </a:lnTo>
                <a:lnTo>
                  <a:pt x="884173" y="953134"/>
                </a:lnTo>
                <a:lnTo>
                  <a:pt x="1060958" y="867282"/>
                </a:lnTo>
                <a:lnTo>
                  <a:pt x="1247648" y="771270"/>
                </a:lnTo>
                <a:lnTo>
                  <a:pt x="1454023" y="695959"/>
                </a:lnTo>
                <a:lnTo>
                  <a:pt x="1679955" y="609980"/>
                </a:lnTo>
                <a:lnTo>
                  <a:pt x="1925574" y="535177"/>
                </a:lnTo>
                <a:lnTo>
                  <a:pt x="2180590" y="471042"/>
                </a:lnTo>
                <a:lnTo>
                  <a:pt x="2466340" y="407415"/>
                </a:lnTo>
                <a:lnTo>
                  <a:pt x="2770505" y="353821"/>
                </a:lnTo>
                <a:lnTo>
                  <a:pt x="3448431" y="289051"/>
                </a:lnTo>
                <a:lnTo>
                  <a:pt x="3811397" y="278510"/>
                </a:lnTo>
                <a:lnTo>
                  <a:pt x="6803720" y="278510"/>
                </a:lnTo>
                <a:lnTo>
                  <a:pt x="6503669" y="214248"/>
                </a:lnTo>
                <a:lnTo>
                  <a:pt x="5973445" y="128904"/>
                </a:lnTo>
                <a:lnTo>
                  <a:pt x="5481955" y="75310"/>
                </a:lnTo>
                <a:lnTo>
                  <a:pt x="5010404" y="32384"/>
                </a:lnTo>
                <a:lnTo>
                  <a:pt x="4558538" y="11175"/>
                </a:lnTo>
                <a:lnTo>
                  <a:pt x="4145788" y="0"/>
                </a:lnTo>
                <a:close/>
              </a:path>
              <a:path w="8252459" h="1670303">
                <a:moveTo>
                  <a:pt x="6803720" y="278510"/>
                </a:moveTo>
                <a:lnTo>
                  <a:pt x="4204589" y="278510"/>
                </a:lnTo>
                <a:lnTo>
                  <a:pt x="4627372" y="289051"/>
                </a:lnTo>
                <a:lnTo>
                  <a:pt x="5069205" y="321436"/>
                </a:lnTo>
                <a:lnTo>
                  <a:pt x="5531104" y="375030"/>
                </a:lnTo>
                <a:lnTo>
                  <a:pt x="6022213" y="449833"/>
                </a:lnTo>
                <a:lnTo>
                  <a:pt x="6542785" y="535177"/>
                </a:lnTo>
                <a:lnTo>
                  <a:pt x="7083552" y="653541"/>
                </a:lnTo>
                <a:lnTo>
                  <a:pt x="7653019" y="792479"/>
                </a:lnTo>
                <a:lnTo>
                  <a:pt x="8252459" y="953134"/>
                </a:lnTo>
                <a:lnTo>
                  <a:pt x="8252459" y="621156"/>
                </a:lnTo>
                <a:lnTo>
                  <a:pt x="7633334" y="460374"/>
                </a:lnTo>
                <a:lnTo>
                  <a:pt x="6803720" y="278510"/>
                </a:lnTo>
                <a:close/>
              </a:path>
            </a:pathLst>
          </a:custGeom>
          <a:solidFill>
            <a:srgbClr val="FAEB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3400" y="321563"/>
            <a:ext cx="8610599" cy="1572767"/>
          </a:xfrm>
          <a:custGeom>
            <a:avLst/>
            <a:gdLst/>
            <a:ahLst/>
            <a:cxnLst/>
            <a:rect l="l" t="t" r="r" b="b"/>
            <a:pathLst>
              <a:path w="8610599" h="1572767">
                <a:moveTo>
                  <a:pt x="4316095" y="0"/>
                </a:moveTo>
                <a:lnTo>
                  <a:pt x="3522726" y="42417"/>
                </a:lnTo>
                <a:lnTo>
                  <a:pt x="2815971" y="128269"/>
                </a:lnTo>
                <a:lnTo>
                  <a:pt x="2500884" y="192404"/>
                </a:lnTo>
                <a:lnTo>
                  <a:pt x="2207514" y="267207"/>
                </a:lnTo>
                <a:lnTo>
                  <a:pt x="1935226" y="342391"/>
                </a:lnTo>
                <a:lnTo>
                  <a:pt x="1685163" y="428370"/>
                </a:lnTo>
                <a:lnTo>
                  <a:pt x="1457452" y="513714"/>
                </a:lnTo>
                <a:lnTo>
                  <a:pt x="1250695" y="609599"/>
                </a:lnTo>
                <a:lnTo>
                  <a:pt x="1054608" y="706627"/>
                </a:lnTo>
                <a:lnTo>
                  <a:pt x="880618" y="802639"/>
                </a:lnTo>
                <a:lnTo>
                  <a:pt x="728954" y="899032"/>
                </a:lnTo>
                <a:lnTo>
                  <a:pt x="587286" y="995044"/>
                </a:lnTo>
                <a:lnTo>
                  <a:pt x="467829" y="1091437"/>
                </a:lnTo>
                <a:lnTo>
                  <a:pt x="358927" y="1177289"/>
                </a:lnTo>
                <a:lnTo>
                  <a:pt x="272237" y="1262760"/>
                </a:lnTo>
                <a:lnTo>
                  <a:pt x="195592" y="1337436"/>
                </a:lnTo>
                <a:lnTo>
                  <a:pt x="130568" y="1402079"/>
                </a:lnTo>
                <a:lnTo>
                  <a:pt x="76123" y="1465706"/>
                </a:lnTo>
                <a:lnTo>
                  <a:pt x="43878" y="1508632"/>
                </a:lnTo>
                <a:lnTo>
                  <a:pt x="11099" y="1551558"/>
                </a:lnTo>
                <a:lnTo>
                  <a:pt x="0" y="1572767"/>
                </a:lnTo>
                <a:lnTo>
                  <a:pt x="21678" y="1551558"/>
                </a:lnTo>
                <a:lnTo>
                  <a:pt x="43878" y="1519300"/>
                </a:lnTo>
                <a:lnTo>
                  <a:pt x="87223" y="1476882"/>
                </a:lnTo>
                <a:lnTo>
                  <a:pt x="141135" y="1423288"/>
                </a:lnTo>
                <a:lnTo>
                  <a:pt x="206692" y="1369821"/>
                </a:lnTo>
                <a:lnTo>
                  <a:pt x="380606" y="1219834"/>
                </a:lnTo>
                <a:lnTo>
                  <a:pt x="619531" y="1070228"/>
                </a:lnTo>
                <a:lnTo>
                  <a:pt x="761238" y="984376"/>
                </a:lnTo>
                <a:lnTo>
                  <a:pt x="924052" y="899032"/>
                </a:lnTo>
                <a:lnTo>
                  <a:pt x="1109091" y="813180"/>
                </a:lnTo>
                <a:lnTo>
                  <a:pt x="1304670" y="727836"/>
                </a:lnTo>
                <a:lnTo>
                  <a:pt x="1511300" y="653033"/>
                </a:lnTo>
                <a:lnTo>
                  <a:pt x="1750822" y="577849"/>
                </a:lnTo>
                <a:lnTo>
                  <a:pt x="2000758" y="503046"/>
                </a:lnTo>
                <a:lnTo>
                  <a:pt x="2283079" y="438403"/>
                </a:lnTo>
                <a:lnTo>
                  <a:pt x="2576449" y="384809"/>
                </a:lnTo>
                <a:lnTo>
                  <a:pt x="3229355" y="299465"/>
                </a:lnTo>
                <a:lnTo>
                  <a:pt x="3979417" y="257047"/>
                </a:lnTo>
                <a:lnTo>
                  <a:pt x="7071970" y="257047"/>
                </a:lnTo>
                <a:lnTo>
                  <a:pt x="6784213" y="203580"/>
                </a:lnTo>
                <a:lnTo>
                  <a:pt x="6240780" y="128269"/>
                </a:lnTo>
                <a:lnTo>
                  <a:pt x="5718556" y="64134"/>
                </a:lnTo>
                <a:lnTo>
                  <a:pt x="5229606" y="32384"/>
                </a:lnTo>
                <a:lnTo>
                  <a:pt x="4762246" y="11049"/>
                </a:lnTo>
                <a:lnTo>
                  <a:pt x="4316095" y="0"/>
                </a:lnTo>
                <a:close/>
              </a:path>
              <a:path w="8610599" h="1572767">
                <a:moveTo>
                  <a:pt x="7071970" y="257047"/>
                </a:moveTo>
                <a:lnTo>
                  <a:pt x="4392295" y="257047"/>
                </a:lnTo>
                <a:lnTo>
                  <a:pt x="4827270" y="278256"/>
                </a:lnTo>
                <a:lnTo>
                  <a:pt x="5284089" y="310641"/>
                </a:lnTo>
                <a:lnTo>
                  <a:pt x="5773039" y="353059"/>
                </a:lnTo>
                <a:lnTo>
                  <a:pt x="6284214" y="417194"/>
                </a:lnTo>
                <a:lnTo>
                  <a:pt x="6827520" y="513714"/>
                </a:lnTo>
                <a:lnTo>
                  <a:pt x="7392670" y="620775"/>
                </a:lnTo>
                <a:lnTo>
                  <a:pt x="7979918" y="749045"/>
                </a:lnTo>
                <a:lnTo>
                  <a:pt x="8610599" y="899032"/>
                </a:lnTo>
                <a:lnTo>
                  <a:pt x="8610599" y="588390"/>
                </a:lnTo>
                <a:lnTo>
                  <a:pt x="7968869" y="438403"/>
                </a:lnTo>
                <a:lnTo>
                  <a:pt x="7360411" y="310641"/>
                </a:lnTo>
                <a:lnTo>
                  <a:pt x="7071970" y="257047"/>
                </a:lnTo>
                <a:close/>
              </a:path>
            </a:pathLst>
          </a:custGeom>
          <a:solidFill>
            <a:srgbClr val="F5CD2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572000"/>
            <a:ext cx="9143999" cy="2285996"/>
          </a:xfrm>
          <a:custGeom>
            <a:avLst/>
            <a:gdLst/>
            <a:ahLst/>
            <a:cxnLst/>
            <a:rect l="l" t="t" r="r" b="b"/>
            <a:pathLst>
              <a:path w="9143999" h="2285996">
                <a:moveTo>
                  <a:pt x="0" y="1124484"/>
                </a:moveTo>
                <a:lnTo>
                  <a:pt x="0" y="2285996"/>
                </a:lnTo>
                <a:lnTo>
                  <a:pt x="9143999" y="2285996"/>
                </a:lnTo>
                <a:lnTo>
                  <a:pt x="9143999" y="1763941"/>
                </a:lnTo>
                <a:lnTo>
                  <a:pt x="3986149" y="1763941"/>
                </a:lnTo>
                <a:lnTo>
                  <a:pt x="3730085" y="1759642"/>
                </a:lnTo>
                <a:lnTo>
                  <a:pt x="3479049" y="1749903"/>
                </a:lnTo>
                <a:lnTo>
                  <a:pt x="3233190" y="1735141"/>
                </a:lnTo>
                <a:lnTo>
                  <a:pt x="2992654" y="1715777"/>
                </a:lnTo>
                <a:lnTo>
                  <a:pt x="2757592" y="1692227"/>
                </a:lnTo>
                <a:lnTo>
                  <a:pt x="2528151" y="1664912"/>
                </a:lnTo>
                <a:lnTo>
                  <a:pt x="2304479" y="1634250"/>
                </a:lnTo>
                <a:lnTo>
                  <a:pt x="2086726" y="1600660"/>
                </a:lnTo>
                <a:lnTo>
                  <a:pt x="1875039" y="1564561"/>
                </a:lnTo>
                <a:lnTo>
                  <a:pt x="1669567" y="1526371"/>
                </a:lnTo>
                <a:lnTo>
                  <a:pt x="1470459" y="1486510"/>
                </a:lnTo>
                <a:lnTo>
                  <a:pt x="1277862" y="1445396"/>
                </a:lnTo>
                <a:lnTo>
                  <a:pt x="1091926" y="1403447"/>
                </a:lnTo>
                <a:lnTo>
                  <a:pt x="740629" y="1318724"/>
                </a:lnTo>
                <a:lnTo>
                  <a:pt x="0" y="1124484"/>
                </a:lnTo>
                <a:close/>
              </a:path>
              <a:path w="9143999" h="2285996">
                <a:moveTo>
                  <a:pt x="9143999" y="0"/>
                </a:moveTo>
                <a:lnTo>
                  <a:pt x="9084905" y="77057"/>
                </a:lnTo>
                <a:lnTo>
                  <a:pt x="9014664" y="165684"/>
                </a:lnTo>
                <a:lnTo>
                  <a:pt x="8931645" y="264148"/>
                </a:lnTo>
                <a:lnTo>
                  <a:pt x="8834220" y="370716"/>
                </a:lnTo>
                <a:lnTo>
                  <a:pt x="8720758" y="483656"/>
                </a:lnTo>
                <a:lnTo>
                  <a:pt x="8589630" y="601233"/>
                </a:lnTo>
                <a:lnTo>
                  <a:pt x="8439205" y="721717"/>
                </a:lnTo>
                <a:lnTo>
                  <a:pt x="8267854" y="843373"/>
                </a:lnTo>
                <a:lnTo>
                  <a:pt x="8073947" y="964469"/>
                </a:lnTo>
                <a:lnTo>
                  <a:pt x="7855854" y="1083271"/>
                </a:lnTo>
                <a:lnTo>
                  <a:pt x="7611946" y="1198048"/>
                </a:lnTo>
                <a:lnTo>
                  <a:pt x="7340592" y="1307066"/>
                </a:lnTo>
                <a:lnTo>
                  <a:pt x="7040163" y="1408592"/>
                </a:lnTo>
                <a:lnTo>
                  <a:pt x="6709029" y="1500893"/>
                </a:lnTo>
                <a:lnTo>
                  <a:pt x="6345560" y="1582237"/>
                </a:lnTo>
                <a:lnTo>
                  <a:pt x="5948127" y="1650890"/>
                </a:lnTo>
                <a:lnTo>
                  <a:pt x="5515099" y="1705120"/>
                </a:lnTo>
                <a:lnTo>
                  <a:pt x="5044846" y="1743193"/>
                </a:lnTo>
                <a:lnTo>
                  <a:pt x="4535739" y="1763378"/>
                </a:lnTo>
                <a:lnTo>
                  <a:pt x="3986149" y="1763941"/>
                </a:lnTo>
                <a:lnTo>
                  <a:pt x="9143999" y="1763941"/>
                </a:lnTo>
                <a:lnTo>
                  <a:pt x="9143999" y="0"/>
                </a:lnTo>
                <a:close/>
              </a:path>
            </a:pathLst>
          </a:custGeom>
          <a:solidFill>
            <a:srgbClr val="5A160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114800"/>
            <a:ext cx="8991600" cy="2189041"/>
          </a:xfrm>
          <a:custGeom>
            <a:avLst/>
            <a:gdLst/>
            <a:ahLst/>
            <a:cxnLst/>
            <a:rect l="l" t="t" r="r" b="b"/>
            <a:pathLst>
              <a:path w="8991600" h="2189041">
                <a:moveTo>
                  <a:pt x="0" y="944499"/>
                </a:moveTo>
                <a:lnTo>
                  <a:pt x="0" y="1378839"/>
                </a:lnTo>
                <a:lnTo>
                  <a:pt x="1049999" y="1697960"/>
                </a:lnTo>
                <a:lnTo>
                  <a:pt x="2019513" y="1931003"/>
                </a:lnTo>
                <a:lnTo>
                  <a:pt x="2911422" y="2085505"/>
                </a:lnTo>
                <a:lnTo>
                  <a:pt x="3728606" y="2169005"/>
                </a:lnTo>
                <a:lnTo>
                  <a:pt x="4473946" y="2189041"/>
                </a:lnTo>
                <a:lnTo>
                  <a:pt x="5150322" y="2153151"/>
                </a:lnTo>
                <a:lnTo>
                  <a:pt x="5760616" y="2068874"/>
                </a:lnTo>
                <a:lnTo>
                  <a:pt x="6307707" y="1943749"/>
                </a:lnTo>
                <a:lnTo>
                  <a:pt x="6646160" y="1833588"/>
                </a:lnTo>
                <a:lnTo>
                  <a:pt x="4399901" y="1833588"/>
                </a:lnTo>
                <a:lnTo>
                  <a:pt x="3661208" y="1789868"/>
                </a:lnTo>
                <a:lnTo>
                  <a:pt x="2854358" y="1686045"/>
                </a:lnTo>
                <a:lnTo>
                  <a:pt x="1976863" y="1515173"/>
                </a:lnTo>
                <a:lnTo>
                  <a:pt x="1026239" y="1270306"/>
                </a:lnTo>
                <a:lnTo>
                  <a:pt x="0" y="944499"/>
                </a:lnTo>
                <a:close/>
              </a:path>
              <a:path w="8991600" h="2189041">
                <a:moveTo>
                  <a:pt x="8991600" y="0"/>
                </a:moveTo>
                <a:lnTo>
                  <a:pt x="8931512" y="92792"/>
                </a:lnTo>
                <a:lnTo>
                  <a:pt x="8852675" y="198365"/>
                </a:lnTo>
                <a:lnTo>
                  <a:pt x="8737994" y="334127"/>
                </a:lnTo>
                <a:lnTo>
                  <a:pt x="8584983" y="493133"/>
                </a:lnTo>
                <a:lnTo>
                  <a:pt x="8391158" y="668438"/>
                </a:lnTo>
                <a:lnTo>
                  <a:pt x="8154031" y="853096"/>
                </a:lnTo>
                <a:lnTo>
                  <a:pt x="7871118" y="1040161"/>
                </a:lnTo>
                <a:lnTo>
                  <a:pt x="7539933" y="1222688"/>
                </a:lnTo>
                <a:lnTo>
                  <a:pt x="7157989" y="1393731"/>
                </a:lnTo>
                <a:lnTo>
                  <a:pt x="6722802" y="1546344"/>
                </a:lnTo>
                <a:lnTo>
                  <a:pt x="6231885" y="1673582"/>
                </a:lnTo>
                <a:lnTo>
                  <a:pt x="5682753" y="1768499"/>
                </a:lnTo>
                <a:lnTo>
                  <a:pt x="5072920" y="1824149"/>
                </a:lnTo>
                <a:lnTo>
                  <a:pt x="4399901" y="1833588"/>
                </a:lnTo>
                <a:lnTo>
                  <a:pt x="6646160" y="1833588"/>
                </a:lnTo>
                <a:lnTo>
                  <a:pt x="6794478" y="1785313"/>
                </a:lnTo>
                <a:lnTo>
                  <a:pt x="7223807" y="1601104"/>
                </a:lnTo>
                <a:lnTo>
                  <a:pt x="7598576" y="1398662"/>
                </a:lnTo>
                <a:lnTo>
                  <a:pt x="7921666" y="1185525"/>
                </a:lnTo>
                <a:lnTo>
                  <a:pt x="8195957" y="969231"/>
                </a:lnTo>
                <a:lnTo>
                  <a:pt x="8424330" y="757318"/>
                </a:lnTo>
                <a:lnTo>
                  <a:pt x="8609665" y="557325"/>
                </a:lnTo>
                <a:lnTo>
                  <a:pt x="8754843" y="376790"/>
                </a:lnTo>
                <a:lnTo>
                  <a:pt x="8862745" y="223252"/>
                </a:lnTo>
                <a:lnTo>
                  <a:pt x="8936251" y="104248"/>
                </a:lnTo>
                <a:lnTo>
                  <a:pt x="8978243" y="27318"/>
                </a:lnTo>
                <a:lnTo>
                  <a:pt x="8991600" y="0"/>
                </a:lnTo>
                <a:close/>
              </a:path>
            </a:pathLst>
          </a:custGeom>
          <a:solidFill>
            <a:srgbClr val="FAEB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4572000"/>
            <a:ext cx="9144000" cy="1867695"/>
          </a:xfrm>
          <a:custGeom>
            <a:avLst/>
            <a:gdLst/>
            <a:ahLst/>
            <a:cxnLst/>
            <a:rect l="l" t="t" r="r" b="b"/>
            <a:pathLst>
              <a:path w="9144000" h="1867695">
                <a:moveTo>
                  <a:pt x="0" y="805941"/>
                </a:moveTo>
                <a:lnTo>
                  <a:pt x="0" y="1176439"/>
                </a:lnTo>
                <a:lnTo>
                  <a:pt x="1067798" y="1448711"/>
                </a:lnTo>
                <a:lnTo>
                  <a:pt x="2053746" y="1647542"/>
                </a:lnTo>
                <a:lnTo>
                  <a:pt x="2960774" y="1779361"/>
                </a:lnTo>
                <a:lnTo>
                  <a:pt x="3791809" y="1850602"/>
                </a:lnTo>
                <a:lnTo>
                  <a:pt x="4549782" y="1867695"/>
                </a:lnTo>
                <a:lnTo>
                  <a:pt x="5237623" y="1837073"/>
                </a:lnTo>
                <a:lnTo>
                  <a:pt x="5858261" y="1765167"/>
                </a:lnTo>
                <a:lnTo>
                  <a:pt x="6414625" y="1658409"/>
                </a:lnTo>
                <a:lnTo>
                  <a:pt x="6758668" y="1564459"/>
                </a:lnTo>
                <a:lnTo>
                  <a:pt x="4474452" y="1564459"/>
                </a:lnTo>
                <a:lnTo>
                  <a:pt x="3723241" y="1527166"/>
                </a:lnTo>
                <a:lnTo>
                  <a:pt x="2902719" y="1438594"/>
                </a:lnTo>
                <a:lnTo>
                  <a:pt x="2010356" y="1292816"/>
                </a:lnTo>
                <a:lnTo>
                  <a:pt x="1043625" y="1083907"/>
                </a:lnTo>
                <a:lnTo>
                  <a:pt x="0" y="805941"/>
                </a:lnTo>
                <a:close/>
              </a:path>
              <a:path w="9144000" h="1867695">
                <a:moveTo>
                  <a:pt x="9144000" y="0"/>
                </a:moveTo>
                <a:lnTo>
                  <a:pt x="9082892" y="79170"/>
                </a:lnTo>
                <a:lnTo>
                  <a:pt x="9002717" y="169245"/>
                </a:lnTo>
                <a:lnTo>
                  <a:pt x="8886090" y="285078"/>
                </a:lnTo>
                <a:lnTo>
                  <a:pt x="8730484" y="420743"/>
                </a:lnTo>
                <a:lnTo>
                  <a:pt x="8533370" y="570315"/>
                </a:lnTo>
                <a:lnTo>
                  <a:pt x="8292222" y="727867"/>
                </a:lnTo>
                <a:lnTo>
                  <a:pt x="8004511" y="887473"/>
                </a:lnTo>
                <a:lnTo>
                  <a:pt x="7667710" y="1043208"/>
                </a:lnTo>
                <a:lnTo>
                  <a:pt x="7279290" y="1189145"/>
                </a:lnTo>
                <a:lnTo>
                  <a:pt x="6836725" y="1319359"/>
                </a:lnTo>
                <a:lnTo>
                  <a:pt x="6337486" y="1427923"/>
                </a:lnTo>
                <a:lnTo>
                  <a:pt x="5779046" y="1508912"/>
                </a:lnTo>
                <a:lnTo>
                  <a:pt x="5158877" y="1556399"/>
                </a:lnTo>
                <a:lnTo>
                  <a:pt x="4474452" y="1564459"/>
                </a:lnTo>
                <a:lnTo>
                  <a:pt x="6758668" y="1564459"/>
                </a:lnTo>
                <a:lnTo>
                  <a:pt x="6909645" y="1523231"/>
                </a:lnTo>
                <a:lnTo>
                  <a:pt x="7346251" y="1366064"/>
                </a:lnTo>
                <a:lnTo>
                  <a:pt x="7727372" y="1193340"/>
                </a:lnTo>
                <a:lnTo>
                  <a:pt x="8055937" y="1011491"/>
                </a:lnTo>
                <a:lnTo>
                  <a:pt x="8334876" y="826948"/>
                </a:lnTo>
                <a:lnTo>
                  <a:pt x="8567118" y="646144"/>
                </a:lnTo>
                <a:lnTo>
                  <a:pt x="8755594" y="475510"/>
                </a:lnTo>
                <a:lnTo>
                  <a:pt x="8903232" y="321477"/>
                </a:lnTo>
                <a:lnTo>
                  <a:pt x="9012962" y="190478"/>
                </a:lnTo>
                <a:lnTo>
                  <a:pt x="9087714" y="88945"/>
                </a:lnTo>
                <a:lnTo>
                  <a:pt x="9130416" y="23308"/>
                </a:lnTo>
                <a:lnTo>
                  <a:pt x="9144000" y="0"/>
                </a:lnTo>
                <a:close/>
              </a:path>
            </a:pathLst>
          </a:custGeom>
          <a:solidFill>
            <a:srgbClr val="F5CD2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409825" y="421894"/>
            <a:ext cx="4396920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u="heavy" spc="0" baseline="3413" dirty="0" smtClean="0">
                <a:solidFill>
                  <a:srgbClr val="85200F"/>
                </a:solidFill>
                <a:latin typeface="Calibri"/>
                <a:cs typeface="Calibri"/>
              </a:rPr>
              <a:t>Con</a:t>
            </a:r>
            <a:r>
              <a:rPr sz="4800" b="1" u="heavy" spc="-29" baseline="3413" dirty="0" smtClean="0">
                <a:solidFill>
                  <a:srgbClr val="85200F"/>
                </a:solidFill>
                <a:latin typeface="Calibri"/>
                <a:cs typeface="Calibri"/>
              </a:rPr>
              <a:t>s</a:t>
            </a:r>
            <a:r>
              <a:rPr sz="4800" b="1" u="heavy" spc="0" baseline="3413" dirty="0" smtClean="0">
                <a:solidFill>
                  <a:srgbClr val="85200F"/>
                </a:solidFill>
                <a:latin typeface="Calibri"/>
                <a:cs typeface="Calibri"/>
              </a:rPr>
              <a:t>truc</a:t>
            </a:r>
            <a:r>
              <a:rPr sz="4800" b="1" u="heavy" spc="4" baseline="3413" dirty="0" smtClean="0">
                <a:solidFill>
                  <a:srgbClr val="85200F"/>
                </a:solidFill>
                <a:latin typeface="Calibri"/>
                <a:cs typeface="Calibri"/>
              </a:rPr>
              <a:t>t</a:t>
            </a:r>
            <a:r>
              <a:rPr sz="4800" b="1" u="heavy" spc="0" baseline="3413" dirty="0" smtClean="0">
                <a:solidFill>
                  <a:srgbClr val="85200F"/>
                </a:solidFill>
                <a:latin typeface="Calibri"/>
                <a:cs typeface="Calibri"/>
              </a:rPr>
              <a:t>ing</a:t>
            </a:r>
            <a:r>
              <a:rPr sz="4800" b="1" u="heavy" spc="-9" baseline="3413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4800" b="1" u="heavy" spc="0" baseline="3413" dirty="0" smtClean="0">
                <a:solidFill>
                  <a:srgbClr val="85200F"/>
                </a:solidFill>
                <a:latin typeface="Calibri"/>
                <a:cs typeface="Calibri"/>
              </a:rPr>
              <a:t>Ess</a:t>
            </a:r>
            <a:r>
              <a:rPr sz="4800" b="1" u="heavy" spc="-59" baseline="3413" dirty="0" smtClean="0">
                <a:solidFill>
                  <a:srgbClr val="85200F"/>
                </a:solidFill>
                <a:latin typeface="Calibri"/>
                <a:cs typeface="Calibri"/>
              </a:rPr>
              <a:t>a</a:t>
            </a:r>
            <a:r>
              <a:rPr sz="4800" b="1" u="heavy" spc="0" baseline="3413" dirty="0" smtClean="0">
                <a:solidFill>
                  <a:srgbClr val="85200F"/>
                </a:solidFill>
                <a:latin typeface="Calibri"/>
                <a:cs typeface="Calibri"/>
              </a:rPr>
              <a:t>y</a:t>
            </a:r>
            <a:r>
              <a:rPr sz="4800" b="1" u="heavy" spc="-44" baseline="3413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4800" b="1" u="heavy" spc="0" baseline="3413" dirty="0" smtClean="0">
                <a:solidFill>
                  <a:srgbClr val="85200F"/>
                </a:solidFill>
                <a:latin typeface="Calibri"/>
                <a:cs typeface="Calibri"/>
              </a:rPr>
              <a:t>E</a:t>
            </a:r>
            <a:r>
              <a:rPr sz="4800" b="1" u="heavy" spc="-44" baseline="3413" dirty="0" smtClean="0">
                <a:solidFill>
                  <a:srgbClr val="85200F"/>
                </a:solidFill>
                <a:latin typeface="Calibri"/>
                <a:cs typeface="Calibri"/>
              </a:rPr>
              <a:t>x</a:t>
            </a:r>
            <a:r>
              <a:rPr sz="4800" b="1" u="heavy" spc="0" baseline="3413" dirty="0" smtClean="0">
                <a:solidFill>
                  <a:srgbClr val="85200F"/>
                </a:solidFill>
                <a:latin typeface="Calibri"/>
                <a:cs typeface="Calibri"/>
              </a:rPr>
              <a:t>ams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1144569"/>
            <a:ext cx="215646" cy="24291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85200F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664"/>
              </a:spcBef>
            </a:pPr>
            <a:r>
              <a:rPr sz="2800" spc="0" dirty="0" smtClean="0">
                <a:solidFill>
                  <a:srgbClr val="85200F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815"/>
              </a:spcBef>
            </a:pPr>
            <a:r>
              <a:rPr sz="2800" spc="0" dirty="0" smtClean="0">
                <a:solidFill>
                  <a:srgbClr val="85200F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812"/>
              </a:spcBef>
            </a:pPr>
            <a:r>
              <a:rPr sz="2800" spc="0" dirty="0" smtClean="0">
                <a:solidFill>
                  <a:srgbClr val="85200F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812"/>
              </a:spcBef>
            </a:pPr>
            <a:r>
              <a:rPr sz="2800" spc="0" dirty="0" smtClean="0">
                <a:solidFill>
                  <a:srgbClr val="85200F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8839" y="1165986"/>
            <a:ext cx="4488715" cy="28561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2412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85200F"/>
                </a:solidFill>
                <a:latin typeface="Calibri"/>
                <a:cs typeface="Calibri"/>
              </a:rPr>
              <a:t>Wh</a:t>
            </a:r>
            <a:r>
              <a:rPr sz="4200" b="1" spc="-19" baseline="2925" dirty="0" smtClean="0">
                <a:solidFill>
                  <a:srgbClr val="85200F"/>
                </a:solidFill>
                <a:latin typeface="Calibri"/>
                <a:cs typeface="Calibri"/>
              </a:rPr>
              <a:t>a</a:t>
            </a:r>
            <a:r>
              <a:rPr sz="4200" b="1" spc="0" baseline="2925" dirty="0" smtClean="0">
                <a:solidFill>
                  <a:srgbClr val="85200F"/>
                </a:solidFill>
                <a:latin typeface="Calibri"/>
                <a:cs typeface="Calibri"/>
              </a:rPr>
              <a:t>t</a:t>
            </a:r>
            <a:r>
              <a:rPr sz="4200" b="1" spc="-48" baseline="2925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 smtClean="0">
                <a:solidFill>
                  <a:srgbClr val="85200F"/>
                </a:solidFill>
                <a:latin typeface="Calibri"/>
                <a:cs typeface="Calibri"/>
              </a:rPr>
              <a:t>happens:</a:t>
            </a:r>
            <a:r>
              <a:rPr sz="4200" b="1" spc="-71" baseline="2925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 smtClean="0">
                <a:solidFill>
                  <a:srgbClr val="85200F"/>
                </a:solidFill>
                <a:latin typeface="Calibri"/>
                <a:cs typeface="Calibri"/>
              </a:rPr>
              <a:t>Le</a:t>
            </a:r>
            <a:r>
              <a:rPr sz="4200" b="1" spc="4" baseline="2925" dirty="0" smtClean="0">
                <a:solidFill>
                  <a:srgbClr val="85200F"/>
                </a:solidFill>
                <a:latin typeface="Calibri"/>
                <a:cs typeface="Calibri"/>
              </a:rPr>
              <a:t>a</a:t>
            </a:r>
            <a:r>
              <a:rPr sz="4200" b="1" spc="0" baseline="2925" dirty="0" smtClean="0">
                <a:solidFill>
                  <a:srgbClr val="85200F"/>
                </a:solidFill>
                <a:latin typeface="Calibri"/>
                <a:cs typeface="Calibri"/>
              </a:rPr>
              <a:t>rner</a:t>
            </a:r>
            <a:endParaRPr sz="2800">
              <a:latin typeface="Calibri"/>
              <a:cs typeface="Calibri"/>
            </a:endParaRPr>
          </a:p>
          <a:p>
            <a:pPr marL="12700" marR="297906">
              <a:lnSpc>
                <a:spcPts val="3417"/>
              </a:lnSpc>
              <a:spcBef>
                <a:spcPts val="466"/>
              </a:spcBef>
            </a:pPr>
            <a:r>
              <a:rPr sz="2800" spc="0" dirty="0" smtClean="0">
                <a:solidFill>
                  <a:srgbClr val="85200F"/>
                </a:solidFill>
                <a:latin typeface="Calibri"/>
                <a:cs typeface="Calibri"/>
              </a:rPr>
              <a:t>He</a:t>
            </a:r>
            <a:r>
              <a:rPr sz="2800" spc="4" dirty="0" smtClean="0">
                <a:solidFill>
                  <a:srgbClr val="85200F"/>
                </a:solidFill>
                <a:latin typeface="Calibri"/>
                <a:cs typeface="Calibri"/>
              </a:rPr>
              <a:t>a</a:t>
            </a:r>
            <a:r>
              <a:rPr sz="2800" spc="-50" dirty="0" smtClean="0">
                <a:solidFill>
                  <a:srgbClr val="85200F"/>
                </a:solidFill>
                <a:latin typeface="Calibri"/>
                <a:cs typeface="Calibri"/>
              </a:rPr>
              <a:t>r</a:t>
            </a:r>
            <a:r>
              <a:rPr sz="2800" spc="0" dirty="0" smtClean="0">
                <a:solidFill>
                  <a:srgbClr val="85200F"/>
                </a:solidFill>
                <a:latin typeface="Calibri"/>
                <a:cs typeface="Calibri"/>
              </a:rPr>
              <a:t>s</a:t>
            </a:r>
            <a:r>
              <a:rPr sz="2800" spc="-50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2800" spc="0" dirty="0" smtClean="0">
                <a:solidFill>
                  <a:srgbClr val="85200F"/>
                </a:solidFill>
                <a:latin typeface="Calibri"/>
                <a:cs typeface="Calibri"/>
              </a:rPr>
              <a:t>and</a:t>
            </a:r>
            <a:r>
              <a:rPr sz="2800" spc="-27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2800" spc="-39" dirty="0" smtClean="0">
                <a:solidFill>
                  <a:srgbClr val="85200F"/>
                </a:solidFill>
                <a:latin typeface="Calibri"/>
                <a:cs typeface="Calibri"/>
              </a:rPr>
              <a:t>r</a:t>
            </a:r>
            <a:r>
              <a:rPr sz="2800" spc="0" dirty="0" smtClean="0">
                <a:solidFill>
                  <a:srgbClr val="85200F"/>
                </a:solidFill>
                <a:latin typeface="Calibri"/>
                <a:cs typeface="Calibri"/>
              </a:rPr>
              <a:t>e</a:t>
            </a:r>
            <a:r>
              <a:rPr sz="2800" spc="4" dirty="0" smtClean="0">
                <a:solidFill>
                  <a:srgbClr val="85200F"/>
                </a:solidFill>
                <a:latin typeface="Calibri"/>
                <a:cs typeface="Calibri"/>
              </a:rPr>
              <a:t>a</a:t>
            </a:r>
            <a:r>
              <a:rPr sz="2800" spc="0" dirty="0" smtClean="0">
                <a:solidFill>
                  <a:srgbClr val="85200F"/>
                </a:solidFill>
                <a:latin typeface="Calibri"/>
                <a:cs typeface="Calibri"/>
              </a:rPr>
              <a:t>ds</a:t>
            </a:r>
            <a:r>
              <a:rPr sz="2800" spc="-52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2800" spc="0" dirty="0" smtClean="0">
                <a:solidFill>
                  <a:srgbClr val="85200F"/>
                </a:solidFill>
                <a:latin typeface="Calibri"/>
                <a:cs typeface="Calibri"/>
              </a:rPr>
              <a:t>i</a:t>
            </a:r>
            <a:r>
              <a:rPr sz="2800" spc="-9" dirty="0" smtClean="0">
                <a:solidFill>
                  <a:srgbClr val="85200F"/>
                </a:solidFill>
                <a:latin typeface="Calibri"/>
                <a:cs typeface="Calibri"/>
              </a:rPr>
              <a:t>n</a:t>
            </a:r>
            <a:r>
              <a:rPr sz="2800" spc="-34" dirty="0" smtClean="0">
                <a:solidFill>
                  <a:srgbClr val="85200F"/>
                </a:solidFill>
                <a:latin typeface="Calibri"/>
                <a:cs typeface="Calibri"/>
              </a:rPr>
              <a:t>s</a:t>
            </a:r>
            <a:r>
              <a:rPr sz="2800" spc="0" dirty="0" smtClean="0">
                <a:solidFill>
                  <a:srgbClr val="85200F"/>
                </a:solidFill>
                <a:latin typeface="Calibri"/>
                <a:cs typeface="Calibri"/>
              </a:rPr>
              <a:t>tructions </a:t>
            </a:r>
            <a:endParaRPr sz="2800">
              <a:latin typeface="Calibri"/>
              <a:cs typeface="Calibri"/>
            </a:endParaRPr>
          </a:p>
          <a:p>
            <a:pPr marL="12700" marR="297906">
              <a:lnSpc>
                <a:spcPts val="3417"/>
              </a:lnSpc>
              <a:spcBef>
                <a:spcPts val="615"/>
              </a:spcBef>
            </a:pPr>
            <a:r>
              <a:rPr sz="2800" spc="0" dirty="0" smtClean="0">
                <a:solidFill>
                  <a:srgbClr val="85200F"/>
                </a:solidFill>
                <a:latin typeface="Calibri"/>
                <a:cs typeface="Calibri"/>
              </a:rPr>
              <a:t>I</a:t>
            </a:r>
            <a:r>
              <a:rPr sz="2800" spc="-25" dirty="0" smtClean="0">
                <a:solidFill>
                  <a:srgbClr val="85200F"/>
                </a:solidFill>
                <a:latin typeface="Calibri"/>
                <a:cs typeface="Calibri"/>
              </a:rPr>
              <a:t>nt</a:t>
            </a:r>
            <a:r>
              <a:rPr sz="2800" spc="0" dirty="0" smtClean="0">
                <a:solidFill>
                  <a:srgbClr val="85200F"/>
                </a:solidFill>
                <a:latin typeface="Calibri"/>
                <a:cs typeface="Calibri"/>
              </a:rPr>
              <a:t>erp</a:t>
            </a:r>
            <a:r>
              <a:rPr sz="2800" spc="-39" dirty="0" smtClean="0">
                <a:solidFill>
                  <a:srgbClr val="85200F"/>
                </a:solidFill>
                <a:latin typeface="Calibri"/>
                <a:cs typeface="Calibri"/>
              </a:rPr>
              <a:t>r</a:t>
            </a:r>
            <a:r>
              <a:rPr sz="2800" spc="-9" dirty="0" smtClean="0">
                <a:solidFill>
                  <a:srgbClr val="85200F"/>
                </a:solidFill>
                <a:latin typeface="Calibri"/>
                <a:cs typeface="Calibri"/>
              </a:rPr>
              <a:t>e</a:t>
            </a:r>
            <a:r>
              <a:rPr sz="2800" spc="0" dirty="0" smtClean="0">
                <a:solidFill>
                  <a:srgbClr val="85200F"/>
                </a:solidFill>
                <a:latin typeface="Calibri"/>
                <a:cs typeface="Calibri"/>
              </a:rPr>
              <a:t>ts</a:t>
            </a:r>
            <a:r>
              <a:rPr sz="2800" spc="-98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2800" spc="0" dirty="0" smtClean="0">
                <a:solidFill>
                  <a:srgbClr val="85200F"/>
                </a:solidFill>
                <a:latin typeface="Calibri"/>
                <a:cs typeface="Calibri"/>
              </a:rPr>
              <a:t>the</a:t>
            </a:r>
            <a:r>
              <a:rPr sz="2800" spc="-23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2800" spc="0" dirty="0" smtClean="0">
                <a:solidFill>
                  <a:srgbClr val="85200F"/>
                </a:solidFill>
                <a:latin typeface="Calibri"/>
                <a:cs typeface="Calibri"/>
              </a:rPr>
              <a:t>que</a:t>
            </a:r>
            <a:r>
              <a:rPr sz="2800" spc="-39" dirty="0" smtClean="0">
                <a:solidFill>
                  <a:srgbClr val="85200F"/>
                </a:solidFill>
                <a:latin typeface="Calibri"/>
                <a:cs typeface="Calibri"/>
              </a:rPr>
              <a:t>s</a:t>
            </a:r>
            <a:r>
              <a:rPr sz="2800" spc="0" dirty="0" smtClean="0">
                <a:solidFill>
                  <a:srgbClr val="85200F"/>
                </a:solidFill>
                <a:latin typeface="Calibri"/>
                <a:cs typeface="Calibri"/>
              </a:rPr>
              <a:t>tion </a:t>
            </a:r>
            <a:endParaRPr sz="2800">
              <a:latin typeface="Calibri"/>
              <a:cs typeface="Calibri"/>
            </a:endParaRPr>
          </a:p>
          <a:p>
            <a:pPr marL="12700" marR="297906">
              <a:lnSpc>
                <a:spcPts val="3417"/>
              </a:lnSpc>
              <a:spcBef>
                <a:spcPts val="615"/>
              </a:spcBef>
            </a:pPr>
            <a:r>
              <a:rPr sz="2800" spc="-39" dirty="0" smtClean="0">
                <a:solidFill>
                  <a:srgbClr val="85200F"/>
                </a:solidFill>
                <a:latin typeface="Calibri"/>
                <a:cs typeface="Calibri"/>
              </a:rPr>
              <a:t>R</a:t>
            </a:r>
            <a:r>
              <a:rPr sz="2800" spc="0" dirty="0" smtClean="0">
                <a:solidFill>
                  <a:srgbClr val="85200F"/>
                </a:solidFill>
                <a:latin typeface="Calibri"/>
                <a:cs typeface="Calibri"/>
              </a:rPr>
              <a:t>e</a:t>
            </a:r>
            <a:r>
              <a:rPr sz="2800" spc="-9" dirty="0" smtClean="0">
                <a:solidFill>
                  <a:srgbClr val="85200F"/>
                </a:solidFill>
                <a:latin typeface="Calibri"/>
                <a:cs typeface="Calibri"/>
              </a:rPr>
              <a:t>c</a:t>
            </a:r>
            <a:r>
              <a:rPr sz="2800" spc="0" dirty="0" smtClean="0">
                <a:solidFill>
                  <a:srgbClr val="85200F"/>
                </a:solidFill>
                <a:latin typeface="Calibri"/>
                <a:cs typeface="Calibri"/>
              </a:rPr>
              <a:t>alls</a:t>
            </a:r>
            <a:r>
              <a:rPr sz="2800" spc="-78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2800" spc="-39" dirty="0" smtClean="0">
                <a:solidFill>
                  <a:srgbClr val="85200F"/>
                </a:solidFill>
                <a:latin typeface="Calibri"/>
                <a:cs typeface="Calibri"/>
              </a:rPr>
              <a:t>r</a:t>
            </a:r>
            <a:r>
              <a:rPr sz="2800" spc="0" dirty="0" smtClean="0">
                <a:solidFill>
                  <a:srgbClr val="85200F"/>
                </a:solidFill>
                <a:latin typeface="Calibri"/>
                <a:cs typeface="Calibri"/>
              </a:rPr>
              <a:t>el</a:t>
            </a:r>
            <a:r>
              <a:rPr sz="2800" spc="-9" dirty="0" smtClean="0">
                <a:solidFill>
                  <a:srgbClr val="85200F"/>
                </a:solidFill>
                <a:latin typeface="Calibri"/>
                <a:cs typeface="Calibri"/>
              </a:rPr>
              <a:t>e</a:t>
            </a:r>
            <a:r>
              <a:rPr sz="2800" spc="-34" dirty="0" smtClean="0">
                <a:solidFill>
                  <a:srgbClr val="85200F"/>
                </a:solidFill>
                <a:latin typeface="Calibri"/>
                <a:cs typeface="Calibri"/>
              </a:rPr>
              <a:t>v</a:t>
            </a:r>
            <a:r>
              <a:rPr sz="2800" spc="0" dirty="0" smtClean="0">
                <a:solidFill>
                  <a:srgbClr val="85200F"/>
                </a:solidFill>
                <a:latin typeface="Calibri"/>
                <a:cs typeface="Calibri"/>
              </a:rPr>
              <a:t>a</a:t>
            </a:r>
            <a:r>
              <a:rPr sz="2800" spc="-19" dirty="0" smtClean="0">
                <a:solidFill>
                  <a:srgbClr val="85200F"/>
                </a:solidFill>
                <a:latin typeface="Calibri"/>
                <a:cs typeface="Calibri"/>
              </a:rPr>
              <a:t>n</a:t>
            </a:r>
            <a:r>
              <a:rPr sz="2800" spc="0" dirty="0" smtClean="0">
                <a:solidFill>
                  <a:srgbClr val="85200F"/>
                </a:solidFill>
                <a:latin typeface="Calibri"/>
                <a:cs typeface="Calibri"/>
              </a:rPr>
              <a:t>t</a:t>
            </a:r>
            <a:r>
              <a:rPr sz="2800" spc="-94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2800" spc="0" dirty="0" smtClean="0">
                <a:solidFill>
                  <a:srgbClr val="85200F"/>
                </a:solidFill>
                <a:latin typeface="Calibri"/>
                <a:cs typeface="Calibri"/>
              </a:rPr>
              <a:t>i</a:t>
            </a:r>
            <a:r>
              <a:rPr sz="2800" spc="-14" dirty="0" smtClean="0">
                <a:solidFill>
                  <a:srgbClr val="85200F"/>
                </a:solidFill>
                <a:latin typeface="Calibri"/>
                <a:cs typeface="Calibri"/>
              </a:rPr>
              <a:t>n</a:t>
            </a:r>
            <a:r>
              <a:rPr sz="2800" spc="-59" dirty="0" smtClean="0">
                <a:solidFill>
                  <a:srgbClr val="85200F"/>
                </a:solidFill>
                <a:latin typeface="Calibri"/>
                <a:cs typeface="Calibri"/>
              </a:rPr>
              <a:t>f</a:t>
            </a:r>
            <a:r>
              <a:rPr sz="2800" spc="0" dirty="0" smtClean="0">
                <a:solidFill>
                  <a:srgbClr val="85200F"/>
                </a:solidFill>
                <a:latin typeface="Calibri"/>
                <a:cs typeface="Calibri"/>
              </a:rPr>
              <a:t>orm</a:t>
            </a:r>
            <a:r>
              <a:rPr sz="2800" spc="-14" dirty="0" smtClean="0">
                <a:solidFill>
                  <a:srgbClr val="85200F"/>
                </a:solidFill>
                <a:latin typeface="Calibri"/>
                <a:cs typeface="Calibri"/>
              </a:rPr>
              <a:t>a</a:t>
            </a:r>
            <a:r>
              <a:rPr sz="2800" spc="0" dirty="0" smtClean="0">
                <a:solidFill>
                  <a:srgbClr val="85200F"/>
                </a:solidFill>
                <a:latin typeface="Calibri"/>
                <a:cs typeface="Calibri"/>
              </a:rPr>
              <a:t>tion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97"/>
              </a:lnSpc>
              <a:spcBef>
                <a:spcPts val="655"/>
              </a:spcBef>
            </a:pPr>
            <a:r>
              <a:rPr sz="2800" spc="0" dirty="0" smtClean="0">
                <a:solidFill>
                  <a:srgbClr val="85200F"/>
                </a:solidFill>
                <a:latin typeface="Calibri"/>
                <a:cs typeface="Calibri"/>
              </a:rPr>
              <a:t>P</a:t>
            </a:r>
            <a:r>
              <a:rPr sz="2800" spc="-39" dirty="0" smtClean="0">
                <a:solidFill>
                  <a:srgbClr val="85200F"/>
                </a:solidFill>
                <a:latin typeface="Calibri"/>
                <a:cs typeface="Calibri"/>
              </a:rPr>
              <a:t>r</a:t>
            </a:r>
            <a:r>
              <a:rPr sz="2800" spc="0" dirty="0" smtClean="0">
                <a:solidFill>
                  <a:srgbClr val="85200F"/>
                </a:solidFill>
                <a:latin typeface="Calibri"/>
                <a:cs typeface="Calibri"/>
              </a:rPr>
              <a:t>epa</a:t>
            </a:r>
            <a:r>
              <a:rPr sz="2800" spc="-29" dirty="0" smtClean="0">
                <a:solidFill>
                  <a:srgbClr val="85200F"/>
                </a:solidFill>
                <a:latin typeface="Calibri"/>
                <a:cs typeface="Calibri"/>
              </a:rPr>
              <a:t>r</a:t>
            </a:r>
            <a:r>
              <a:rPr sz="2800" spc="0" dirty="0" smtClean="0">
                <a:solidFill>
                  <a:srgbClr val="85200F"/>
                </a:solidFill>
                <a:latin typeface="Calibri"/>
                <a:cs typeface="Calibri"/>
              </a:rPr>
              <a:t>es</a:t>
            </a:r>
            <a:r>
              <a:rPr sz="2800" spc="-70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2800" spc="0" dirty="0" smtClean="0">
                <a:solidFill>
                  <a:srgbClr val="85200F"/>
                </a:solidFill>
                <a:latin typeface="Calibri"/>
                <a:cs typeface="Calibri"/>
              </a:rPr>
              <a:t>a</a:t>
            </a:r>
            <a:r>
              <a:rPr sz="2800" spc="-13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2800" spc="-39" dirty="0" smtClean="0">
                <a:solidFill>
                  <a:srgbClr val="85200F"/>
                </a:solidFill>
                <a:latin typeface="Calibri"/>
                <a:cs typeface="Calibri"/>
              </a:rPr>
              <a:t>r</a:t>
            </a:r>
            <a:r>
              <a:rPr sz="2800" spc="0" dirty="0" smtClean="0">
                <a:solidFill>
                  <a:srgbClr val="85200F"/>
                </a:solidFill>
                <a:latin typeface="Calibri"/>
                <a:cs typeface="Calibri"/>
              </a:rPr>
              <a:t>esponse</a:t>
            </a:r>
            <a:r>
              <a:rPr sz="2800" spc="-58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2800" spc="0" dirty="0" smtClean="0">
                <a:solidFill>
                  <a:srgbClr val="85200F"/>
                </a:solidFill>
                <a:latin typeface="Calibri"/>
                <a:cs typeface="Calibri"/>
              </a:rPr>
              <a:t>a</a:t>
            </a:r>
            <a:r>
              <a:rPr sz="2800" spc="9" dirty="0" smtClean="0">
                <a:solidFill>
                  <a:srgbClr val="85200F"/>
                </a:solidFill>
                <a:latin typeface="Calibri"/>
                <a:cs typeface="Calibri"/>
              </a:rPr>
              <a:t>c</a:t>
            </a:r>
            <a:r>
              <a:rPr sz="2800" spc="-14" dirty="0" smtClean="0">
                <a:solidFill>
                  <a:srgbClr val="85200F"/>
                </a:solidFill>
                <a:latin typeface="Calibri"/>
                <a:cs typeface="Calibri"/>
              </a:rPr>
              <a:t>c</a:t>
            </a:r>
            <a:r>
              <a:rPr sz="2800" spc="0" dirty="0" smtClean="0">
                <a:solidFill>
                  <a:srgbClr val="85200F"/>
                </a:solidFill>
                <a:latin typeface="Calibri"/>
                <a:cs typeface="Calibri"/>
              </a:rPr>
              <a:t>o</a:t>
            </a:r>
            <a:r>
              <a:rPr sz="2800" spc="-34" dirty="0" smtClean="0">
                <a:solidFill>
                  <a:srgbClr val="85200F"/>
                </a:solidFill>
                <a:latin typeface="Calibri"/>
                <a:cs typeface="Calibri"/>
              </a:rPr>
              <a:t>r</a:t>
            </a:r>
            <a:r>
              <a:rPr sz="2800" spc="0" dirty="0" smtClean="0">
                <a:solidFill>
                  <a:srgbClr val="85200F"/>
                </a:solidFill>
                <a:latin typeface="Calibri"/>
                <a:cs typeface="Calibri"/>
              </a:rPr>
              <a:t>d</a:t>
            </a:r>
            <a:r>
              <a:rPr sz="2800" spc="-9" dirty="0" smtClean="0">
                <a:solidFill>
                  <a:srgbClr val="85200F"/>
                </a:solidFill>
                <a:latin typeface="Calibri"/>
                <a:cs typeface="Calibri"/>
              </a:rPr>
              <a:t>i</a:t>
            </a:r>
            <a:r>
              <a:rPr sz="2800" spc="0" dirty="0" smtClean="0">
                <a:solidFill>
                  <a:srgbClr val="85200F"/>
                </a:solidFill>
                <a:latin typeface="Calibri"/>
                <a:cs typeface="Calibri"/>
              </a:rPr>
              <a:t>ng d</a:t>
            </a:r>
            <a:r>
              <a:rPr sz="2800" spc="-9" dirty="0" smtClean="0">
                <a:solidFill>
                  <a:srgbClr val="85200F"/>
                </a:solidFill>
                <a:latin typeface="Calibri"/>
                <a:cs typeface="Calibri"/>
              </a:rPr>
              <a:t>i</a:t>
            </a:r>
            <a:r>
              <a:rPr sz="2800" spc="-39" dirty="0" smtClean="0">
                <a:solidFill>
                  <a:srgbClr val="85200F"/>
                </a:solidFill>
                <a:latin typeface="Calibri"/>
                <a:cs typeface="Calibri"/>
              </a:rPr>
              <a:t>r</a:t>
            </a:r>
            <a:r>
              <a:rPr sz="2800" spc="0" dirty="0" smtClean="0">
                <a:solidFill>
                  <a:srgbClr val="85200F"/>
                </a:solidFill>
                <a:latin typeface="Calibri"/>
                <a:cs typeface="Calibri"/>
              </a:rPr>
              <a:t>e</a:t>
            </a:r>
            <a:r>
              <a:rPr sz="2800" spc="4" dirty="0" smtClean="0">
                <a:solidFill>
                  <a:srgbClr val="85200F"/>
                </a:solidFill>
                <a:latin typeface="Calibri"/>
                <a:cs typeface="Calibri"/>
              </a:rPr>
              <a:t>c</a:t>
            </a:r>
            <a:r>
              <a:rPr sz="2800" spc="0" dirty="0" smtClean="0">
                <a:solidFill>
                  <a:srgbClr val="85200F"/>
                </a:solidFill>
                <a:latin typeface="Calibri"/>
                <a:cs typeface="Calibri"/>
              </a:rPr>
              <a:t>ti</a:t>
            </a:r>
            <a:r>
              <a:rPr sz="2800" spc="-29" dirty="0" smtClean="0">
                <a:solidFill>
                  <a:srgbClr val="85200F"/>
                </a:solidFill>
                <a:latin typeface="Calibri"/>
                <a:cs typeface="Calibri"/>
              </a:rPr>
              <a:t>v</a:t>
            </a:r>
            <a:r>
              <a:rPr sz="2800" spc="0" dirty="0" smtClean="0">
                <a:solidFill>
                  <a:srgbClr val="85200F"/>
                </a:solidFill>
                <a:latin typeface="Calibri"/>
                <a:cs typeface="Calibri"/>
              </a:rPr>
              <a:t>e,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59391" y="3214623"/>
            <a:ext cx="1933964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-25" baseline="2925" dirty="0" smtClean="0">
                <a:solidFill>
                  <a:srgbClr val="85200F"/>
                </a:solidFill>
                <a:latin typeface="Calibri"/>
                <a:cs typeface="Calibri"/>
              </a:rPr>
              <a:t>t</a:t>
            </a:r>
            <a:r>
              <a:rPr sz="4200" spc="0" baseline="2925" dirty="0" smtClean="0">
                <a:solidFill>
                  <a:srgbClr val="85200F"/>
                </a:solidFill>
                <a:latin typeface="Calibri"/>
                <a:cs typeface="Calibri"/>
              </a:rPr>
              <a:t>o</a:t>
            </a:r>
            <a:r>
              <a:rPr sz="4200" spc="-24" baseline="2925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4200" spc="0" baseline="2925" dirty="0" smtClean="0">
                <a:solidFill>
                  <a:srgbClr val="85200F"/>
                </a:solidFill>
                <a:latin typeface="Calibri"/>
                <a:cs typeface="Calibri"/>
              </a:rPr>
              <a:t>the</a:t>
            </a:r>
            <a:r>
              <a:rPr sz="4200" spc="-37" baseline="2925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4200" spc="-19" baseline="2925" dirty="0" smtClean="0">
                <a:solidFill>
                  <a:srgbClr val="85200F"/>
                </a:solidFill>
                <a:latin typeface="Calibri"/>
                <a:cs typeface="Calibri"/>
              </a:rPr>
              <a:t>v</a:t>
            </a:r>
            <a:r>
              <a:rPr sz="4200" spc="0" baseline="2925" dirty="0" smtClean="0">
                <a:solidFill>
                  <a:srgbClr val="85200F"/>
                </a:solidFill>
                <a:latin typeface="Calibri"/>
                <a:cs typeface="Calibri"/>
              </a:rPr>
              <a:t>erbal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78839" y="4068317"/>
            <a:ext cx="6528818" cy="18316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solidFill>
                  <a:srgbClr val="85200F"/>
                </a:solidFill>
                <a:latin typeface="Calibri"/>
                <a:cs typeface="Calibri"/>
              </a:rPr>
              <a:t>either</a:t>
            </a:r>
            <a:r>
              <a:rPr sz="4200" spc="-58" baseline="2925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4200" spc="0" baseline="2925" dirty="0" smtClean="0">
                <a:solidFill>
                  <a:srgbClr val="85200F"/>
                </a:solidFill>
                <a:latin typeface="Calibri"/>
                <a:cs typeface="Calibri"/>
              </a:rPr>
              <a:t>me</a:t>
            </a:r>
            <a:r>
              <a:rPr sz="4200" spc="-19" baseline="2925" dirty="0" smtClean="0">
                <a:solidFill>
                  <a:srgbClr val="85200F"/>
                </a:solidFill>
                <a:latin typeface="Calibri"/>
                <a:cs typeface="Calibri"/>
              </a:rPr>
              <a:t>n</a:t>
            </a:r>
            <a:r>
              <a:rPr sz="4200" spc="-34" baseline="2925" dirty="0" smtClean="0">
                <a:solidFill>
                  <a:srgbClr val="85200F"/>
                </a:solidFill>
                <a:latin typeface="Calibri"/>
                <a:cs typeface="Calibri"/>
              </a:rPr>
              <a:t>t</a:t>
            </a:r>
            <a:r>
              <a:rPr sz="4200" spc="0" baseline="2925" dirty="0" smtClean="0">
                <a:solidFill>
                  <a:srgbClr val="85200F"/>
                </a:solidFill>
                <a:latin typeface="Calibri"/>
                <a:cs typeface="Calibri"/>
              </a:rPr>
              <a:t>ally</a:t>
            </a:r>
            <a:r>
              <a:rPr sz="4200" spc="-99" baseline="2925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4200" spc="0" baseline="2925" dirty="0" smtClean="0">
                <a:solidFill>
                  <a:srgbClr val="85200F"/>
                </a:solidFill>
                <a:latin typeface="Calibri"/>
                <a:cs typeface="Calibri"/>
              </a:rPr>
              <a:t>or</a:t>
            </a:r>
            <a:r>
              <a:rPr sz="4200" spc="-24" baseline="2925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4200" spc="9" baseline="2925" dirty="0" smtClean="0">
                <a:solidFill>
                  <a:srgbClr val="85200F"/>
                </a:solidFill>
                <a:latin typeface="Calibri"/>
                <a:cs typeface="Calibri"/>
              </a:rPr>
              <a:t>w</a:t>
            </a:r>
            <a:r>
              <a:rPr sz="4200" spc="0" baseline="2925" dirty="0" smtClean="0">
                <a:solidFill>
                  <a:srgbClr val="85200F"/>
                </a:solidFill>
                <a:latin typeface="Calibri"/>
                <a:cs typeface="Calibri"/>
              </a:rPr>
              <a:t>r</a:t>
            </a:r>
            <a:r>
              <a:rPr sz="4200" spc="-9" baseline="2925" dirty="0" smtClean="0">
                <a:solidFill>
                  <a:srgbClr val="85200F"/>
                </a:solidFill>
                <a:latin typeface="Calibri"/>
                <a:cs typeface="Calibri"/>
              </a:rPr>
              <a:t>i</a:t>
            </a:r>
            <a:r>
              <a:rPr sz="4200" spc="-34" baseline="2925" dirty="0" smtClean="0">
                <a:solidFill>
                  <a:srgbClr val="85200F"/>
                </a:solidFill>
                <a:latin typeface="Calibri"/>
                <a:cs typeface="Calibri"/>
              </a:rPr>
              <a:t>t</a:t>
            </a:r>
            <a:r>
              <a:rPr sz="4200" spc="-25" baseline="2925" dirty="0" smtClean="0">
                <a:solidFill>
                  <a:srgbClr val="85200F"/>
                </a:solidFill>
                <a:latin typeface="Calibri"/>
                <a:cs typeface="Calibri"/>
              </a:rPr>
              <a:t>t</a:t>
            </a:r>
            <a:r>
              <a:rPr sz="4200" spc="0" baseline="2925" dirty="0" smtClean="0">
                <a:solidFill>
                  <a:srgbClr val="85200F"/>
                </a:solidFill>
                <a:latin typeface="Calibri"/>
                <a:cs typeface="Calibri"/>
              </a:rPr>
              <a:t>en,</a:t>
            </a:r>
            <a:r>
              <a:rPr sz="4200" spc="-80" baseline="2925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4200" spc="0" baseline="2925" dirty="0" smtClean="0">
                <a:solidFill>
                  <a:srgbClr val="85200F"/>
                </a:solidFill>
                <a:latin typeface="Calibri"/>
                <a:cs typeface="Calibri"/>
              </a:rPr>
              <a:t>either</a:t>
            </a:r>
            <a:r>
              <a:rPr sz="4200" spc="-58" baseline="2925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4200" spc="0" baseline="2925" dirty="0" smtClean="0">
                <a:solidFill>
                  <a:srgbClr val="85200F"/>
                </a:solidFill>
                <a:latin typeface="Calibri"/>
                <a:cs typeface="Calibri"/>
              </a:rPr>
              <a:t>outl</a:t>
            </a:r>
            <a:r>
              <a:rPr sz="4200" spc="-9" baseline="2925" dirty="0" smtClean="0">
                <a:solidFill>
                  <a:srgbClr val="85200F"/>
                </a:solidFill>
                <a:latin typeface="Calibri"/>
                <a:cs typeface="Calibri"/>
              </a:rPr>
              <a:t>i</a:t>
            </a:r>
            <a:r>
              <a:rPr sz="4200" spc="0" baseline="2925" dirty="0" smtClean="0">
                <a:solidFill>
                  <a:srgbClr val="85200F"/>
                </a:solidFill>
                <a:latin typeface="Calibri"/>
                <a:cs typeface="Calibri"/>
              </a:rPr>
              <a:t>ned</a:t>
            </a:r>
            <a:r>
              <a:rPr sz="4200" spc="-69" baseline="2925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4200" spc="0" baseline="2925" dirty="0" smtClean="0">
                <a:solidFill>
                  <a:srgbClr val="85200F"/>
                </a:solidFill>
                <a:latin typeface="Calibri"/>
                <a:cs typeface="Calibri"/>
              </a:rPr>
              <a:t>or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3360"/>
              </a:lnSpc>
              <a:spcBef>
                <a:spcPts val="20"/>
              </a:spcBef>
            </a:pPr>
            <a:r>
              <a:rPr sz="4200" spc="0" baseline="1950" dirty="0" smtClean="0">
                <a:solidFill>
                  <a:srgbClr val="85200F"/>
                </a:solidFill>
                <a:latin typeface="Calibri"/>
                <a:cs typeface="Calibri"/>
              </a:rPr>
              <a:t>"mapped",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ct val="101725"/>
              </a:lnSpc>
              <a:spcBef>
                <a:spcPts val="446"/>
              </a:spcBef>
            </a:pPr>
            <a:r>
              <a:rPr sz="2800" spc="-89" dirty="0" smtClean="0">
                <a:solidFill>
                  <a:srgbClr val="85200F"/>
                </a:solidFill>
                <a:latin typeface="Calibri"/>
                <a:cs typeface="Calibri"/>
              </a:rPr>
              <a:t>W</a:t>
            </a:r>
            <a:r>
              <a:rPr sz="2800" spc="0" dirty="0" smtClean="0">
                <a:solidFill>
                  <a:srgbClr val="85200F"/>
                </a:solidFill>
                <a:latin typeface="Calibri"/>
                <a:cs typeface="Calibri"/>
              </a:rPr>
              <a:t>r</a:t>
            </a:r>
            <a:r>
              <a:rPr sz="2800" spc="-9" dirty="0" smtClean="0">
                <a:solidFill>
                  <a:srgbClr val="85200F"/>
                </a:solidFill>
                <a:latin typeface="Calibri"/>
                <a:cs typeface="Calibri"/>
              </a:rPr>
              <a:t>i</a:t>
            </a:r>
            <a:r>
              <a:rPr sz="2800" spc="-25" dirty="0" smtClean="0">
                <a:solidFill>
                  <a:srgbClr val="85200F"/>
                </a:solidFill>
                <a:latin typeface="Calibri"/>
                <a:cs typeface="Calibri"/>
              </a:rPr>
              <a:t>t</a:t>
            </a:r>
            <a:r>
              <a:rPr sz="2800" spc="0" dirty="0" smtClean="0">
                <a:solidFill>
                  <a:srgbClr val="85200F"/>
                </a:solidFill>
                <a:latin typeface="Calibri"/>
                <a:cs typeface="Calibri"/>
              </a:rPr>
              <a:t>es</a:t>
            </a:r>
            <a:r>
              <a:rPr sz="2800" spc="-60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2800" spc="-39" dirty="0" smtClean="0">
                <a:solidFill>
                  <a:srgbClr val="85200F"/>
                </a:solidFill>
                <a:latin typeface="Calibri"/>
                <a:cs typeface="Calibri"/>
              </a:rPr>
              <a:t>r</a:t>
            </a:r>
            <a:r>
              <a:rPr sz="2800" spc="0" dirty="0" smtClean="0">
                <a:solidFill>
                  <a:srgbClr val="85200F"/>
                </a:solidFill>
                <a:latin typeface="Calibri"/>
                <a:cs typeface="Calibri"/>
              </a:rPr>
              <a:t>esponse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ct val="101725"/>
              </a:lnSpc>
              <a:spcBef>
                <a:spcPts val="616"/>
              </a:spcBef>
            </a:pPr>
            <a:r>
              <a:rPr sz="2800" spc="-39" dirty="0" smtClean="0">
                <a:solidFill>
                  <a:srgbClr val="85200F"/>
                </a:solidFill>
                <a:latin typeface="Calibri"/>
                <a:cs typeface="Calibri"/>
              </a:rPr>
              <a:t>R</a:t>
            </a:r>
            <a:r>
              <a:rPr sz="2800" spc="-9" dirty="0" smtClean="0">
                <a:solidFill>
                  <a:srgbClr val="85200F"/>
                </a:solidFill>
                <a:latin typeface="Calibri"/>
                <a:cs typeface="Calibri"/>
              </a:rPr>
              <a:t>e</a:t>
            </a:r>
            <a:r>
              <a:rPr sz="2800" spc="0" dirty="0" smtClean="0">
                <a:solidFill>
                  <a:srgbClr val="85200F"/>
                </a:solidFill>
                <a:latin typeface="Calibri"/>
                <a:cs typeface="Calibri"/>
              </a:rPr>
              <a:t>v</a:t>
            </a:r>
            <a:r>
              <a:rPr sz="2800" spc="-4" dirty="0" smtClean="0">
                <a:solidFill>
                  <a:srgbClr val="85200F"/>
                </a:solidFill>
                <a:latin typeface="Calibri"/>
                <a:cs typeface="Calibri"/>
              </a:rPr>
              <a:t>i</a:t>
            </a:r>
            <a:r>
              <a:rPr sz="2800" spc="-9" dirty="0" smtClean="0">
                <a:solidFill>
                  <a:srgbClr val="85200F"/>
                </a:solidFill>
                <a:latin typeface="Calibri"/>
                <a:cs typeface="Calibri"/>
              </a:rPr>
              <a:t>e</a:t>
            </a:r>
            <a:r>
              <a:rPr sz="2800" spc="-14" dirty="0" smtClean="0">
                <a:solidFill>
                  <a:srgbClr val="85200F"/>
                </a:solidFill>
                <a:latin typeface="Calibri"/>
                <a:cs typeface="Calibri"/>
              </a:rPr>
              <a:t>w</a:t>
            </a:r>
            <a:r>
              <a:rPr sz="2800" spc="0" dirty="0" smtClean="0">
                <a:solidFill>
                  <a:srgbClr val="85200F"/>
                </a:solidFill>
                <a:latin typeface="Calibri"/>
                <a:cs typeface="Calibri"/>
              </a:rPr>
              <a:t>s</a:t>
            </a:r>
            <a:r>
              <a:rPr sz="2800" spc="-93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2800" spc="9" dirty="0" smtClean="0">
                <a:solidFill>
                  <a:srgbClr val="85200F"/>
                </a:solidFill>
                <a:latin typeface="Calibri"/>
                <a:cs typeface="Calibri"/>
              </a:rPr>
              <a:t>a</a:t>
            </a:r>
            <a:r>
              <a:rPr sz="2800" spc="0" dirty="0" smtClean="0">
                <a:solidFill>
                  <a:srgbClr val="85200F"/>
                </a:solidFill>
                <a:latin typeface="Calibri"/>
                <a:cs typeface="Calibri"/>
              </a:rPr>
              <a:t>nd</a:t>
            </a:r>
            <a:r>
              <a:rPr sz="2800" spc="-32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2800" spc="0" dirty="0" smtClean="0">
                <a:solidFill>
                  <a:srgbClr val="85200F"/>
                </a:solidFill>
                <a:latin typeface="Calibri"/>
                <a:cs typeface="Calibri"/>
              </a:rPr>
              <a:t>edits</a:t>
            </a:r>
            <a:r>
              <a:rPr sz="2800" spc="-35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2800" spc="0" dirty="0" smtClean="0">
                <a:solidFill>
                  <a:srgbClr val="85200F"/>
                </a:solidFill>
                <a:latin typeface="Calibri"/>
                <a:cs typeface="Calibri"/>
              </a:rPr>
              <a:t>if</a:t>
            </a:r>
            <a:r>
              <a:rPr sz="2800" spc="-14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2800" spc="0" dirty="0" smtClean="0">
                <a:solidFill>
                  <a:srgbClr val="85200F"/>
                </a:solidFill>
                <a:latin typeface="Calibri"/>
                <a:cs typeface="Calibri"/>
              </a:rPr>
              <a:t>t</a:t>
            </a:r>
            <a:r>
              <a:rPr sz="2800" spc="-9" dirty="0" smtClean="0">
                <a:solidFill>
                  <a:srgbClr val="85200F"/>
                </a:solidFill>
                <a:latin typeface="Calibri"/>
                <a:cs typeface="Calibri"/>
              </a:rPr>
              <a:t>i</a:t>
            </a:r>
            <a:r>
              <a:rPr sz="2800" spc="0" dirty="0" smtClean="0">
                <a:solidFill>
                  <a:srgbClr val="85200F"/>
                </a:solidFill>
                <a:latin typeface="Calibri"/>
                <a:cs typeface="Calibri"/>
              </a:rPr>
              <a:t>me</a:t>
            </a:r>
            <a:r>
              <a:rPr sz="2800" spc="-52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2800" spc="0" dirty="0" smtClean="0">
                <a:solidFill>
                  <a:srgbClr val="85200F"/>
                </a:solidFill>
                <a:latin typeface="Calibri"/>
                <a:cs typeface="Calibri"/>
              </a:rPr>
              <a:t>permits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5940" y="4985437"/>
            <a:ext cx="215798" cy="893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85200F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700" marR="152">
              <a:lnSpc>
                <a:spcPct val="95825"/>
              </a:lnSpc>
              <a:spcBef>
                <a:spcPts val="666"/>
              </a:spcBef>
            </a:pPr>
            <a:r>
              <a:rPr sz="2800" spc="0" dirty="0" smtClean="0">
                <a:solidFill>
                  <a:srgbClr val="85200F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560450" y="600075"/>
            <a:ext cx="86037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" name="object 14"/>
          <p:cNvSpPr txBox="1"/>
          <p:nvPr/>
        </p:nvSpPr>
        <p:spPr>
          <a:xfrm>
            <a:off x="4560968" y="600075"/>
            <a:ext cx="9062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1540" y="169163"/>
            <a:ext cx="8252459" cy="1670303"/>
          </a:xfrm>
          <a:custGeom>
            <a:avLst/>
            <a:gdLst/>
            <a:ahLst/>
            <a:cxnLst/>
            <a:rect l="l" t="t" r="r" b="b"/>
            <a:pathLst>
              <a:path w="8252459" h="1670303">
                <a:moveTo>
                  <a:pt x="4145788" y="0"/>
                </a:moveTo>
                <a:lnTo>
                  <a:pt x="3743071" y="11175"/>
                </a:lnTo>
                <a:lnTo>
                  <a:pt x="3379597" y="42925"/>
                </a:lnTo>
                <a:lnTo>
                  <a:pt x="3026156" y="85978"/>
                </a:lnTo>
                <a:lnTo>
                  <a:pt x="2701798" y="138937"/>
                </a:lnTo>
                <a:lnTo>
                  <a:pt x="2396998" y="203707"/>
                </a:lnTo>
                <a:lnTo>
                  <a:pt x="2121916" y="278510"/>
                </a:lnTo>
                <a:lnTo>
                  <a:pt x="1856739" y="363854"/>
                </a:lnTo>
                <a:lnTo>
                  <a:pt x="1621282" y="449833"/>
                </a:lnTo>
                <a:lnTo>
                  <a:pt x="1395348" y="546353"/>
                </a:lnTo>
                <a:lnTo>
                  <a:pt x="1198498" y="642365"/>
                </a:lnTo>
                <a:lnTo>
                  <a:pt x="1011682" y="749553"/>
                </a:lnTo>
                <a:lnTo>
                  <a:pt x="697357" y="953134"/>
                </a:lnTo>
                <a:lnTo>
                  <a:pt x="559816" y="1059814"/>
                </a:lnTo>
                <a:lnTo>
                  <a:pt x="343928" y="1252854"/>
                </a:lnTo>
                <a:lnTo>
                  <a:pt x="255562" y="1338325"/>
                </a:lnTo>
                <a:lnTo>
                  <a:pt x="186296" y="1424177"/>
                </a:lnTo>
                <a:lnTo>
                  <a:pt x="127546" y="1488439"/>
                </a:lnTo>
                <a:lnTo>
                  <a:pt x="78346" y="1553082"/>
                </a:lnTo>
                <a:lnTo>
                  <a:pt x="39166" y="1606168"/>
                </a:lnTo>
                <a:lnTo>
                  <a:pt x="10032" y="1649094"/>
                </a:lnTo>
                <a:lnTo>
                  <a:pt x="0" y="1670303"/>
                </a:lnTo>
                <a:lnTo>
                  <a:pt x="19583" y="1649094"/>
                </a:lnTo>
                <a:lnTo>
                  <a:pt x="39166" y="1616836"/>
                </a:lnTo>
                <a:lnTo>
                  <a:pt x="78346" y="1563242"/>
                </a:lnTo>
                <a:lnTo>
                  <a:pt x="137579" y="1509648"/>
                </a:lnTo>
                <a:lnTo>
                  <a:pt x="196811" y="1445513"/>
                </a:lnTo>
                <a:lnTo>
                  <a:pt x="275145" y="1381251"/>
                </a:lnTo>
                <a:lnTo>
                  <a:pt x="373075" y="1295907"/>
                </a:lnTo>
                <a:lnTo>
                  <a:pt x="471423" y="1220596"/>
                </a:lnTo>
                <a:lnTo>
                  <a:pt x="599059" y="1135125"/>
                </a:lnTo>
                <a:lnTo>
                  <a:pt x="737108" y="1038605"/>
                </a:lnTo>
                <a:lnTo>
                  <a:pt x="884173" y="953134"/>
                </a:lnTo>
                <a:lnTo>
                  <a:pt x="1060958" y="867282"/>
                </a:lnTo>
                <a:lnTo>
                  <a:pt x="1247648" y="771270"/>
                </a:lnTo>
                <a:lnTo>
                  <a:pt x="1454023" y="695959"/>
                </a:lnTo>
                <a:lnTo>
                  <a:pt x="1679955" y="609980"/>
                </a:lnTo>
                <a:lnTo>
                  <a:pt x="1925574" y="535177"/>
                </a:lnTo>
                <a:lnTo>
                  <a:pt x="2180590" y="471042"/>
                </a:lnTo>
                <a:lnTo>
                  <a:pt x="2466340" y="407415"/>
                </a:lnTo>
                <a:lnTo>
                  <a:pt x="2770505" y="353821"/>
                </a:lnTo>
                <a:lnTo>
                  <a:pt x="3448431" y="289051"/>
                </a:lnTo>
                <a:lnTo>
                  <a:pt x="3811397" y="278510"/>
                </a:lnTo>
                <a:lnTo>
                  <a:pt x="6803720" y="278510"/>
                </a:lnTo>
                <a:lnTo>
                  <a:pt x="6503669" y="214248"/>
                </a:lnTo>
                <a:lnTo>
                  <a:pt x="5973445" y="128904"/>
                </a:lnTo>
                <a:lnTo>
                  <a:pt x="5481955" y="75310"/>
                </a:lnTo>
                <a:lnTo>
                  <a:pt x="5010404" y="32384"/>
                </a:lnTo>
                <a:lnTo>
                  <a:pt x="4558538" y="11175"/>
                </a:lnTo>
                <a:lnTo>
                  <a:pt x="4145788" y="0"/>
                </a:lnTo>
                <a:close/>
              </a:path>
              <a:path w="8252459" h="1670303">
                <a:moveTo>
                  <a:pt x="6803720" y="278510"/>
                </a:moveTo>
                <a:lnTo>
                  <a:pt x="4204589" y="278510"/>
                </a:lnTo>
                <a:lnTo>
                  <a:pt x="4627372" y="289051"/>
                </a:lnTo>
                <a:lnTo>
                  <a:pt x="5069205" y="321436"/>
                </a:lnTo>
                <a:lnTo>
                  <a:pt x="5531104" y="375030"/>
                </a:lnTo>
                <a:lnTo>
                  <a:pt x="6022213" y="449833"/>
                </a:lnTo>
                <a:lnTo>
                  <a:pt x="6542785" y="535177"/>
                </a:lnTo>
                <a:lnTo>
                  <a:pt x="7083552" y="653541"/>
                </a:lnTo>
                <a:lnTo>
                  <a:pt x="7653019" y="792479"/>
                </a:lnTo>
                <a:lnTo>
                  <a:pt x="8252459" y="953134"/>
                </a:lnTo>
                <a:lnTo>
                  <a:pt x="8252459" y="621156"/>
                </a:lnTo>
                <a:lnTo>
                  <a:pt x="7633334" y="460374"/>
                </a:lnTo>
                <a:lnTo>
                  <a:pt x="6803720" y="278510"/>
                </a:lnTo>
                <a:close/>
              </a:path>
            </a:pathLst>
          </a:custGeom>
          <a:solidFill>
            <a:srgbClr val="FAEB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3400" y="321563"/>
            <a:ext cx="8610599" cy="1572767"/>
          </a:xfrm>
          <a:custGeom>
            <a:avLst/>
            <a:gdLst/>
            <a:ahLst/>
            <a:cxnLst/>
            <a:rect l="l" t="t" r="r" b="b"/>
            <a:pathLst>
              <a:path w="8610599" h="1572767">
                <a:moveTo>
                  <a:pt x="4316095" y="0"/>
                </a:moveTo>
                <a:lnTo>
                  <a:pt x="3522726" y="42417"/>
                </a:lnTo>
                <a:lnTo>
                  <a:pt x="2815971" y="128269"/>
                </a:lnTo>
                <a:lnTo>
                  <a:pt x="2500884" y="192404"/>
                </a:lnTo>
                <a:lnTo>
                  <a:pt x="2207514" y="267207"/>
                </a:lnTo>
                <a:lnTo>
                  <a:pt x="1935226" y="342391"/>
                </a:lnTo>
                <a:lnTo>
                  <a:pt x="1685163" y="428370"/>
                </a:lnTo>
                <a:lnTo>
                  <a:pt x="1457452" y="513714"/>
                </a:lnTo>
                <a:lnTo>
                  <a:pt x="1250695" y="609599"/>
                </a:lnTo>
                <a:lnTo>
                  <a:pt x="1054608" y="706627"/>
                </a:lnTo>
                <a:lnTo>
                  <a:pt x="880618" y="802639"/>
                </a:lnTo>
                <a:lnTo>
                  <a:pt x="728954" y="899032"/>
                </a:lnTo>
                <a:lnTo>
                  <a:pt x="587286" y="995044"/>
                </a:lnTo>
                <a:lnTo>
                  <a:pt x="467829" y="1091437"/>
                </a:lnTo>
                <a:lnTo>
                  <a:pt x="358927" y="1177289"/>
                </a:lnTo>
                <a:lnTo>
                  <a:pt x="272237" y="1262760"/>
                </a:lnTo>
                <a:lnTo>
                  <a:pt x="195592" y="1337436"/>
                </a:lnTo>
                <a:lnTo>
                  <a:pt x="130568" y="1402079"/>
                </a:lnTo>
                <a:lnTo>
                  <a:pt x="76123" y="1465706"/>
                </a:lnTo>
                <a:lnTo>
                  <a:pt x="43878" y="1508632"/>
                </a:lnTo>
                <a:lnTo>
                  <a:pt x="11099" y="1551558"/>
                </a:lnTo>
                <a:lnTo>
                  <a:pt x="0" y="1572767"/>
                </a:lnTo>
                <a:lnTo>
                  <a:pt x="21678" y="1551558"/>
                </a:lnTo>
                <a:lnTo>
                  <a:pt x="43878" y="1519300"/>
                </a:lnTo>
                <a:lnTo>
                  <a:pt x="87223" y="1476882"/>
                </a:lnTo>
                <a:lnTo>
                  <a:pt x="141135" y="1423288"/>
                </a:lnTo>
                <a:lnTo>
                  <a:pt x="206692" y="1369821"/>
                </a:lnTo>
                <a:lnTo>
                  <a:pt x="380606" y="1219834"/>
                </a:lnTo>
                <a:lnTo>
                  <a:pt x="619531" y="1070228"/>
                </a:lnTo>
                <a:lnTo>
                  <a:pt x="761238" y="984376"/>
                </a:lnTo>
                <a:lnTo>
                  <a:pt x="924052" y="899032"/>
                </a:lnTo>
                <a:lnTo>
                  <a:pt x="1109091" y="813180"/>
                </a:lnTo>
                <a:lnTo>
                  <a:pt x="1304670" y="727836"/>
                </a:lnTo>
                <a:lnTo>
                  <a:pt x="1511300" y="653033"/>
                </a:lnTo>
                <a:lnTo>
                  <a:pt x="1750822" y="577849"/>
                </a:lnTo>
                <a:lnTo>
                  <a:pt x="2000758" y="503046"/>
                </a:lnTo>
                <a:lnTo>
                  <a:pt x="2283079" y="438403"/>
                </a:lnTo>
                <a:lnTo>
                  <a:pt x="2576449" y="384809"/>
                </a:lnTo>
                <a:lnTo>
                  <a:pt x="3229355" y="299465"/>
                </a:lnTo>
                <a:lnTo>
                  <a:pt x="3979417" y="257047"/>
                </a:lnTo>
                <a:lnTo>
                  <a:pt x="7071970" y="257047"/>
                </a:lnTo>
                <a:lnTo>
                  <a:pt x="6784213" y="203580"/>
                </a:lnTo>
                <a:lnTo>
                  <a:pt x="6240780" y="128269"/>
                </a:lnTo>
                <a:lnTo>
                  <a:pt x="5718556" y="64134"/>
                </a:lnTo>
                <a:lnTo>
                  <a:pt x="5229606" y="32384"/>
                </a:lnTo>
                <a:lnTo>
                  <a:pt x="4762246" y="11049"/>
                </a:lnTo>
                <a:lnTo>
                  <a:pt x="4316095" y="0"/>
                </a:lnTo>
                <a:close/>
              </a:path>
              <a:path w="8610599" h="1572767">
                <a:moveTo>
                  <a:pt x="7071970" y="257047"/>
                </a:moveTo>
                <a:lnTo>
                  <a:pt x="4392295" y="257047"/>
                </a:lnTo>
                <a:lnTo>
                  <a:pt x="4827270" y="278256"/>
                </a:lnTo>
                <a:lnTo>
                  <a:pt x="5284089" y="310641"/>
                </a:lnTo>
                <a:lnTo>
                  <a:pt x="5773039" y="353059"/>
                </a:lnTo>
                <a:lnTo>
                  <a:pt x="6284214" y="417194"/>
                </a:lnTo>
                <a:lnTo>
                  <a:pt x="6827520" y="513714"/>
                </a:lnTo>
                <a:lnTo>
                  <a:pt x="7392670" y="620775"/>
                </a:lnTo>
                <a:lnTo>
                  <a:pt x="7979918" y="749045"/>
                </a:lnTo>
                <a:lnTo>
                  <a:pt x="8610599" y="899032"/>
                </a:lnTo>
                <a:lnTo>
                  <a:pt x="8610599" y="588390"/>
                </a:lnTo>
                <a:lnTo>
                  <a:pt x="7968869" y="438403"/>
                </a:lnTo>
                <a:lnTo>
                  <a:pt x="7360411" y="310641"/>
                </a:lnTo>
                <a:lnTo>
                  <a:pt x="7071970" y="257047"/>
                </a:lnTo>
                <a:close/>
              </a:path>
            </a:pathLst>
          </a:custGeom>
          <a:solidFill>
            <a:srgbClr val="F5CD2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572000"/>
            <a:ext cx="9143999" cy="2285996"/>
          </a:xfrm>
          <a:custGeom>
            <a:avLst/>
            <a:gdLst/>
            <a:ahLst/>
            <a:cxnLst/>
            <a:rect l="l" t="t" r="r" b="b"/>
            <a:pathLst>
              <a:path w="9143999" h="2285996">
                <a:moveTo>
                  <a:pt x="0" y="1124484"/>
                </a:moveTo>
                <a:lnTo>
                  <a:pt x="0" y="2285996"/>
                </a:lnTo>
                <a:lnTo>
                  <a:pt x="9143999" y="2285996"/>
                </a:lnTo>
                <a:lnTo>
                  <a:pt x="9143999" y="1763941"/>
                </a:lnTo>
                <a:lnTo>
                  <a:pt x="3986149" y="1763941"/>
                </a:lnTo>
                <a:lnTo>
                  <a:pt x="3730085" y="1759642"/>
                </a:lnTo>
                <a:lnTo>
                  <a:pt x="3479049" y="1749903"/>
                </a:lnTo>
                <a:lnTo>
                  <a:pt x="3233190" y="1735141"/>
                </a:lnTo>
                <a:lnTo>
                  <a:pt x="2992654" y="1715777"/>
                </a:lnTo>
                <a:lnTo>
                  <a:pt x="2757592" y="1692227"/>
                </a:lnTo>
                <a:lnTo>
                  <a:pt x="2528151" y="1664912"/>
                </a:lnTo>
                <a:lnTo>
                  <a:pt x="2304479" y="1634250"/>
                </a:lnTo>
                <a:lnTo>
                  <a:pt x="2086726" y="1600660"/>
                </a:lnTo>
                <a:lnTo>
                  <a:pt x="1875039" y="1564561"/>
                </a:lnTo>
                <a:lnTo>
                  <a:pt x="1669567" y="1526371"/>
                </a:lnTo>
                <a:lnTo>
                  <a:pt x="1470459" y="1486510"/>
                </a:lnTo>
                <a:lnTo>
                  <a:pt x="1277862" y="1445396"/>
                </a:lnTo>
                <a:lnTo>
                  <a:pt x="1091926" y="1403447"/>
                </a:lnTo>
                <a:lnTo>
                  <a:pt x="740629" y="1318724"/>
                </a:lnTo>
                <a:lnTo>
                  <a:pt x="0" y="1124484"/>
                </a:lnTo>
                <a:close/>
              </a:path>
              <a:path w="9143999" h="2285996">
                <a:moveTo>
                  <a:pt x="9143999" y="0"/>
                </a:moveTo>
                <a:lnTo>
                  <a:pt x="9084905" y="77057"/>
                </a:lnTo>
                <a:lnTo>
                  <a:pt x="9014664" y="165684"/>
                </a:lnTo>
                <a:lnTo>
                  <a:pt x="8931645" y="264148"/>
                </a:lnTo>
                <a:lnTo>
                  <a:pt x="8834220" y="370716"/>
                </a:lnTo>
                <a:lnTo>
                  <a:pt x="8720758" y="483656"/>
                </a:lnTo>
                <a:lnTo>
                  <a:pt x="8589630" y="601233"/>
                </a:lnTo>
                <a:lnTo>
                  <a:pt x="8439205" y="721717"/>
                </a:lnTo>
                <a:lnTo>
                  <a:pt x="8267854" y="843373"/>
                </a:lnTo>
                <a:lnTo>
                  <a:pt x="8073947" y="964469"/>
                </a:lnTo>
                <a:lnTo>
                  <a:pt x="7855854" y="1083271"/>
                </a:lnTo>
                <a:lnTo>
                  <a:pt x="7611946" y="1198048"/>
                </a:lnTo>
                <a:lnTo>
                  <a:pt x="7340592" y="1307066"/>
                </a:lnTo>
                <a:lnTo>
                  <a:pt x="7040163" y="1408592"/>
                </a:lnTo>
                <a:lnTo>
                  <a:pt x="6709029" y="1500893"/>
                </a:lnTo>
                <a:lnTo>
                  <a:pt x="6345560" y="1582237"/>
                </a:lnTo>
                <a:lnTo>
                  <a:pt x="5948127" y="1650890"/>
                </a:lnTo>
                <a:lnTo>
                  <a:pt x="5515099" y="1705120"/>
                </a:lnTo>
                <a:lnTo>
                  <a:pt x="5044846" y="1743193"/>
                </a:lnTo>
                <a:lnTo>
                  <a:pt x="4535739" y="1763378"/>
                </a:lnTo>
                <a:lnTo>
                  <a:pt x="3986149" y="1763941"/>
                </a:lnTo>
                <a:lnTo>
                  <a:pt x="9143999" y="1763941"/>
                </a:lnTo>
                <a:lnTo>
                  <a:pt x="9143999" y="0"/>
                </a:lnTo>
                <a:close/>
              </a:path>
            </a:pathLst>
          </a:custGeom>
          <a:solidFill>
            <a:srgbClr val="5A160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114800"/>
            <a:ext cx="8991600" cy="2189041"/>
          </a:xfrm>
          <a:custGeom>
            <a:avLst/>
            <a:gdLst/>
            <a:ahLst/>
            <a:cxnLst/>
            <a:rect l="l" t="t" r="r" b="b"/>
            <a:pathLst>
              <a:path w="8991600" h="2189041">
                <a:moveTo>
                  <a:pt x="0" y="944499"/>
                </a:moveTo>
                <a:lnTo>
                  <a:pt x="0" y="1378839"/>
                </a:lnTo>
                <a:lnTo>
                  <a:pt x="1049999" y="1697960"/>
                </a:lnTo>
                <a:lnTo>
                  <a:pt x="2019513" y="1931003"/>
                </a:lnTo>
                <a:lnTo>
                  <a:pt x="2911422" y="2085505"/>
                </a:lnTo>
                <a:lnTo>
                  <a:pt x="3728606" y="2169005"/>
                </a:lnTo>
                <a:lnTo>
                  <a:pt x="4473946" y="2189041"/>
                </a:lnTo>
                <a:lnTo>
                  <a:pt x="5150322" y="2153151"/>
                </a:lnTo>
                <a:lnTo>
                  <a:pt x="5760616" y="2068874"/>
                </a:lnTo>
                <a:lnTo>
                  <a:pt x="6307707" y="1943749"/>
                </a:lnTo>
                <a:lnTo>
                  <a:pt x="6646160" y="1833588"/>
                </a:lnTo>
                <a:lnTo>
                  <a:pt x="4399901" y="1833588"/>
                </a:lnTo>
                <a:lnTo>
                  <a:pt x="3661208" y="1789868"/>
                </a:lnTo>
                <a:lnTo>
                  <a:pt x="2854358" y="1686045"/>
                </a:lnTo>
                <a:lnTo>
                  <a:pt x="1976863" y="1515173"/>
                </a:lnTo>
                <a:lnTo>
                  <a:pt x="1026239" y="1270306"/>
                </a:lnTo>
                <a:lnTo>
                  <a:pt x="0" y="944499"/>
                </a:lnTo>
                <a:close/>
              </a:path>
              <a:path w="8991600" h="2189041">
                <a:moveTo>
                  <a:pt x="8991600" y="0"/>
                </a:moveTo>
                <a:lnTo>
                  <a:pt x="8931512" y="92792"/>
                </a:lnTo>
                <a:lnTo>
                  <a:pt x="8852675" y="198365"/>
                </a:lnTo>
                <a:lnTo>
                  <a:pt x="8737994" y="334127"/>
                </a:lnTo>
                <a:lnTo>
                  <a:pt x="8584983" y="493133"/>
                </a:lnTo>
                <a:lnTo>
                  <a:pt x="8391158" y="668438"/>
                </a:lnTo>
                <a:lnTo>
                  <a:pt x="8154031" y="853096"/>
                </a:lnTo>
                <a:lnTo>
                  <a:pt x="7871118" y="1040161"/>
                </a:lnTo>
                <a:lnTo>
                  <a:pt x="7539933" y="1222688"/>
                </a:lnTo>
                <a:lnTo>
                  <a:pt x="7157989" y="1393731"/>
                </a:lnTo>
                <a:lnTo>
                  <a:pt x="6722802" y="1546344"/>
                </a:lnTo>
                <a:lnTo>
                  <a:pt x="6231885" y="1673582"/>
                </a:lnTo>
                <a:lnTo>
                  <a:pt x="5682753" y="1768499"/>
                </a:lnTo>
                <a:lnTo>
                  <a:pt x="5072920" y="1824149"/>
                </a:lnTo>
                <a:lnTo>
                  <a:pt x="4399901" y="1833588"/>
                </a:lnTo>
                <a:lnTo>
                  <a:pt x="6646160" y="1833588"/>
                </a:lnTo>
                <a:lnTo>
                  <a:pt x="6794478" y="1785313"/>
                </a:lnTo>
                <a:lnTo>
                  <a:pt x="7223807" y="1601104"/>
                </a:lnTo>
                <a:lnTo>
                  <a:pt x="7598576" y="1398662"/>
                </a:lnTo>
                <a:lnTo>
                  <a:pt x="7921666" y="1185525"/>
                </a:lnTo>
                <a:lnTo>
                  <a:pt x="8195957" y="969231"/>
                </a:lnTo>
                <a:lnTo>
                  <a:pt x="8424330" y="757318"/>
                </a:lnTo>
                <a:lnTo>
                  <a:pt x="8609665" y="557325"/>
                </a:lnTo>
                <a:lnTo>
                  <a:pt x="8754843" y="376790"/>
                </a:lnTo>
                <a:lnTo>
                  <a:pt x="8862745" y="223252"/>
                </a:lnTo>
                <a:lnTo>
                  <a:pt x="8936251" y="104248"/>
                </a:lnTo>
                <a:lnTo>
                  <a:pt x="8978243" y="27318"/>
                </a:lnTo>
                <a:lnTo>
                  <a:pt x="8991600" y="0"/>
                </a:lnTo>
                <a:close/>
              </a:path>
            </a:pathLst>
          </a:custGeom>
          <a:solidFill>
            <a:srgbClr val="FAEB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4572000"/>
            <a:ext cx="9144000" cy="1867695"/>
          </a:xfrm>
          <a:custGeom>
            <a:avLst/>
            <a:gdLst/>
            <a:ahLst/>
            <a:cxnLst/>
            <a:rect l="l" t="t" r="r" b="b"/>
            <a:pathLst>
              <a:path w="9144000" h="1867695">
                <a:moveTo>
                  <a:pt x="0" y="805941"/>
                </a:moveTo>
                <a:lnTo>
                  <a:pt x="0" y="1176439"/>
                </a:lnTo>
                <a:lnTo>
                  <a:pt x="1067798" y="1448711"/>
                </a:lnTo>
                <a:lnTo>
                  <a:pt x="2053746" y="1647542"/>
                </a:lnTo>
                <a:lnTo>
                  <a:pt x="2960774" y="1779361"/>
                </a:lnTo>
                <a:lnTo>
                  <a:pt x="3791809" y="1850602"/>
                </a:lnTo>
                <a:lnTo>
                  <a:pt x="4549782" y="1867695"/>
                </a:lnTo>
                <a:lnTo>
                  <a:pt x="5237623" y="1837073"/>
                </a:lnTo>
                <a:lnTo>
                  <a:pt x="5858261" y="1765167"/>
                </a:lnTo>
                <a:lnTo>
                  <a:pt x="6414625" y="1658409"/>
                </a:lnTo>
                <a:lnTo>
                  <a:pt x="6758668" y="1564459"/>
                </a:lnTo>
                <a:lnTo>
                  <a:pt x="4474452" y="1564459"/>
                </a:lnTo>
                <a:lnTo>
                  <a:pt x="3723241" y="1527166"/>
                </a:lnTo>
                <a:lnTo>
                  <a:pt x="2902719" y="1438594"/>
                </a:lnTo>
                <a:lnTo>
                  <a:pt x="2010356" y="1292816"/>
                </a:lnTo>
                <a:lnTo>
                  <a:pt x="1043625" y="1083907"/>
                </a:lnTo>
                <a:lnTo>
                  <a:pt x="0" y="805941"/>
                </a:lnTo>
                <a:close/>
              </a:path>
              <a:path w="9144000" h="1867695">
                <a:moveTo>
                  <a:pt x="9144000" y="0"/>
                </a:moveTo>
                <a:lnTo>
                  <a:pt x="9082892" y="79170"/>
                </a:lnTo>
                <a:lnTo>
                  <a:pt x="9002717" y="169245"/>
                </a:lnTo>
                <a:lnTo>
                  <a:pt x="8886090" y="285078"/>
                </a:lnTo>
                <a:lnTo>
                  <a:pt x="8730484" y="420743"/>
                </a:lnTo>
                <a:lnTo>
                  <a:pt x="8533370" y="570315"/>
                </a:lnTo>
                <a:lnTo>
                  <a:pt x="8292222" y="727867"/>
                </a:lnTo>
                <a:lnTo>
                  <a:pt x="8004511" y="887473"/>
                </a:lnTo>
                <a:lnTo>
                  <a:pt x="7667710" y="1043208"/>
                </a:lnTo>
                <a:lnTo>
                  <a:pt x="7279290" y="1189145"/>
                </a:lnTo>
                <a:lnTo>
                  <a:pt x="6836725" y="1319359"/>
                </a:lnTo>
                <a:lnTo>
                  <a:pt x="6337486" y="1427923"/>
                </a:lnTo>
                <a:lnTo>
                  <a:pt x="5779046" y="1508912"/>
                </a:lnTo>
                <a:lnTo>
                  <a:pt x="5158877" y="1556399"/>
                </a:lnTo>
                <a:lnTo>
                  <a:pt x="4474452" y="1564459"/>
                </a:lnTo>
                <a:lnTo>
                  <a:pt x="6758668" y="1564459"/>
                </a:lnTo>
                <a:lnTo>
                  <a:pt x="6909645" y="1523231"/>
                </a:lnTo>
                <a:lnTo>
                  <a:pt x="7346251" y="1366064"/>
                </a:lnTo>
                <a:lnTo>
                  <a:pt x="7727372" y="1193340"/>
                </a:lnTo>
                <a:lnTo>
                  <a:pt x="8055937" y="1011491"/>
                </a:lnTo>
                <a:lnTo>
                  <a:pt x="8334876" y="826948"/>
                </a:lnTo>
                <a:lnTo>
                  <a:pt x="8567118" y="646144"/>
                </a:lnTo>
                <a:lnTo>
                  <a:pt x="8755594" y="475510"/>
                </a:lnTo>
                <a:lnTo>
                  <a:pt x="8903232" y="321477"/>
                </a:lnTo>
                <a:lnTo>
                  <a:pt x="9012962" y="190478"/>
                </a:lnTo>
                <a:lnTo>
                  <a:pt x="9087714" y="88945"/>
                </a:lnTo>
                <a:lnTo>
                  <a:pt x="9130416" y="23308"/>
                </a:lnTo>
                <a:lnTo>
                  <a:pt x="9144000" y="0"/>
                </a:lnTo>
                <a:close/>
              </a:path>
            </a:pathLst>
          </a:custGeom>
          <a:solidFill>
            <a:srgbClr val="F5CD2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301877" y="146710"/>
            <a:ext cx="6584238" cy="9204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3365"/>
              </a:lnSpc>
              <a:spcBef>
                <a:spcPts val="168"/>
              </a:spcBef>
            </a:pPr>
            <a:r>
              <a:rPr sz="4800" b="1" spc="0" baseline="3413" dirty="0" smtClean="0">
                <a:solidFill>
                  <a:srgbClr val="85200F"/>
                </a:solidFill>
                <a:latin typeface="Calibri"/>
                <a:cs typeface="Calibri"/>
              </a:rPr>
              <a:t>Ess</a:t>
            </a:r>
            <a:r>
              <a:rPr sz="4800" b="1" spc="-50" baseline="3413" dirty="0" smtClean="0">
                <a:solidFill>
                  <a:srgbClr val="85200F"/>
                </a:solidFill>
                <a:latin typeface="Calibri"/>
                <a:cs typeface="Calibri"/>
              </a:rPr>
              <a:t>a</a:t>
            </a:r>
            <a:r>
              <a:rPr sz="4800" b="1" spc="0" baseline="3413" dirty="0" smtClean="0">
                <a:solidFill>
                  <a:srgbClr val="85200F"/>
                </a:solidFill>
                <a:latin typeface="Calibri"/>
                <a:cs typeface="Calibri"/>
              </a:rPr>
              <a:t>y</a:t>
            </a:r>
            <a:r>
              <a:rPr sz="4800" b="1" spc="-25" baseline="3413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4800" b="1" spc="-29" baseline="3413" dirty="0" smtClean="0">
                <a:solidFill>
                  <a:srgbClr val="85200F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 smtClean="0">
                <a:solidFill>
                  <a:srgbClr val="85200F"/>
                </a:solidFill>
                <a:latin typeface="Calibri"/>
                <a:cs typeface="Calibri"/>
              </a:rPr>
              <a:t>e</a:t>
            </a:r>
            <a:r>
              <a:rPr sz="4800" b="1" spc="-34" baseline="3413" dirty="0" smtClean="0">
                <a:solidFill>
                  <a:srgbClr val="85200F"/>
                </a:solidFill>
                <a:latin typeface="Calibri"/>
                <a:cs typeface="Calibri"/>
              </a:rPr>
              <a:t>s</a:t>
            </a:r>
            <a:r>
              <a:rPr sz="4800" b="1" spc="0" baseline="3413" dirty="0" smtClean="0">
                <a:solidFill>
                  <a:srgbClr val="85200F"/>
                </a:solidFill>
                <a:latin typeface="Calibri"/>
                <a:cs typeface="Calibri"/>
              </a:rPr>
              <a:t>ts</a:t>
            </a:r>
            <a:r>
              <a:rPr sz="4800" b="1" spc="-14" baseline="3413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4800" b="1" spc="-19" baseline="3413" dirty="0" smtClean="0">
                <a:solidFill>
                  <a:srgbClr val="85200F"/>
                </a:solidFill>
                <a:latin typeface="Calibri"/>
                <a:cs typeface="Calibri"/>
              </a:rPr>
              <a:t>c</a:t>
            </a:r>
            <a:r>
              <a:rPr sz="4800" b="1" spc="0" baseline="3413" dirty="0" smtClean="0">
                <a:solidFill>
                  <a:srgbClr val="85200F"/>
                </a:solidFill>
                <a:latin typeface="Calibri"/>
                <a:cs typeface="Calibri"/>
              </a:rPr>
              <a:t>an</a:t>
            </a:r>
            <a:r>
              <a:rPr sz="4800" b="1" spc="-19" baseline="3413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4800" b="1" spc="-14" baseline="3413" dirty="0" smtClean="0">
                <a:solidFill>
                  <a:srgbClr val="85200F"/>
                </a:solidFill>
                <a:latin typeface="Calibri"/>
                <a:cs typeface="Calibri"/>
              </a:rPr>
              <a:t>e</a:t>
            </a:r>
            <a:r>
              <a:rPr sz="4800" b="1" spc="-50" baseline="3413" dirty="0" smtClean="0">
                <a:solidFill>
                  <a:srgbClr val="85200F"/>
                </a:solidFill>
                <a:latin typeface="Calibri"/>
                <a:cs typeface="Calibri"/>
              </a:rPr>
              <a:t>v</a:t>
            </a:r>
            <a:r>
              <a:rPr sz="4800" b="1" spc="0" baseline="3413" dirty="0" smtClean="0">
                <a:solidFill>
                  <a:srgbClr val="85200F"/>
                </a:solidFill>
                <a:latin typeface="Calibri"/>
                <a:cs typeface="Calibri"/>
              </a:rPr>
              <a:t>alu</a:t>
            </a:r>
            <a:r>
              <a:rPr sz="4800" b="1" spc="-19" baseline="3413" dirty="0" smtClean="0">
                <a:solidFill>
                  <a:srgbClr val="85200F"/>
                </a:solidFill>
                <a:latin typeface="Calibri"/>
                <a:cs typeface="Calibri"/>
              </a:rPr>
              <a:t>a</a:t>
            </a:r>
            <a:r>
              <a:rPr sz="4800" b="1" spc="-29" baseline="3413" dirty="0" smtClean="0">
                <a:solidFill>
                  <a:srgbClr val="85200F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 smtClean="0">
                <a:solidFill>
                  <a:srgbClr val="85200F"/>
                </a:solidFill>
                <a:latin typeface="Calibri"/>
                <a:cs typeface="Calibri"/>
              </a:rPr>
              <a:t>e</a:t>
            </a:r>
            <a:r>
              <a:rPr sz="4800" b="1" spc="-29" baseline="3413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 smtClean="0">
                <a:solidFill>
                  <a:srgbClr val="85200F"/>
                </a:solidFill>
                <a:latin typeface="Calibri"/>
                <a:cs typeface="Calibri"/>
              </a:rPr>
              <a:t>mo</a:t>
            </a:r>
            <a:r>
              <a:rPr sz="4800" b="1" spc="-34" baseline="3413" dirty="0" smtClean="0">
                <a:solidFill>
                  <a:srgbClr val="85200F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 smtClean="0">
                <a:solidFill>
                  <a:srgbClr val="85200F"/>
                </a:solidFill>
                <a:latin typeface="Calibri"/>
                <a:cs typeface="Calibri"/>
              </a:rPr>
              <a:t>e </a:t>
            </a:r>
            <a:r>
              <a:rPr sz="4800" b="1" spc="-19" baseline="3413" dirty="0" smtClean="0">
                <a:solidFill>
                  <a:srgbClr val="85200F"/>
                </a:solidFill>
                <a:latin typeface="Calibri"/>
                <a:cs typeface="Calibri"/>
              </a:rPr>
              <a:t>c</a:t>
            </a:r>
            <a:r>
              <a:rPr sz="4800" b="1" spc="0" baseline="3413" dirty="0" smtClean="0">
                <a:solidFill>
                  <a:srgbClr val="85200F"/>
                </a:solidFill>
                <a:latin typeface="Calibri"/>
                <a:cs typeface="Calibri"/>
              </a:rPr>
              <a:t>ompl</a:t>
            </a:r>
            <a:r>
              <a:rPr sz="4800" b="1" spc="-54" baseline="3413" dirty="0" smtClean="0">
                <a:solidFill>
                  <a:srgbClr val="85200F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 smtClean="0">
                <a:solidFill>
                  <a:srgbClr val="85200F"/>
                </a:solidFill>
                <a:latin typeface="Calibri"/>
                <a:cs typeface="Calibri"/>
              </a:rPr>
              <a:t>x</a:t>
            </a:r>
            <a:endParaRPr sz="3200">
              <a:latin typeface="Calibri"/>
              <a:cs typeface="Calibri"/>
            </a:endParaRPr>
          </a:p>
          <a:p>
            <a:pPr marL="1039329" marR="1071701" algn="ctr">
              <a:lnSpc>
                <a:spcPts val="3840"/>
              </a:lnSpc>
              <a:spcBef>
                <a:spcPts val="23"/>
              </a:spcBef>
            </a:pPr>
            <a:r>
              <a:rPr sz="4800" b="1" spc="0" baseline="1706" dirty="0" smtClean="0">
                <a:solidFill>
                  <a:srgbClr val="85200F"/>
                </a:solidFill>
                <a:latin typeface="Calibri"/>
                <a:cs typeface="Calibri"/>
              </a:rPr>
              <a:t>cogniti</a:t>
            </a:r>
            <a:r>
              <a:rPr sz="4800" b="1" spc="-25" baseline="1706" dirty="0" smtClean="0">
                <a:solidFill>
                  <a:srgbClr val="85200F"/>
                </a:solidFill>
                <a:latin typeface="Calibri"/>
                <a:cs typeface="Calibri"/>
              </a:rPr>
              <a:t>v</a:t>
            </a:r>
            <a:r>
              <a:rPr sz="4800" b="1" spc="0" baseline="1706" dirty="0" smtClean="0">
                <a:solidFill>
                  <a:srgbClr val="85200F"/>
                </a:solidFill>
                <a:latin typeface="Calibri"/>
                <a:cs typeface="Calibri"/>
              </a:rPr>
              <a:t>e</a:t>
            </a:r>
            <a:r>
              <a:rPr sz="4800" b="1" spc="-29" baseline="1706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 smtClean="0">
                <a:solidFill>
                  <a:srgbClr val="85200F"/>
                </a:solidFill>
                <a:latin typeface="Calibri"/>
                <a:cs typeface="Calibri"/>
              </a:rPr>
              <a:t>or thinking</a:t>
            </a:r>
            <a:r>
              <a:rPr sz="4800" b="1" spc="-14" baseline="1706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 smtClean="0">
                <a:solidFill>
                  <a:srgbClr val="85200F"/>
                </a:solidFill>
                <a:latin typeface="Calibri"/>
                <a:cs typeface="Calibri"/>
              </a:rPr>
              <a:t>ski</a:t>
            </a:r>
            <a:r>
              <a:rPr sz="4800" b="1" spc="9" baseline="1706" dirty="0" smtClean="0">
                <a:solidFill>
                  <a:srgbClr val="85200F"/>
                </a:solidFill>
                <a:latin typeface="Calibri"/>
                <a:cs typeface="Calibri"/>
              </a:rPr>
              <a:t>l</a:t>
            </a:r>
            <a:r>
              <a:rPr sz="4800" b="1" spc="0" baseline="1706" dirty="0" smtClean="0">
                <a:solidFill>
                  <a:srgbClr val="85200F"/>
                </a:solidFill>
                <a:latin typeface="Calibri"/>
                <a:cs typeface="Calibri"/>
              </a:rPr>
              <a:t>ls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1075251"/>
            <a:ext cx="177546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0" dirty="0" smtClean="0">
                <a:solidFill>
                  <a:srgbClr val="85200F"/>
                </a:solidFill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8839" y="1092072"/>
            <a:ext cx="7209406" cy="3042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spc="0" baseline="2482" dirty="0" smtClean="0">
                <a:solidFill>
                  <a:srgbClr val="85200F"/>
                </a:solidFill>
                <a:latin typeface="Calibri"/>
                <a:cs typeface="Calibri"/>
              </a:rPr>
              <a:t>A</a:t>
            </a:r>
            <a:r>
              <a:rPr sz="3300" spc="4" baseline="2482" dirty="0" smtClean="0">
                <a:solidFill>
                  <a:srgbClr val="85200F"/>
                </a:solidFill>
                <a:latin typeface="Calibri"/>
                <a:cs typeface="Calibri"/>
              </a:rPr>
              <a:t>s</a:t>
            </a:r>
            <a:r>
              <a:rPr sz="3300" spc="0" baseline="2482" dirty="0" smtClean="0">
                <a:solidFill>
                  <a:srgbClr val="85200F"/>
                </a:solidFill>
                <a:latin typeface="Calibri"/>
                <a:cs typeface="Calibri"/>
              </a:rPr>
              <a:t>s</a:t>
            </a:r>
            <a:r>
              <a:rPr sz="3300" spc="4" baseline="2482" dirty="0" smtClean="0">
                <a:solidFill>
                  <a:srgbClr val="85200F"/>
                </a:solidFill>
                <a:latin typeface="Calibri"/>
                <a:cs typeface="Calibri"/>
              </a:rPr>
              <a:t>u</a:t>
            </a:r>
            <a:r>
              <a:rPr sz="3300" spc="0" baseline="2482" dirty="0" smtClean="0">
                <a:solidFill>
                  <a:srgbClr val="85200F"/>
                </a:solidFill>
                <a:latin typeface="Calibri"/>
                <a:cs typeface="Calibri"/>
              </a:rPr>
              <a:t>ming</a:t>
            </a:r>
            <a:r>
              <a:rPr sz="3300" spc="-80" baseline="2482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3300" spc="0" baseline="2482" dirty="0" smtClean="0">
                <a:solidFill>
                  <a:srgbClr val="85200F"/>
                </a:solidFill>
                <a:latin typeface="Calibri"/>
                <a:cs typeface="Calibri"/>
              </a:rPr>
              <a:t>th</a:t>
            </a:r>
            <a:r>
              <a:rPr sz="3300" spc="-19" baseline="2482" dirty="0" smtClean="0">
                <a:solidFill>
                  <a:srgbClr val="85200F"/>
                </a:solidFill>
                <a:latin typeface="Calibri"/>
                <a:cs typeface="Calibri"/>
              </a:rPr>
              <a:t>a</a:t>
            </a:r>
            <a:r>
              <a:rPr sz="3300" spc="0" baseline="2482" dirty="0" smtClean="0">
                <a:solidFill>
                  <a:srgbClr val="85200F"/>
                </a:solidFill>
                <a:latin typeface="Calibri"/>
                <a:cs typeface="Calibri"/>
              </a:rPr>
              <a:t>t</a:t>
            </a:r>
            <a:r>
              <a:rPr sz="3300" spc="-26" baseline="2482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3300" spc="-34" baseline="2482" dirty="0" smtClean="0">
                <a:solidFill>
                  <a:srgbClr val="85200F"/>
                </a:solidFill>
                <a:latin typeface="Calibri"/>
                <a:cs typeface="Calibri"/>
              </a:rPr>
              <a:t>r</a:t>
            </a:r>
            <a:r>
              <a:rPr sz="3300" spc="4" baseline="2482" dirty="0" smtClean="0">
                <a:solidFill>
                  <a:srgbClr val="85200F"/>
                </a:solidFill>
                <a:latin typeface="Calibri"/>
                <a:cs typeface="Calibri"/>
              </a:rPr>
              <a:t>o</a:t>
            </a:r>
            <a:r>
              <a:rPr sz="3300" spc="-29" baseline="2482" dirty="0" smtClean="0">
                <a:solidFill>
                  <a:srgbClr val="85200F"/>
                </a:solidFill>
                <a:latin typeface="Calibri"/>
                <a:cs typeface="Calibri"/>
              </a:rPr>
              <a:t>t</a:t>
            </a:r>
            <a:r>
              <a:rPr sz="3300" spc="0" baseline="2482" dirty="0" smtClean="0">
                <a:solidFill>
                  <a:srgbClr val="85200F"/>
                </a:solidFill>
                <a:latin typeface="Calibri"/>
                <a:cs typeface="Calibri"/>
              </a:rPr>
              <a:t>e</a:t>
            </a:r>
            <a:r>
              <a:rPr sz="3300" spc="-32" baseline="2482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3300" spc="0" baseline="2482" dirty="0" smtClean="0">
                <a:solidFill>
                  <a:srgbClr val="85200F"/>
                </a:solidFill>
                <a:latin typeface="Calibri"/>
                <a:cs typeface="Calibri"/>
              </a:rPr>
              <a:t>mem</a:t>
            </a:r>
            <a:r>
              <a:rPr sz="3300" spc="9" baseline="2482" dirty="0" smtClean="0">
                <a:solidFill>
                  <a:srgbClr val="85200F"/>
                </a:solidFill>
                <a:latin typeface="Calibri"/>
                <a:cs typeface="Calibri"/>
              </a:rPr>
              <a:t>or</a:t>
            </a:r>
            <a:r>
              <a:rPr sz="3300" spc="0" baseline="2482" dirty="0" smtClean="0">
                <a:solidFill>
                  <a:srgbClr val="85200F"/>
                </a:solidFill>
                <a:latin typeface="Calibri"/>
                <a:cs typeface="Calibri"/>
              </a:rPr>
              <a:t>y</a:t>
            </a:r>
            <a:r>
              <a:rPr sz="3300" spc="-45" baseline="2482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3300" spc="0" baseline="2482" dirty="0" smtClean="0">
                <a:solidFill>
                  <a:srgbClr val="85200F"/>
                </a:solidFill>
                <a:latin typeface="Calibri"/>
                <a:cs typeface="Calibri"/>
              </a:rPr>
              <a:t>a</a:t>
            </a:r>
            <a:r>
              <a:rPr sz="3300" spc="4" baseline="2482" dirty="0" smtClean="0">
                <a:solidFill>
                  <a:srgbClr val="85200F"/>
                </a:solidFill>
                <a:latin typeface="Calibri"/>
                <a:cs typeface="Calibri"/>
              </a:rPr>
              <a:t>n</a:t>
            </a:r>
            <a:r>
              <a:rPr sz="3300" spc="0" baseline="2482" dirty="0" smtClean="0">
                <a:solidFill>
                  <a:srgbClr val="85200F"/>
                </a:solidFill>
                <a:latin typeface="Calibri"/>
                <a:cs typeface="Calibri"/>
              </a:rPr>
              <a:t>d</a:t>
            </a:r>
            <a:r>
              <a:rPr sz="3300" spc="-48" baseline="2482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3300" spc="-19" baseline="2482" dirty="0" smtClean="0">
                <a:solidFill>
                  <a:srgbClr val="85200F"/>
                </a:solidFill>
                <a:latin typeface="Calibri"/>
                <a:cs typeface="Calibri"/>
              </a:rPr>
              <a:t>r</a:t>
            </a:r>
            <a:r>
              <a:rPr sz="3300" spc="0" baseline="2482" dirty="0" smtClean="0">
                <a:solidFill>
                  <a:srgbClr val="85200F"/>
                </a:solidFill>
                <a:latin typeface="Calibri"/>
                <a:cs typeface="Calibri"/>
              </a:rPr>
              <a:t>e</a:t>
            </a:r>
            <a:r>
              <a:rPr sz="3300" spc="-25" baseline="2482" dirty="0" smtClean="0">
                <a:solidFill>
                  <a:srgbClr val="85200F"/>
                </a:solidFill>
                <a:latin typeface="Calibri"/>
                <a:cs typeface="Calibri"/>
              </a:rPr>
              <a:t>c</a:t>
            </a:r>
            <a:r>
              <a:rPr sz="3300" spc="0" baseline="2482" dirty="0" smtClean="0">
                <a:solidFill>
                  <a:srgbClr val="85200F"/>
                </a:solidFill>
                <a:latin typeface="Calibri"/>
                <a:cs typeface="Calibri"/>
              </a:rPr>
              <a:t>all</a:t>
            </a:r>
            <a:r>
              <a:rPr sz="3300" spc="-48" baseline="2482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3300" spc="-29" baseline="2482" dirty="0" smtClean="0">
                <a:solidFill>
                  <a:srgbClr val="85200F"/>
                </a:solidFill>
                <a:latin typeface="Calibri"/>
                <a:cs typeface="Calibri"/>
              </a:rPr>
              <a:t>t</a:t>
            </a:r>
            <a:r>
              <a:rPr sz="3300" spc="0" baseline="2482" dirty="0" smtClean="0">
                <a:solidFill>
                  <a:srgbClr val="85200F"/>
                </a:solidFill>
                <a:latin typeface="Calibri"/>
                <a:cs typeface="Calibri"/>
              </a:rPr>
              <a:t>a</a:t>
            </a:r>
            <a:r>
              <a:rPr sz="3300" spc="9" baseline="2482" dirty="0" smtClean="0">
                <a:solidFill>
                  <a:srgbClr val="85200F"/>
                </a:solidFill>
                <a:latin typeface="Calibri"/>
                <a:cs typeface="Calibri"/>
              </a:rPr>
              <a:t>s</a:t>
            </a:r>
            <a:r>
              <a:rPr sz="3300" spc="-25" baseline="2482" dirty="0" smtClean="0">
                <a:solidFill>
                  <a:srgbClr val="85200F"/>
                </a:solidFill>
                <a:latin typeface="Calibri"/>
                <a:cs typeface="Calibri"/>
              </a:rPr>
              <a:t>k</a:t>
            </a:r>
            <a:r>
              <a:rPr sz="3300" spc="0" baseline="2482" dirty="0" smtClean="0">
                <a:solidFill>
                  <a:srgbClr val="85200F"/>
                </a:solidFill>
                <a:latin typeface="Calibri"/>
                <a:cs typeface="Calibri"/>
              </a:rPr>
              <a:t>s</a:t>
            </a:r>
            <a:r>
              <a:rPr sz="3300" spc="-35" baseline="2482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3300" spc="0" baseline="2482" dirty="0" smtClean="0">
                <a:solidFill>
                  <a:srgbClr val="85200F"/>
                </a:solidFill>
                <a:latin typeface="Calibri"/>
                <a:cs typeface="Calibri"/>
              </a:rPr>
              <a:t>a</a:t>
            </a:r>
            <a:r>
              <a:rPr sz="3300" spc="-14" baseline="2482" dirty="0" smtClean="0">
                <a:solidFill>
                  <a:srgbClr val="85200F"/>
                </a:solidFill>
                <a:latin typeface="Calibri"/>
                <a:cs typeface="Calibri"/>
              </a:rPr>
              <a:t>r</a:t>
            </a:r>
            <a:r>
              <a:rPr sz="3300" spc="0" baseline="2482" dirty="0" smtClean="0">
                <a:solidFill>
                  <a:srgbClr val="85200F"/>
                </a:solidFill>
                <a:latin typeface="Calibri"/>
                <a:cs typeface="Calibri"/>
              </a:rPr>
              <a:t>e</a:t>
            </a:r>
            <a:r>
              <a:rPr sz="3300" spc="-29" baseline="2482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3300" spc="0" baseline="2482" dirty="0" smtClean="0">
                <a:solidFill>
                  <a:srgbClr val="85200F"/>
                </a:solidFill>
                <a:latin typeface="Calibri"/>
                <a:cs typeface="Calibri"/>
              </a:rPr>
              <a:t>a</a:t>
            </a:r>
            <a:r>
              <a:rPr sz="3300" spc="4" baseline="2482" dirty="0" smtClean="0">
                <a:solidFill>
                  <a:srgbClr val="85200F"/>
                </a:solidFill>
                <a:latin typeface="Calibri"/>
                <a:cs typeface="Calibri"/>
              </a:rPr>
              <a:t>s</a:t>
            </a:r>
            <a:r>
              <a:rPr sz="3300" spc="0" baseline="2482" dirty="0" smtClean="0">
                <a:solidFill>
                  <a:srgbClr val="85200F"/>
                </a:solidFill>
                <a:latin typeface="Calibri"/>
                <a:cs typeface="Calibri"/>
              </a:rPr>
              <a:t>se</a:t>
            </a:r>
            <a:r>
              <a:rPr sz="3300" spc="9" baseline="2482" dirty="0" smtClean="0">
                <a:solidFill>
                  <a:srgbClr val="85200F"/>
                </a:solidFill>
                <a:latin typeface="Calibri"/>
                <a:cs typeface="Calibri"/>
              </a:rPr>
              <a:t>s</a:t>
            </a:r>
            <a:r>
              <a:rPr sz="3300" spc="0" baseline="2482" dirty="0" smtClean="0">
                <a:solidFill>
                  <a:srgbClr val="85200F"/>
                </a:solidFill>
                <a:latin typeface="Calibri"/>
                <a:cs typeface="Calibri"/>
              </a:rPr>
              <a:t>sed</a:t>
            </a:r>
            <a:r>
              <a:rPr sz="3300" spc="-68" baseline="2482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3300" spc="0" baseline="2482" dirty="0" smtClean="0">
                <a:solidFill>
                  <a:srgbClr val="85200F"/>
                </a:solidFill>
                <a:latin typeface="Calibri"/>
                <a:cs typeface="Calibri"/>
              </a:rPr>
              <a:t>m</a:t>
            </a:r>
            <a:r>
              <a:rPr sz="3300" spc="4" baseline="2482" dirty="0" smtClean="0">
                <a:solidFill>
                  <a:srgbClr val="85200F"/>
                </a:solidFill>
                <a:latin typeface="Calibri"/>
                <a:cs typeface="Calibri"/>
              </a:rPr>
              <a:t>o</a:t>
            </a:r>
            <a:r>
              <a:rPr sz="3300" spc="-19" baseline="2482" dirty="0" smtClean="0">
                <a:solidFill>
                  <a:srgbClr val="85200F"/>
                </a:solidFill>
                <a:latin typeface="Calibri"/>
                <a:cs typeface="Calibri"/>
              </a:rPr>
              <a:t>r</a:t>
            </a:r>
            <a:r>
              <a:rPr sz="3300" spc="0" baseline="2482" dirty="0" smtClean="0">
                <a:solidFill>
                  <a:srgbClr val="85200F"/>
                </a:solidFill>
                <a:latin typeface="Calibri"/>
                <a:cs typeface="Calibri"/>
              </a:rPr>
              <a:t>e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78839" y="1360297"/>
            <a:ext cx="7334643" cy="3042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spc="0" baseline="2482" dirty="0" smtClean="0">
                <a:solidFill>
                  <a:srgbClr val="85200F"/>
                </a:solidFill>
                <a:latin typeface="Calibri"/>
                <a:cs typeface="Calibri"/>
              </a:rPr>
              <a:t>a</a:t>
            </a:r>
            <a:r>
              <a:rPr sz="3300" spc="4" baseline="2482" dirty="0" smtClean="0">
                <a:solidFill>
                  <a:srgbClr val="85200F"/>
                </a:solidFill>
                <a:latin typeface="Calibri"/>
                <a:cs typeface="Calibri"/>
              </a:rPr>
              <a:t>p</a:t>
            </a:r>
            <a:r>
              <a:rPr sz="3300" spc="0" baseline="2482" dirty="0" smtClean="0">
                <a:solidFill>
                  <a:srgbClr val="85200F"/>
                </a:solidFill>
                <a:latin typeface="Calibri"/>
                <a:cs typeface="Calibri"/>
              </a:rPr>
              <a:t>p</a:t>
            </a:r>
            <a:r>
              <a:rPr sz="3300" spc="-34" baseline="2482" dirty="0" smtClean="0">
                <a:solidFill>
                  <a:srgbClr val="85200F"/>
                </a:solidFill>
                <a:latin typeface="Calibri"/>
                <a:cs typeface="Calibri"/>
              </a:rPr>
              <a:t>r</a:t>
            </a:r>
            <a:r>
              <a:rPr sz="3300" spc="4" baseline="2482" dirty="0" smtClean="0">
                <a:solidFill>
                  <a:srgbClr val="85200F"/>
                </a:solidFill>
                <a:latin typeface="Calibri"/>
                <a:cs typeface="Calibri"/>
              </a:rPr>
              <a:t>o</a:t>
            </a:r>
            <a:r>
              <a:rPr sz="3300" spc="0" baseline="2482" dirty="0" smtClean="0">
                <a:solidFill>
                  <a:srgbClr val="85200F"/>
                </a:solidFill>
                <a:latin typeface="Calibri"/>
                <a:cs typeface="Calibri"/>
              </a:rPr>
              <a:t>pri</a:t>
            </a:r>
            <a:r>
              <a:rPr sz="3300" spc="-14" baseline="2482" dirty="0" smtClean="0">
                <a:solidFill>
                  <a:srgbClr val="85200F"/>
                </a:solidFill>
                <a:latin typeface="Calibri"/>
                <a:cs typeface="Calibri"/>
              </a:rPr>
              <a:t>a</a:t>
            </a:r>
            <a:r>
              <a:rPr sz="3300" spc="-29" baseline="2482" dirty="0" smtClean="0">
                <a:solidFill>
                  <a:srgbClr val="85200F"/>
                </a:solidFill>
                <a:latin typeface="Calibri"/>
                <a:cs typeface="Calibri"/>
              </a:rPr>
              <a:t>t</a:t>
            </a:r>
            <a:r>
              <a:rPr sz="3300" spc="0" baseline="2482" dirty="0" smtClean="0">
                <a:solidFill>
                  <a:srgbClr val="85200F"/>
                </a:solidFill>
                <a:latin typeface="Calibri"/>
                <a:cs typeface="Calibri"/>
              </a:rPr>
              <a:t>ely</a:t>
            </a:r>
            <a:r>
              <a:rPr sz="3300" spc="-135" baseline="2482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3300" spc="0" baseline="2482" dirty="0" smtClean="0">
                <a:solidFill>
                  <a:srgbClr val="85200F"/>
                </a:solidFill>
                <a:latin typeface="Calibri"/>
                <a:cs typeface="Calibri"/>
              </a:rPr>
              <a:t>th</a:t>
            </a:r>
            <a:r>
              <a:rPr sz="3300" spc="-34" baseline="2482" dirty="0" smtClean="0">
                <a:solidFill>
                  <a:srgbClr val="85200F"/>
                </a:solidFill>
                <a:latin typeface="Calibri"/>
                <a:cs typeface="Calibri"/>
              </a:rPr>
              <a:t>r</a:t>
            </a:r>
            <a:r>
              <a:rPr sz="3300" spc="4" baseline="2482" dirty="0" smtClean="0">
                <a:solidFill>
                  <a:srgbClr val="85200F"/>
                </a:solidFill>
                <a:latin typeface="Calibri"/>
                <a:cs typeface="Calibri"/>
              </a:rPr>
              <a:t>o</a:t>
            </a:r>
            <a:r>
              <a:rPr sz="3300" spc="0" baseline="2482" dirty="0" smtClean="0">
                <a:solidFill>
                  <a:srgbClr val="85200F"/>
                </a:solidFill>
                <a:latin typeface="Calibri"/>
                <a:cs typeface="Calibri"/>
              </a:rPr>
              <a:t>ugh</a:t>
            </a:r>
            <a:r>
              <a:rPr sz="3300" spc="-66" baseline="2482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3300" spc="4" baseline="2482" dirty="0" smtClean="0">
                <a:solidFill>
                  <a:srgbClr val="85200F"/>
                </a:solidFill>
                <a:latin typeface="Calibri"/>
                <a:cs typeface="Calibri"/>
              </a:rPr>
              <a:t>o</a:t>
            </a:r>
            <a:r>
              <a:rPr sz="3300" spc="0" baseline="2482" dirty="0" smtClean="0">
                <a:solidFill>
                  <a:srgbClr val="85200F"/>
                </a:solidFill>
                <a:latin typeface="Calibri"/>
                <a:cs typeface="Calibri"/>
              </a:rPr>
              <a:t>bjecti</a:t>
            </a:r>
            <a:r>
              <a:rPr sz="3300" spc="-19" baseline="2482" dirty="0" smtClean="0">
                <a:solidFill>
                  <a:srgbClr val="85200F"/>
                </a:solidFill>
                <a:latin typeface="Calibri"/>
                <a:cs typeface="Calibri"/>
              </a:rPr>
              <a:t>v</a:t>
            </a:r>
            <a:r>
              <a:rPr sz="3300" spc="0" baseline="2482" dirty="0" smtClean="0">
                <a:solidFill>
                  <a:srgbClr val="85200F"/>
                </a:solidFill>
                <a:latin typeface="Calibri"/>
                <a:cs typeface="Calibri"/>
              </a:rPr>
              <a:t>es</a:t>
            </a:r>
            <a:r>
              <a:rPr sz="3300" spc="-80" baseline="2482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3300" spc="-29" baseline="2482" dirty="0" smtClean="0">
                <a:solidFill>
                  <a:srgbClr val="85200F"/>
                </a:solidFill>
                <a:latin typeface="Calibri"/>
                <a:cs typeface="Calibri"/>
              </a:rPr>
              <a:t>t</a:t>
            </a:r>
            <a:r>
              <a:rPr sz="3300" spc="0" baseline="2482" dirty="0" smtClean="0">
                <a:solidFill>
                  <a:srgbClr val="85200F"/>
                </a:solidFill>
                <a:latin typeface="Calibri"/>
                <a:cs typeface="Calibri"/>
              </a:rPr>
              <a:t>e</a:t>
            </a:r>
            <a:r>
              <a:rPr sz="3300" spc="-14" baseline="2482" dirty="0" smtClean="0">
                <a:solidFill>
                  <a:srgbClr val="85200F"/>
                </a:solidFill>
                <a:latin typeface="Calibri"/>
                <a:cs typeface="Calibri"/>
              </a:rPr>
              <a:t>s</a:t>
            </a:r>
            <a:r>
              <a:rPr sz="3300" spc="0" baseline="2482" dirty="0" smtClean="0">
                <a:solidFill>
                  <a:srgbClr val="85200F"/>
                </a:solidFill>
                <a:latin typeface="Calibri"/>
                <a:cs typeface="Calibri"/>
              </a:rPr>
              <a:t>ts</a:t>
            </a:r>
            <a:r>
              <a:rPr sz="3300" spc="-22" baseline="2482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3300" spc="0" baseline="2482" dirty="0" smtClean="0">
                <a:solidFill>
                  <a:srgbClr val="85200F"/>
                </a:solidFill>
                <a:latin typeface="Calibri"/>
                <a:cs typeface="Calibri"/>
              </a:rPr>
              <a:t>as</a:t>
            </a:r>
            <a:r>
              <a:rPr sz="3300" spc="-9" baseline="2482" dirty="0" smtClean="0">
                <a:solidFill>
                  <a:srgbClr val="85200F"/>
                </a:solidFill>
                <a:latin typeface="Calibri"/>
                <a:cs typeface="Calibri"/>
              </a:rPr>
              <a:t> t</a:t>
            </a:r>
            <a:r>
              <a:rPr sz="3300" spc="0" baseline="2482" dirty="0" smtClean="0">
                <a:solidFill>
                  <a:srgbClr val="85200F"/>
                </a:solidFill>
                <a:latin typeface="Calibri"/>
                <a:cs typeface="Calibri"/>
              </a:rPr>
              <a:t>ru</a:t>
            </a:r>
            <a:r>
              <a:rPr sz="3300" spc="-14" baseline="2482" dirty="0" smtClean="0">
                <a:solidFill>
                  <a:srgbClr val="85200F"/>
                </a:solidFill>
                <a:latin typeface="Calibri"/>
                <a:cs typeface="Calibri"/>
              </a:rPr>
              <a:t>e</a:t>
            </a:r>
            <a:r>
              <a:rPr sz="3300" spc="0" baseline="2482" dirty="0" smtClean="0">
                <a:solidFill>
                  <a:srgbClr val="85200F"/>
                </a:solidFill>
                <a:latin typeface="Calibri"/>
                <a:cs typeface="Calibri"/>
              </a:rPr>
              <a:t>-</a:t>
            </a:r>
            <a:r>
              <a:rPr sz="3300" spc="-44" baseline="2482" dirty="0" smtClean="0">
                <a:solidFill>
                  <a:srgbClr val="85200F"/>
                </a:solidFill>
                <a:latin typeface="Calibri"/>
                <a:cs typeface="Calibri"/>
              </a:rPr>
              <a:t>f</a:t>
            </a:r>
            <a:r>
              <a:rPr sz="3300" spc="0" baseline="2482" dirty="0" smtClean="0">
                <a:solidFill>
                  <a:srgbClr val="85200F"/>
                </a:solidFill>
                <a:latin typeface="Calibri"/>
                <a:cs typeface="Calibri"/>
              </a:rPr>
              <a:t>al</a:t>
            </a:r>
            <a:r>
              <a:rPr sz="3300" spc="4" baseline="2482" dirty="0" smtClean="0">
                <a:solidFill>
                  <a:srgbClr val="85200F"/>
                </a:solidFill>
                <a:latin typeface="Calibri"/>
                <a:cs typeface="Calibri"/>
              </a:rPr>
              <a:t>s</a:t>
            </a:r>
            <a:r>
              <a:rPr sz="3300" spc="0" baseline="2482" dirty="0" smtClean="0">
                <a:solidFill>
                  <a:srgbClr val="85200F"/>
                </a:solidFill>
                <a:latin typeface="Calibri"/>
                <a:cs typeface="Calibri"/>
              </a:rPr>
              <a:t>e</a:t>
            </a:r>
            <a:r>
              <a:rPr sz="3300" spc="-71" baseline="2482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3300" spc="0" baseline="2482" dirty="0" smtClean="0">
                <a:solidFill>
                  <a:srgbClr val="85200F"/>
                </a:solidFill>
                <a:latin typeface="Calibri"/>
                <a:cs typeface="Calibri"/>
              </a:rPr>
              <a:t>and</a:t>
            </a:r>
            <a:r>
              <a:rPr sz="3300" spc="-33" baseline="2482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3300" spc="0" baseline="2482" dirty="0" smtClean="0">
                <a:solidFill>
                  <a:srgbClr val="85200F"/>
                </a:solidFill>
                <a:latin typeface="Calibri"/>
                <a:cs typeface="Calibri"/>
              </a:rPr>
              <a:t>mul</a:t>
            </a:r>
            <a:r>
              <a:rPr sz="3300" spc="-9" baseline="2482" dirty="0" smtClean="0">
                <a:solidFill>
                  <a:srgbClr val="85200F"/>
                </a:solidFill>
                <a:latin typeface="Calibri"/>
                <a:cs typeface="Calibri"/>
              </a:rPr>
              <a:t>t</a:t>
            </a:r>
            <a:r>
              <a:rPr sz="3300" spc="0" baseline="2482" dirty="0" smtClean="0">
                <a:solidFill>
                  <a:srgbClr val="85200F"/>
                </a:solidFill>
                <a:latin typeface="Calibri"/>
                <a:cs typeface="Calibri"/>
              </a:rPr>
              <a:t>iple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78839" y="1628520"/>
            <a:ext cx="7726014" cy="44627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85"/>
              </a:lnSpc>
              <a:spcBef>
                <a:spcPts val="95"/>
              </a:spcBef>
            </a:pP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choice</a:t>
            </a:r>
            <a:r>
              <a:rPr sz="2200" spc="-52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que</a:t>
            </a:r>
            <a:r>
              <a:rPr sz="2200" spc="-14" dirty="0" smtClean="0">
                <a:solidFill>
                  <a:srgbClr val="85200F"/>
                </a:solidFill>
                <a:latin typeface="Calibri"/>
                <a:cs typeface="Calibri"/>
              </a:rPr>
              <a:t>s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tion</a:t>
            </a:r>
            <a:r>
              <a:rPr sz="2200" spc="9" dirty="0" smtClean="0">
                <a:solidFill>
                  <a:srgbClr val="85200F"/>
                </a:solidFill>
                <a:latin typeface="Calibri"/>
                <a:cs typeface="Calibri"/>
              </a:rPr>
              <a:t>s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.</a:t>
            </a:r>
            <a:r>
              <a:rPr sz="2200" spc="-92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These</a:t>
            </a:r>
            <a:r>
              <a:rPr sz="2200" spc="-22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2200" spc="-29" dirty="0" smtClean="0">
                <a:solidFill>
                  <a:srgbClr val="85200F"/>
                </a:solidFill>
                <a:latin typeface="Calibri"/>
                <a:cs typeface="Calibri"/>
              </a:rPr>
              <a:t>c</a:t>
            </a:r>
            <a:r>
              <a:rPr sz="2200" spc="4" dirty="0" smtClean="0">
                <a:solidFill>
                  <a:srgbClr val="85200F"/>
                </a:solidFill>
                <a:latin typeface="Calibri"/>
                <a:cs typeface="Calibri"/>
              </a:rPr>
              <a:t>o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gniti</a:t>
            </a:r>
            <a:r>
              <a:rPr sz="2200" spc="-19" dirty="0" smtClean="0">
                <a:solidFill>
                  <a:srgbClr val="85200F"/>
                </a:solidFill>
                <a:latin typeface="Calibri"/>
                <a:cs typeface="Calibri"/>
              </a:rPr>
              <a:t>v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e</a:t>
            </a:r>
            <a:r>
              <a:rPr sz="2200" spc="-76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challen</a:t>
            </a:r>
            <a:r>
              <a:rPr sz="2200" spc="-19" dirty="0" smtClean="0">
                <a:solidFill>
                  <a:srgbClr val="85200F"/>
                </a:solidFill>
                <a:latin typeface="Calibri"/>
                <a:cs typeface="Calibri"/>
              </a:rPr>
              <a:t>g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es</a:t>
            </a:r>
            <a:r>
              <a:rPr sz="2200" spc="-83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a</a:t>
            </a:r>
            <a:r>
              <a:rPr sz="2200" spc="-14" dirty="0" smtClean="0">
                <a:solidFill>
                  <a:srgbClr val="85200F"/>
                </a:solidFill>
                <a:latin typeface="Calibri"/>
                <a:cs typeface="Calibri"/>
              </a:rPr>
              <a:t>r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e</a:t>
            </a:r>
            <a:r>
              <a:rPr sz="2200" spc="-29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2200" spc="-25" dirty="0" smtClean="0">
                <a:solidFill>
                  <a:srgbClr val="85200F"/>
                </a:solidFill>
                <a:latin typeface="Calibri"/>
                <a:cs typeface="Calibri"/>
              </a:rPr>
              <a:t>re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flec</a:t>
            </a:r>
            <a:r>
              <a:rPr sz="2200" spc="-29" dirty="0" smtClean="0">
                <a:solidFill>
                  <a:srgbClr val="85200F"/>
                </a:solidFill>
                <a:latin typeface="Calibri"/>
                <a:cs typeface="Calibri"/>
              </a:rPr>
              <a:t>t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ed</a:t>
            </a:r>
            <a:r>
              <a:rPr sz="2200" spc="-50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in</a:t>
            </a:r>
            <a:r>
              <a:rPr sz="2200" spc="-16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2200" spc="-4" dirty="0" smtClean="0">
                <a:solidFill>
                  <a:srgbClr val="85200F"/>
                </a:solidFill>
                <a:latin typeface="Calibri"/>
                <a:cs typeface="Calibri"/>
              </a:rPr>
              <a:t>t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he 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113"/>
              </a:lnSpc>
            </a:pPr>
            <a:r>
              <a:rPr sz="2200" spc="-19" dirty="0" smtClean="0">
                <a:solidFill>
                  <a:srgbClr val="85200F"/>
                </a:solidFill>
                <a:latin typeface="Calibri"/>
                <a:cs typeface="Calibri"/>
              </a:rPr>
              <a:t>v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er</a:t>
            </a:r>
            <a:r>
              <a:rPr sz="2200" spc="-9" dirty="0" smtClean="0">
                <a:solidFill>
                  <a:srgbClr val="85200F"/>
                </a:solidFill>
                <a:latin typeface="Calibri"/>
                <a:cs typeface="Calibri"/>
              </a:rPr>
              <a:t>b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s</a:t>
            </a:r>
            <a:r>
              <a:rPr sz="2200" spc="-48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2200" spc="4" dirty="0" smtClean="0">
                <a:solidFill>
                  <a:srgbClr val="85200F"/>
                </a:solidFill>
                <a:latin typeface="Calibri"/>
                <a:cs typeface="Calibri"/>
              </a:rPr>
              <a:t>o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f</a:t>
            </a:r>
            <a:r>
              <a:rPr sz="2200" spc="-13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the</a:t>
            </a:r>
            <a:r>
              <a:rPr sz="2200" spc="-14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que</a:t>
            </a:r>
            <a:r>
              <a:rPr sz="2200" spc="-19" dirty="0" smtClean="0">
                <a:solidFill>
                  <a:srgbClr val="85200F"/>
                </a:solidFill>
                <a:latin typeface="Calibri"/>
                <a:cs typeface="Calibri"/>
              </a:rPr>
              <a:t>s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tions</a:t>
            </a:r>
            <a:r>
              <a:rPr sz="2200" spc="-86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themsel</a:t>
            </a:r>
            <a:r>
              <a:rPr sz="2200" spc="-19" dirty="0" smtClean="0">
                <a:solidFill>
                  <a:srgbClr val="85200F"/>
                </a:solidFill>
                <a:latin typeface="Calibri"/>
                <a:cs typeface="Calibri"/>
              </a:rPr>
              <a:t>v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es,</a:t>
            </a:r>
            <a:r>
              <a:rPr sz="2200" spc="-72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f</a:t>
            </a:r>
            <a:r>
              <a:rPr sz="2200" spc="-34" dirty="0" smtClean="0">
                <a:solidFill>
                  <a:srgbClr val="85200F"/>
                </a:solidFill>
                <a:latin typeface="Calibri"/>
                <a:cs typeface="Calibri"/>
              </a:rPr>
              <a:t>r</a:t>
            </a:r>
            <a:r>
              <a:rPr sz="2200" spc="4" dirty="0" smtClean="0">
                <a:solidFill>
                  <a:srgbClr val="85200F"/>
                </a:solidFill>
                <a:latin typeface="Calibri"/>
                <a:cs typeface="Calibri"/>
              </a:rPr>
              <a:t>o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m</a:t>
            </a:r>
            <a:r>
              <a:rPr sz="2200" spc="-43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2200" spc="4" dirty="0" smtClean="0">
                <a:solidFill>
                  <a:srgbClr val="85200F"/>
                </a:solidFill>
                <a:latin typeface="Calibri"/>
                <a:cs typeface="Calibri"/>
              </a:rPr>
              <a:t>s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imple</a:t>
            </a:r>
            <a:r>
              <a:rPr sz="2200" spc="-58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2200" spc="-25" dirty="0" smtClean="0">
                <a:solidFill>
                  <a:srgbClr val="85200F"/>
                </a:solidFill>
                <a:latin typeface="Calibri"/>
                <a:cs typeface="Calibri"/>
              </a:rPr>
              <a:t>t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o</a:t>
            </a:r>
            <a:r>
              <a:rPr sz="2200" spc="-8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2200" spc="-29" dirty="0" smtClean="0">
                <a:solidFill>
                  <a:srgbClr val="85200F"/>
                </a:solidFill>
                <a:latin typeface="Calibri"/>
                <a:cs typeface="Calibri"/>
              </a:rPr>
              <a:t>c</a:t>
            </a:r>
            <a:r>
              <a:rPr sz="2200" spc="4" dirty="0" smtClean="0">
                <a:solidFill>
                  <a:srgbClr val="85200F"/>
                </a:solidFill>
                <a:latin typeface="Calibri"/>
                <a:cs typeface="Calibri"/>
              </a:rPr>
              <a:t>o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mpl</a:t>
            </a:r>
            <a:r>
              <a:rPr sz="2200" spc="-39" dirty="0" smtClean="0">
                <a:solidFill>
                  <a:srgbClr val="85200F"/>
                </a:solidFill>
                <a:latin typeface="Calibri"/>
                <a:cs typeface="Calibri"/>
              </a:rPr>
              <a:t>e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x</a:t>
            </a:r>
            <a:r>
              <a:rPr sz="2200" spc="-50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(</a:t>
            </a:r>
            <a:r>
              <a:rPr sz="2200" spc="-9" dirty="0" smtClean="0">
                <a:solidFill>
                  <a:srgbClr val="85200F"/>
                </a:solidFill>
                <a:latin typeface="Calibri"/>
                <a:cs typeface="Calibri"/>
              </a:rPr>
              <a:t>c</a:t>
            </a:r>
            <a:r>
              <a:rPr sz="2200" spc="-50" dirty="0" smtClean="0">
                <a:solidFill>
                  <a:srgbClr val="85200F"/>
                </a:solidFill>
                <a:latin typeface="Calibri"/>
                <a:cs typeface="Calibri"/>
              </a:rPr>
              <a:t>.</a:t>
            </a:r>
            <a:r>
              <a:rPr sz="2200" spc="-144" dirty="0" smtClean="0">
                <a:solidFill>
                  <a:srgbClr val="85200F"/>
                </a:solidFill>
                <a:latin typeface="Calibri"/>
                <a:cs typeface="Calibri"/>
              </a:rPr>
              <a:t>f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.</a:t>
            </a:r>
            <a:r>
              <a:rPr sz="2200" spc="-22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li</a:t>
            </a:r>
            <a:r>
              <a:rPr sz="2200" spc="-14" dirty="0" smtClean="0">
                <a:solidFill>
                  <a:srgbClr val="85200F"/>
                </a:solidFill>
                <a:latin typeface="Calibri"/>
                <a:cs typeface="Calibri"/>
              </a:rPr>
              <a:t>s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ts 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113"/>
              </a:lnSpc>
            </a:pPr>
            <a:r>
              <a:rPr sz="2200" spc="4" dirty="0" smtClean="0">
                <a:solidFill>
                  <a:srgbClr val="85200F"/>
                </a:solidFill>
                <a:latin typeface="Calibri"/>
                <a:cs typeface="Calibri"/>
              </a:rPr>
              <a:t>o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f</a:t>
            </a:r>
            <a:r>
              <a:rPr sz="2200" spc="-13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2200" spc="-19" dirty="0" smtClean="0">
                <a:solidFill>
                  <a:srgbClr val="85200F"/>
                </a:solidFill>
                <a:latin typeface="Calibri"/>
                <a:cs typeface="Calibri"/>
              </a:rPr>
              <a:t>v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er</a:t>
            </a:r>
            <a:r>
              <a:rPr sz="2200" spc="-9" dirty="0" smtClean="0">
                <a:solidFill>
                  <a:srgbClr val="85200F"/>
                </a:solidFill>
                <a:latin typeface="Calibri"/>
                <a:cs typeface="Calibri"/>
              </a:rPr>
              <a:t>b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s</a:t>
            </a:r>
            <a:r>
              <a:rPr sz="2200" spc="-48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in</a:t>
            </a:r>
            <a:r>
              <a:rPr sz="2200" spc="-16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o</a:t>
            </a:r>
            <a:r>
              <a:rPr sz="2200" spc="4" dirty="0" smtClean="0">
                <a:solidFill>
                  <a:srgbClr val="85200F"/>
                </a:solidFill>
                <a:latin typeface="Calibri"/>
                <a:cs typeface="Calibri"/>
              </a:rPr>
              <a:t>b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jects...)</a:t>
            </a:r>
            <a:endParaRPr sz="2200">
              <a:latin typeface="Calibri"/>
              <a:cs typeface="Calibri"/>
            </a:endParaRPr>
          </a:p>
          <a:p>
            <a:pPr marL="12700" marR="732537">
              <a:lnSpc>
                <a:spcPts val="2649"/>
              </a:lnSpc>
            </a:pPr>
            <a:r>
              <a:rPr sz="2200" b="1" spc="-19" dirty="0" smtClean="0">
                <a:solidFill>
                  <a:srgbClr val="85200F"/>
                </a:solidFill>
                <a:latin typeface="Calibri"/>
                <a:cs typeface="Calibri"/>
              </a:rPr>
              <a:t>K</a:t>
            </a:r>
            <a:r>
              <a:rPr sz="2200" b="1" spc="0" dirty="0" smtClean="0">
                <a:solidFill>
                  <a:srgbClr val="85200F"/>
                </a:solidFill>
                <a:latin typeface="Calibri"/>
                <a:cs typeface="Calibri"/>
              </a:rPr>
              <a:t>nowled</a:t>
            </a:r>
            <a:r>
              <a:rPr sz="2200" b="1" spc="-19" dirty="0" smtClean="0">
                <a:solidFill>
                  <a:srgbClr val="85200F"/>
                </a:solidFill>
                <a:latin typeface="Calibri"/>
                <a:cs typeface="Calibri"/>
              </a:rPr>
              <a:t>g</a:t>
            </a:r>
            <a:r>
              <a:rPr sz="2200" b="1" spc="0" dirty="0" smtClean="0">
                <a:solidFill>
                  <a:srgbClr val="85200F"/>
                </a:solidFill>
                <a:latin typeface="Calibri"/>
                <a:cs typeface="Calibri"/>
              </a:rPr>
              <a:t>e:</a:t>
            </a:r>
            <a:r>
              <a:rPr sz="2200" b="1" spc="-97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2200" spc="-19" dirty="0" smtClean="0">
                <a:solidFill>
                  <a:srgbClr val="85200F"/>
                </a:solidFill>
                <a:latin typeface="Calibri"/>
                <a:cs typeface="Calibri"/>
              </a:rPr>
              <a:t>r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e</a:t>
            </a:r>
            <a:r>
              <a:rPr sz="2200" spc="-29" dirty="0" smtClean="0">
                <a:solidFill>
                  <a:srgbClr val="85200F"/>
                </a:solidFill>
                <a:latin typeface="Calibri"/>
                <a:cs typeface="Calibri"/>
              </a:rPr>
              <a:t>c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all,</a:t>
            </a:r>
            <a:r>
              <a:rPr sz="2200" spc="-54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d</a:t>
            </a:r>
            <a:r>
              <a:rPr sz="2200" spc="-25" dirty="0" smtClean="0">
                <a:solidFill>
                  <a:srgbClr val="85200F"/>
                </a:solidFill>
                <a:latin typeface="Calibri"/>
                <a:cs typeface="Calibri"/>
              </a:rPr>
              <a:t>e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fine,</a:t>
            </a:r>
            <a:r>
              <a:rPr sz="2200" spc="-42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ar</a:t>
            </a:r>
            <a:r>
              <a:rPr sz="2200" spc="-39" dirty="0" smtClean="0">
                <a:solidFill>
                  <a:srgbClr val="85200F"/>
                </a:solidFill>
                <a:latin typeface="Calibri"/>
                <a:cs typeface="Calibri"/>
              </a:rPr>
              <a:t>r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an</a:t>
            </a:r>
            <a:r>
              <a:rPr sz="2200" spc="-25" dirty="0" smtClean="0">
                <a:solidFill>
                  <a:srgbClr val="85200F"/>
                </a:solidFill>
                <a:latin typeface="Calibri"/>
                <a:cs typeface="Calibri"/>
              </a:rPr>
              <a:t>g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e,</a:t>
            </a:r>
            <a:r>
              <a:rPr sz="2200" spc="-74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li</a:t>
            </a:r>
            <a:r>
              <a:rPr sz="2200" spc="-19" dirty="0" smtClean="0">
                <a:solidFill>
                  <a:srgbClr val="85200F"/>
                </a:solidFill>
                <a:latin typeface="Calibri"/>
                <a:cs typeface="Calibri"/>
              </a:rPr>
              <a:t>s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t,</a:t>
            </a:r>
            <a:r>
              <a:rPr sz="2200" spc="-31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label,</a:t>
            </a:r>
            <a:r>
              <a:rPr sz="2200" spc="-48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ide</a:t>
            </a:r>
            <a:r>
              <a:rPr sz="2200" spc="-29" dirty="0" smtClean="0">
                <a:solidFill>
                  <a:srgbClr val="85200F"/>
                </a:solidFill>
                <a:latin typeface="Calibri"/>
                <a:cs typeface="Calibri"/>
              </a:rPr>
              <a:t>n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ti</a:t>
            </a:r>
            <a:r>
              <a:rPr sz="2200" spc="4" dirty="0" smtClean="0">
                <a:solidFill>
                  <a:srgbClr val="85200F"/>
                </a:solidFill>
                <a:latin typeface="Calibri"/>
                <a:cs typeface="Calibri"/>
              </a:rPr>
              <a:t>f</a:t>
            </a:r>
            <a:r>
              <a:rPr sz="2200" spc="-154" dirty="0" smtClean="0">
                <a:solidFill>
                  <a:srgbClr val="85200F"/>
                </a:solidFill>
                <a:latin typeface="Calibri"/>
                <a:cs typeface="Calibri"/>
              </a:rPr>
              <a:t>y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,</a:t>
            </a:r>
            <a:r>
              <a:rPr sz="2200" spc="-63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m</a:t>
            </a:r>
            <a:r>
              <a:rPr sz="2200" spc="-19" dirty="0" smtClean="0">
                <a:solidFill>
                  <a:srgbClr val="85200F"/>
                </a:solidFill>
                <a:latin typeface="Calibri"/>
                <a:cs typeface="Calibri"/>
              </a:rPr>
              <a:t>a</a:t>
            </a:r>
            <a:r>
              <a:rPr sz="2200" spc="-29" dirty="0" smtClean="0">
                <a:solidFill>
                  <a:srgbClr val="85200F"/>
                </a:solidFill>
                <a:latin typeface="Calibri"/>
                <a:cs typeface="Calibri"/>
              </a:rPr>
              <a:t>t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ch, </a:t>
            </a:r>
            <a:endParaRPr sz="2200">
              <a:latin typeface="Calibri"/>
              <a:cs typeface="Calibri"/>
            </a:endParaRPr>
          </a:p>
          <a:p>
            <a:pPr marL="12700" marR="732537">
              <a:lnSpc>
                <a:spcPts val="2109"/>
              </a:lnSpc>
            </a:pPr>
            <a:r>
              <a:rPr sz="2200" spc="-19" dirty="0" smtClean="0">
                <a:solidFill>
                  <a:srgbClr val="85200F"/>
                </a:solidFill>
                <a:latin typeface="Calibri"/>
                <a:cs typeface="Calibri"/>
              </a:rPr>
              <a:t>r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ep</a:t>
            </a:r>
            <a:r>
              <a:rPr sz="2200" spc="-29" dirty="0" smtClean="0">
                <a:solidFill>
                  <a:srgbClr val="85200F"/>
                </a:solidFill>
                <a:latin typeface="Calibri"/>
                <a:cs typeface="Calibri"/>
              </a:rPr>
              <a:t>r</a:t>
            </a:r>
            <a:r>
              <a:rPr sz="2200" spc="4" dirty="0" smtClean="0">
                <a:solidFill>
                  <a:srgbClr val="85200F"/>
                </a:solidFill>
                <a:latin typeface="Calibri"/>
                <a:cs typeface="Calibri"/>
              </a:rPr>
              <a:t>o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duce</a:t>
            </a:r>
            <a:endParaRPr sz="2200">
              <a:latin typeface="Calibri"/>
              <a:cs typeface="Calibri"/>
            </a:endParaRPr>
          </a:p>
          <a:p>
            <a:pPr marL="12700" marR="593686">
              <a:lnSpc>
                <a:spcPts val="2438"/>
              </a:lnSpc>
            </a:pPr>
            <a:r>
              <a:rPr sz="2200" b="1" spc="0" dirty="0" smtClean="0">
                <a:solidFill>
                  <a:srgbClr val="85200F"/>
                </a:solidFill>
                <a:latin typeface="Calibri"/>
                <a:cs typeface="Calibri"/>
              </a:rPr>
              <a:t>Co</a:t>
            </a:r>
            <a:r>
              <a:rPr sz="2200" b="1" spc="4" dirty="0" smtClean="0">
                <a:solidFill>
                  <a:srgbClr val="85200F"/>
                </a:solidFill>
                <a:latin typeface="Calibri"/>
                <a:cs typeface="Calibri"/>
              </a:rPr>
              <a:t>m</a:t>
            </a:r>
            <a:r>
              <a:rPr sz="2200" b="1" spc="0" dirty="0" smtClean="0">
                <a:solidFill>
                  <a:srgbClr val="85200F"/>
                </a:solidFill>
                <a:latin typeface="Calibri"/>
                <a:cs typeface="Calibri"/>
              </a:rPr>
              <a:t>p</a:t>
            </a:r>
            <a:r>
              <a:rPr sz="2200" b="1" spc="-25" dirty="0" smtClean="0">
                <a:solidFill>
                  <a:srgbClr val="85200F"/>
                </a:solidFill>
                <a:latin typeface="Calibri"/>
                <a:cs typeface="Calibri"/>
              </a:rPr>
              <a:t>r</a:t>
            </a:r>
            <a:r>
              <a:rPr sz="2200" b="1" spc="0" dirty="0" smtClean="0">
                <a:solidFill>
                  <a:srgbClr val="85200F"/>
                </a:solidFill>
                <a:latin typeface="Calibri"/>
                <a:cs typeface="Calibri"/>
              </a:rPr>
              <a:t>ehension:</a:t>
            </a:r>
            <a:r>
              <a:rPr sz="2200" b="1" spc="-120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describe,</a:t>
            </a:r>
            <a:r>
              <a:rPr sz="2200" spc="-76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2200" spc="-34" dirty="0" smtClean="0">
                <a:solidFill>
                  <a:srgbClr val="85200F"/>
                </a:solidFill>
                <a:latin typeface="Calibri"/>
                <a:cs typeface="Calibri"/>
              </a:rPr>
              <a:t>e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xplain,</a:t>
            </a:r>
            <a:r>
              <a:rPr sz="2200" spc="-69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2200" spc="-25" dirty="0" smtClean="0">
                <a:solidFill>
                  <a:srgbClr val="85200F"/>
                </a:solidFill>
                <a:latin typeface="Calibri"/>
                <a:cs typeface="Calibri"/>
              </a:rPr>
              <a:t>r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e</a:t>
            </a:r>
            <a:r>
              <a:rPr sz="2200" spc="-29" dirty="0" smtClean="0">
                <a:solidFill>
                  <a:srgbClr val="85200F"/>
                </a:solidFill>
                <a:latin typeface="Calibri"/>
                <a:cs typeface="Calibri"/>
              </a:rPr>
              <a:t>c</a:t>
            </a:r>
            <a:r>
              <a:rPr sz="2200" spc="4" dirty="0" smtClean="0">
                <a:solidFill>
                  <a:srgbClr val="85200F"/>
                </a:solidFill>
                <a:latin typeface="Calibri"/>
                <a:cs typeface="Calibri"/>
              </a:rPr>
              <a:t>o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gni</a:t>
            </a:r>
            <a:r>
              <a:rPr sz="2200" spc="-54" dirty="0" smtClean="0">
                <a:solidFill>
                  <a:srgbClr val="85200F"/>
                </a:solidFill>
                <a:latin typeface="Calibri"/>
                <a:cs typeface="Calibri"/>
              </a:rPr>
              <a:t>z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e,</a:t>
            </a:r>
            <a:r>
              <a:rPr sz="2200" spc="-71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2200" spc="-19" dirty="0" smtClean="0">
                <a:solidFill>
                  <a:srgbClr val="85200F"/>
                </a:solidFill>
                <a:latin typeface="Calibri"/>
                <a:cs typeface="Calibri"/>
              </a:rPr>
              <a:t>r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e</a:t>
            </a:r>
            <a:r>
              <a:rPr sz="2200" spc="-19" dirty="0" smtClean="0">
                <a:solidFill>
                  <a:srgbClr val="85200F"/>
                </a:solidFill>
                <a:latin typeface="Calibri"/>
                <a:cs typeface="Calibri"/>
              </a:rPr>
              <a:t>s</a:t>
            </a:r>
            <a:r>
              <a:rPr sz="2200" spc="-29" dirty="0" smtClean="0">
                <a:solidFill>
                  <a:srgbClr val="85200F"/>
                </a:solidFill>
                <a:latin typeface="Calibri"/>
                <a:cs typeface="Calibri"/>
              </a:rPr>
              <a:t>t</a:t>
            </a:r>
            <a:r>
              <a:rPr sz="2200" spc="-19" dirty="0" smtClean="0">
                <a:solidFill>
                  <a:srgbClr val="85200F"/>
                </a:solidFill>
                <a:latin typeface="Calibri"/>
                <a:cs typeface="Calibri"/>
              </a:rPr>
              <a:t>a</a:t>
            </a:r>
            <a:r>
              <a:rPr sz="2200" spc="-29" dirty="0" smtClean="0">
                <a:solidFill>
                  <a:srgbClr val="85200F"/>
                </a:solidFill>
                <a:latin typeface="Calibri"/>
                <a:cs typeface="Calibri"/>
              </a:rPr>
              <a:t>t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e,</a:t>
            </a:r>
            <a:r>
              <a:rPr sz="2200" spc="-58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2200" spc="-19" dirty="0" smtClean="0">
                <a:solidFill>
                  <a:srgbClr val="85200F"/>
                </a:solidFill>
                <a:latin typeface="Calibri"/>
                <a:cs typeface="Calibri"/>
              </a:rPr>
              <a:t>r</a:t>
            </a:r>
            <a:r>
              <a:rPr sz="2200" spc="-9" dirty="0" smtClean="0">
                <a:solidFill>
                  <a:srgbClr val="85200F"/>
                </a:solidFill>
                <a:latin typeface="Calibri"/>
                <a:cs typeface="Calibri"/>
              </a:rPr>
              <a:t>e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vi</a:t>
            </a:r>
            <a:r>
              <a:rPr sz="2200" spc="-9" dirty="0" smtClean="0">
                <a:solidFill>
                  <a:srgbClr val="85200F"/>
                </a:solidFill>
                <a:latin typeface="Calibri"/>
                <a:cs typeface="Calibri"/>
              </a:rPr>
              <a:t>e</a:t>
            </a:r>
            <a:r>
              <a:rPr sz="2200" spc="-189" dirty="0" smtClean="0">
                <a:solidFill>
                  <a:srgbClr val="85200F"/>
                </a:solidFill>
                <a:latin typeface="Calibri"/>
                <a:cs typeface="Calibri"/>
              </a:rPr>
              <a:t>w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, </a:t>
            </a:r>
            <a:endParaRPr sz="2200">
              <a:latin typeface="Calibri"/>
              <a:cs typeface="Calibri"/>
            </a:endParaRPr>
          </a:p>
          <a:p>
            <a:pPr marL="12700" marR="593686">
              <a:lnSpc>
                <a:spcPts val="2375"/>
              </a:lnSpc>
            </a:pP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t</a:t>
            </a:r>
            <a:r>
              <a:rPr sz="2200" spc="-50" dirty="0" smtClean="0">
                <a:solidFill>
                  <a:srgbClr val="85200F"/>
                </a:solidFill>
                <a:latin typeface="Calibri"/>
                <a:cs typeface="Calibri"/>
              </a:rPr>
              <a:t>r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a</a:t>
            </a:r>
            <a:r>
              <a:rPr sz="2200" spc="4" dirty="0" smtClean="0">
                <a:solidFill>
                  <a:srgbClr val="85200F"/>
                </a:solidFill>
                <a:latin typeface="Calibri"/>
                <a:cs typeface="Calibri"/>
              </a:rPr>
              <a:t>n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sl</a:t>
            </a:r>
            <a:r>
              <a:rPr sz="2200" spc="-9" dirty="0" smtClean="0">
                <a:solidFill>
                  <a:srgbClr val="85200F"/>
                </a:solidFill>
                <a:latin typeface="Calibri"/>
                <a:cs typeface="Calibri"/>
              </a:rPr>
              <a:t>a</a:t>
            </a:r>
            <a:r>
              <a:rPr sz="2200" spc="-29" dirty="0" smtClean="0">
                <a:solidFill>
                  <a:srgbClr val="85200F"/>
                </a:solidFill>
                <a:latin typeface="Calibri"/>
                <a:cs typeface="Calibri"/>
              </a:rPr>
              <a:t>t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e,</a:t>
            </a:r>
            <a:r>
              <a:rPr sz="2200" spc="-75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clas</a:t>
            </a:r>
            <a:r>
              <a:rPr sz="2200" spc="9" dirty="0" smtClean="0">
                <a:solidFill>
                  <a:srgbClr val="85200F"/>
                </a:solidFill>
                <a:latin typeface="Calibri"/>
                <a:cs typeface="Calibri"/>
              </a:rPr>
              <a:t>s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i</a:t>
            </a:r>
            <a:r>
              <a:rPr sz="2200" spc="9" dirty="0" smtClean="0">
                <a:solidFill>
                  <a:srgbClr val="85200F"/>
                </a:solidFill>
                <a:latin typeface="Calibri"/>
                <a:cs typeface="Calibri"/>
              </a:rPr>
              <a:t>f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y;</a:t>
            </a:r>
            <a:r>
              <a:rPr sz="2200" spc="-84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gi</a:t>
            </a:r>
            <a:r>
              <a:rPr sz="2200" spc="-19" dirty="0" smtClean="0">
                <a:solidFill>
                  <a:srgbClr val="85200F"/>
                </a:solidFill>
                <a:latin typeface="Calibri"/>
                <a:cs typeface="Calibri"/>
              </a:rPr>
              <a:t>v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e</a:t>
            </a:r>
            <a:r>
              <a:rPr sz="2200" spc="-31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2200" spc="-34" dirty="0" smtClean="0">
                <a:solidFill>
                  <a:srgbClr val="85200F"/>
                </a:solidFill>
                <a:latin typeface="Calibri"/>
                <a:cs typeface="Calibri"/>
              </a:rPr>
              <a:t>e</a:t>
            </a:r>
            <a:r>
              <a:rPr sz="2200" spc="-39" dirty="0" smtClean="0">
                <a:solidFill>
                  <a:srgbClr val="85200F"/>
                </a:solidFill>
                <a:latin typeface="Calibri"/>
                <a:cs typeface="Calibri"/>
              </a:rPr>
              <a:t>x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am</a:t>
            </a:r>
            <a:r>
              <a:rPr sz="2200" spc="4" dirty="0" smtClean="0">
                <a:solidFill>
                  <a:srgbClr val="85200F"/>
                </a:solidFill>
                <a:latin typeface="Calibri"/>
                <a:cs typeface="Calibri"/>
              </a:rPr>
              <a:t>p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les;</a:t>
            </a:r>
            <a:r>
              <a:rPr sz="2200" spc="-65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(</a:t>
            </a:r>
            <a:r>
              <a:rPr sz="2200" spc="-29" dirty="0" smtClean="0">
                <a:solidFill>
                  <a:srgbClr val="85200F"/>
                </a:solidFill>
                <a:latin typeface="Calibri"/>
                <a:cs typeface="Calibri"/>
              </a:rPr>
              <a:t>r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e)</a:t>
            </a:r>
            <a:r>
              <a:rPr sz="2200" spc="-25" dirty="0" smtClean="0">
                <a:solidFill>
                  <a:srgbClr val="85200F"/>
                </a:solidFill>
                <a:latin typeface="Calibri"/>
                <a:cs typeface="Calibri"/>
              </a:rPr>
              <a:t>s</a:t>
            </a:r>
            <a:r>
              <a:rPr sz="2200" spc="-29" dirty="0" smtClean="0">
                <a:solidFill>
                  <a:srgbClr val="85200F"/>
                </a:solidFill>
                <a:latin typeface="Calibri"/>
                <a:cs typeface="Calibri"/>
              </a:rPr>
              <a:t>t</a:t>
            </a:r>
            <a:r>
              <a:rPr sz="2200" spc="-19" dirty="0" smtClean="0">
                <a:solidFill>
                  <a:srgbClr val="85200F"/>
                </a:solidFill>
                <a:latin typeface="Calibri"/>
                <a:cs typeface="Calibri"/>
              </a:rPr>
              <a:t>a</a:t>
            </a:r>
            <a:r>
              <a:rPr sz="2200" spc="-29" dirty="0" smtClean="0">
                <a:solidFill>
                  <a:srgbClr val="85200F"/>
                </a:solidFill>
                <a:latin typeface="Calibri"/>
                <a:cs typeface="Calibri"/>
              </a:rPr>
              <a:t>t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e</a:t>
            </a:r>
            <a:r>
              <a:rPr sz="2200" spc="-56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in</a:t>
            </a:r>
            <a:r>
              <a:rPr sz="2200" spc="-16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2200" spc="-4" dirty="0" smtClean="0">
                <a:solidFill>
                  <a:srgbClr val="85200F"/>
                </a:solidFill>
                <a:latin typeface="Calibri"/>
                <a:cs typeface="Calibri"/>
              </a:rPr>
              <a:t>o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wn</a:t>
            </a:r>
            <a:r>
              <a:rPr sz="2200" spc="-28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2200" spc="-19" dirty="0" smtClean="0">
                <a:solidFill>
                  <a:srgbClr val="85200F"/>
                </a:solidFill>
                <a:latin typeface="Calibri"/>
                <a:cs typeface="Calibri"/>
              </a:rPr>
              <a:t>w</a:t>
            </a:r>
            <a:r>
              <a:rPr sz="2200" spc="4" dirty="0" smtClean="0">
                <a:solidFill>
                  <a:srgbClr val="85200F"/>
                </a:solidFill>
                <a:latin typeface="Calibri"/>
                <a:cs typeface="Calibri"/>
              </a:rPr>
              <a:t>o</a:t>
            </a:r>
            <a:r>
              <a:rPr sz="2200" spc="-19" dirty="0" smtClean="0">
                <a:solidFill>
                  <a:srgbClr val="85200F"/>
                </a:solidFill>
                <a:latin typeface="Calibri"/>
                <a:cs typeface="Calibri"/>
              </a:rPr>
              <a:t>r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ds </a:t>
            </a:r>
            <a:endParaRPr sz="2200">
              <a:latin typeface="Calibri"/>
              <a:cs typeface="Calibri"/>
            </a:endParaRPr>
          </a:p>
          <a:p>
            <a:pPr marL="12700" marR="593686">
              <a:lnSpc>
                <a:spcPts val="2384"/>
              </a:lnSpc>
            </a:pPr>
            <a:r>
              <a:rPr sz="2200" b="1" spc="0" dirty="0" smtClean="0">
                <a:solidFill>
                  <a:srgbClr val="85200F"/>
                </a:solidFill>
                <a:latin typeface="Calibri"/>
                <a:cs typeface="Calibri"/>
              </a:rPr>
              <a:t>Applic</a:t>
            </a:r>
            <a:r>
              <a:rPr sz="2200" b="1" spc="-25" dirty="0" smtClean="0">
                <a:solidFill>
                  <a:srgbClr val="85200F"/>
                </a:solidFill>
                <a:latin typeface="Calibri"/>
                <a:cs typeface="Calibri"/>
              </a:rPr>
              <a:t>a</a:t>
            </a:r>
            <a:r>
              <a:rPr sz="2200" b="1" spc="0" dirty="0" smtClean="0">
                <a:solidFill>
                  <a:srgbClr val="85200F"/>
                </a:solidFill>
                <a:latin typeface="Calibri"/>
                <a:cs typeface="Calibri"/>
              </a:rPr>
              <a:t>ti</a:t>
            </a:r>
            <a:r>
              <a:rPr sz="2200" b="1" spc="-4" dirty="0" smtClean="0">
                <a:solidFill>
                  <a:srgbClr val="85200F"/>
                </a:solidFill>
                <a:latin typeface="Calibri"/>
                <a:cs typeface="Calibri"/>
              </a:rPr>
              <a:t>o</a:t>
            </a:r>
            <a:r>
              <a:rPr sz="2200" b="1" spc="0" dirty="0" smtClean="0">
                <a:solidFill>
                  <a:srgbClr val="85200F"/>
                </a:solidFill>
                <a:latin typeface="Calibri"/>
                <a:cs typeface="Calibri"/>
              </a:rPr>
              <a:t>n:</a:t>
            </a:r>
            <a:r>
              <a:rPr sz="2200" b="1" spc="-85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appl</a:t>
            </a:r>
            <a:r>
              <a:rPr sz="2200" spc="-154" dirty="0" smtClean="0">
                <a:solidFill>
                  <a:srgbClr val="85200F"/>
                </a:solidFill>
                <a:latin typeface="Calibri"/>
                <a:cs typeface="Calibri"/>
              </a:rPr>
              <a:t>y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,</a:t>
            </a:r>
            <a:r>
              <a:rPr sz="2200" spc="-69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illu</a:t>
            </a:r>
            <a:r>
              <a:rPr sz="2200" spc="-19" dirty="0" smtClean="0">
                <a:solidFill>
                  <a:srgbClr val="85200F"/>
                </a:solidFill>
                <a:latin typeface="Calibri"/>
                <a:cs typeface="Calibri"/>
              </a:rPr>
              <a:t>s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t</a:t>
            </a:r>
            <a:r>
              <a:rPr sz="2200" spc="-50" dirty="0" smtClean="0">
                <a:solidFill>
                  <a:srgbClr val="85200F"/>
                </a:solidFill>
                <a:latin typeface="Calibri"/>
                <a:cs typeface="Calibri"/>
              </a:rPr>
              <a:t>r</a:t>
            </a:r>
            <a:r>
              <a:rPr sz="2200" spc="-19" dirty="0" smtClean="0">
                <a:solidFill>
                  <a:srgbClr val="85200F"/>
                </a:solidFill>
                <a:latin typeface="Calibri"/>
                <a:cs typeface="Calibri"/>
              </a:rPr>
              <a:t>a</a:t>
            </a:r>
            <a:r>
              <a:rPr sz="2200" spc="-29" dirty="0" smtClean="0">
                <a:solidFill>
                  <a:srgbClr val="85200F"/>
                </a:solidFill>
                <a:latin typeface="Calibri"/>
                <a:cs typeface="Calibri"/>
              </a:rPr>
              <a:t>t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e,</a:t>
            </a:r>
            <a:r>
              <a:rPr sz="2200" spc="-74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i</a:t>
            </a:r>
            <a:r>
              <a:rPr sz="2200" spc="-25" dirty="0" smtClean="0">
                <a:solidFill>
                  <a:srgbClr val="85200F"/>
                </a:solidFill>
                <a:latin typeface="Calibri"/>
                <a:cs typeface="Calibri"/>
              </a:rPr>
              <a:t>n</a:t>
            </a:r>
            <a:r>
              <a:rPr sz="2200" spc="-29" dirty="0" smtClean="0">
                <a:solidFill>
                  <a:srgbClr val="85200F"/>
                </a:solidFill>
                <a:latin typeface="Calibri"/>
                <a:cs typeface="Calibri"/>
              </a:rPr>
              <a:t>t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erp</a:t>
            </a:r>
            <a:r>
              <a:rPr sz="2200" spc="-19" dirty="0" smtClean="0">
                <a:solidFill>
                  <a:srgbClr val="85200F"/>
                </a:solidFill>
                <a:latin typeface="Calibri"/>
                <a:cs typeface="Calibri"/>
              </a:rPr>
              <a:t>r</a:t>
            </a:r>
            <a:r>
              <a:rPr sz="2200" spc="-9" dirty="0" smtClean="0">
                <a:solidFill>
                  <a:srgbClr val="85200F"/>
                </a:solidFill>
                <a:latin typeface="Calibri"/>
                <a:cs typeface="Calibri"/>
              </a:rPr>
              <a:t>e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t,</a:t>
            </a:r>
            <a:r>
              <a:rPr sz="2200" spc="-85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2200" spc="4" dirty="0" smtClean="0">
                <a:solidFill>
                  <a:srgbClr val="85200F"/>
                </a:solidFill>
                <a:latin typeface="Calibri"/>
                <a:cs typeface="Calibri"/>
              </a:rPr>
              <a:t>o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pe</a:t>
            </a:r>
            <a:r>
              <a:rPr sz="2200" spc="-44" dirty="0" smtClean="0">
                <a:solidFill>
                  <a:srgbClr val="85200F"/>
                </a:solidFill>
                <a:latin typeface="Calibri"/>
                <a:cs typeface="Calibri"/>
              </a:rPr>
              <a:t>r</a:t>
            </a:r>
            <a:r>
              <a:rPr sz="2200" spc="-19" dirty="0" smtClean="0">
                <a:solidFill>
                  <a:srgbClr val="85200F"/>
                </a:solidFill>
                <a:latin typeface="Calibri"/>
                <a:cs typeface="Calibri"/>
              </a:rPr>
              <a:t>a</a:t>
            </a:r>
            <a:r>
              <a:rPr sz="2200" spc="-29" dirty="0" smtClean="0">
                <a:solidFill>
                  <a:srgbClr val="85200F"/>
                </a:solidFill>
                <a:latin typeface="Calibri"/>
                <a:cs typeface="Calibri"/>
              </a:rPr>
              <a:t>t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e,</a:t>
            </a:r>
            <a:r>
              <a:rPr sz="2200" spc="-66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s</a:t>
            </a:r>
            <a:r>
              <a:rPr sz="2200" spc="9" dirty="0" smtClean="0">
                <a:solidFill>
                  <a:srgbClr val="85200F"/>
                </a:solidFill>
                <a:latin typeface="Calibri"/>
                <a:cs typeface="Calibri"/>
              </a:rPr>
              <a:t>o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l</a:t>
            </a:r>
            <a:r>
              <a:rPr sz="2200" spc="-19" dirty="0" smtClean="0">
                <a:solidFill>
                  <a:srgbClr val="85200F"/>
                </a:solidFill>
                <a:latin typeface="Calibri"/>
                <a:cs typeface="Calibri"/>
              </a:rPr>
              <a:t>v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e,</a:t>
            </a:r>
            <a:r>
              <a:rPr sz="2200" spc="-51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p</a:t>
            </a:r>
            <a:r>
              <a:rPr sz="2200" spc="-25" dirty="0" smtClean="0">
                <a:solidFill>
                  <a:srgbClr val="85200F"/>
                </a:solidFill>
                <a:latin typeface="Calibri"/>
                <a:cs typeface="Calibri"/>
              </a:rPr>
              <a:t>r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edi</a:t>
            </a:r>
            <a:r>
              <a:rPr sz="2200" spc="-4" dirty="0" smtClean="0">
                <a:solidFill>
                  <a:srgbClr val="85200F"/>
                </a:solidFill>
                <a:latin typeface="Calibri"/>
                <a:cs typeface="Calibri"/>
              </a:rPr>
              <a:t>c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t,</a:t>
            </a:r>
            <a:endParaRPr sz="2200">
              <a:latin typeface="Calibri"/>
              <a:cs typeface="Calibri"/>
            </a:endParaRPr>
          </a:p>
          <a:p>
            <a:pPr marL="12700" marR="38459">
              <a:lnSpc>
                <a:spcPts val="2180"/>
              </a:lnSpc>
            </a:pPr>
            <a:r>
              <a:rPr sz="3300" spc="0" baseline="3723" dirty="0" smtClean="0">
                <a:solidFill>
                  <a:srgbClr val="85200F"/>
                </a:solidFill>
                <a:latin typeface="Calibri"/>
                <a:cs typeface="Calibri"/>
              </a:rPr>
              <a:t>utili</a:t>
            </a:r>
            <a:r>
              <a:rPr sz="3300" spc="-54" baseline="3723" dirty="0" smtClean="0">
                <a:solidFill>
                  <a:srgbClr val="85200F"/>
                </a:solidFill>
                <a:latin typeface="Calibri"/>
                <a:cs typeface="Calibri"/>
              </a:rPr>
              <a:t>z</a:t>
            </a:r>
            <a:r>
              <a:rPr sz="3300" spc="0" baseline="3723" dirty="0" smtClean="0">
                <a:solidFill>
                  <a:srgbClr val="85200F"/>
                </a:solidFill>
                <a:latin typeface="Calibri"/>
                <a:cs typeface="Calibri"/>
              </a:rPr>
              <a:t>e</a:t>
            </a:r>
            <a:endParaRPr sz="2200">
              <a:latin typeface="Calibri"/>
              <a:cs typeface="Calibri"/>
            </a:endParaRPr>
          </a:p>
          <a:p>
            <a:pPr marL="12700" marR="1020506">
              <a:lnSpc>
                <a:spcPts val="2692"/>
              </a:lnSpc>
              <a:spcBef>
                <a:spcPts val="291"/>
              </a:spcBef>
            </a:pPr>
            <a:r>
              <a:rPr sz="2200" b="1" spc="0" dirty="0" smtClean="0">
                <a:solidFill>
                  <a:srgbClr val="85200F"/>
                </a:solidFill>
                <a:latin typeface="Calibri"/>
                <a:cs typeface="Calibri"/>
              </a:rPr>
              <a:t>Analysis:</a:t>
            </a:r>
            <a:r>
              <a:rPr sz="2200" b="1" spc="-85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an</a:t>
            </a:r>
            <a:r>
              <a:rPr sz="2200" spc="4" dirty="0" smtClean="0">
                <a:solidFill>
                  <a:srgbClr val="85200F"/>
                </a:solidFill>
                <a:latin typeface="Calibri"/>
                <a:cs typeface="Calibri"/>
              </a:rPr>
              <a:t>a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l</a:t>
            </a:r>
            <a:r>
              <a:rPr sz="2200" spc="-19" dirty="0" smtClean="0">
                <a:solidFill>
                  <a:srgbClr val="85200F"/>
                </a:solidFill>
                <a:latin typeface="Calibri"/>
                <a:cs typeface="Calibri"/>
              </a:rPr>
              <a:t>y</a:t>
            </a:r>
            <a:r>
              <a:rPr sz="2200" spc="-50" dirty="0" smtClean="0">
                <a:solidFill>
                  <a:srgbClr val="85200F"/>
                </a:solidFill>
                <a:latin typeface="Calibri"/>
                <a:cs typeface="Calibri"/>
              </a:rPr>
              <a:t>z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e,</a:t>
            </a:r>
            <a:r>
              <a:rPr sz="2200" spc="-52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2200" spc="-29" dirty="0" smtClean="0">
                <a:solidFill>
                  <a:srgbClr val="85200F"/>
                </a:solidFill>
                <a:latin typeface="Calibri"/>
                <a:cs typeface="Calibri"/>
              </a:rPr>
              <a:t>c</a:t>
            </a:r>
            <a:r>
              <a:rPr sz="2200" spc="4" dirty="0" smtClean="0">
                <a:solidFill>
                  <a:srgbClr val="85200F"/>
                </a:solidFill>
                <a:latin typeface="Calibri"/>
                <a:cs typeface="Calibri"/>
              </a:rPr>
              <a:t>o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mpa</a:t>
            </a:r>
            <a:r>
              <a:rPr sz="2200" spc="-19" dirty="0" smtClean="0">
                <a:solidFill>
                  <a:srgbClr val="85200F"/>
                </a:solidFill>
                <a:latin typeface="Calibri"/>
                <a:cs typeface="Calibri"/>
              </a:rPr>
              <a:t>r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e,</a:t>
            </a:r>
            <a:r>
              <a:rPr sz="2200" spc="-74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2200" spc="-29" dirty="0" smtClean="0">
                <a:solidFill>
                  <a:srgbClr val="85200F"/>
                </a:solidFill>
                <a:latin typeface="Calibri"/>
                <a:cs typeface="Calibri"/>
              </a:rPr>
              <a:t>c</a:t>
            </a:r>
            <a:r>
              <a:rPr sz="2200" spc="4" dirty="0" smtClean="0">
                <a:solidFill>
                  <a:srgbClr val="85200F"/>
                </a:solidFill>
                <a:latin typeface="Calibri"/>
                <a:cs typeface="Calibri"/>
              </a:rPr>
              <a:t>o</a:t>
            </a:r>
            <a:r>
              <a:rPr sz="2200" spc="-25" dirty="0" smtClean="0">
                <a:solidFill>
                  <a:srgbClr val="85200F"/>
                </a:solidFill>
                <a:latin typeface="Calibri"/>
                <a:cs typeface="Calibri"/>
              </a:rPr>
              <a:t>n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t</a:t>
            </a:r>
            <a:r>
              <a:rPr sz="2200" spc="-50" dirty="0" smtClean="0">
                <a:solidFill>
                  <a:srgbClr val="85200F"/>
                </a:solidFill>
                <a:latin typeface="Calibri"/>
                <a:cs typeface="Calibri"/>
              </a:rPr>
              <a:t>r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a</a:t>
            </a:r>
            <a:r>
              <a:rPr sz="2200" spc="-14" dirty="0" smtClean="0">
                <a:solidFill>
                  <a:srgbClr val="85200F"/>
                </a:solidFill>
                <a:latin typeface="Calibri"/>
                <a:cs typeface="Calibri"/>
              </a:rPr>
              <a:t>s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t,</a:t>
            </a:r>
            <a:r>
              <a:rPr sz="2200" spc="-79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di</a:t>
            </a:r>
            <a:r>
              <a:rPr sz="2200" spc="-19" dirty="0" smtClean="0">
                <a:solidFill>
                  <a:srgbClr val="85200F"/>
                </a:solidFill>
                <a:latin typeface="Calibri"/>
                <a:cs typeface="Calibri"/>
              </a:rPr>
              <a:t>s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tin</a:t>
            </a:r>
            <a:r>
              <a:rPr sz="2200" spc="-9" dirty="0" smtClean="0">
                <a:solidFill>
                  <a:srgbClr val="85200F"/>
                </a:solidFill>
                <a:latin typeface="Calibri"/>
                <a:cs typeface="Calibri"/>
              </a:rPr>
              <a:t>g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uish,</a:t>
            </a:r>
            <a:r>
              <a:rPr sz="2200" spc="-111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2200" spc="-34" dirty="0" smtClean="0">
                <a:solidFill>
                  <a:srgbClr val="85200F"/>
                </a:solidFill>
                <a:latin typeface="Calibri"/>
                <a:cs typeface="Calibri"/>
              </a:rPr>
              <a:t>e</a:t>
            </a:r>
            <a:r>
              <a:rPr sz="2200" spc="-39" dirty="0" smtClean="0">
                <a:solidFill>
                  <a:srgbClr val="85200F"/>
                </a:solidFill>
                <a:latin typeface="Calibri"/>
                <a:cs typeface="Calibri"/>
              </a:rPr>
              <a:t>x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amine, </a:t>
            </a:r>
            <a:endParaRPr sz="2200">
              <a:latin typeface="Calibri"/>
              <a:cs typeface="Calibri"/>
            </a:endParaRPr>
          </a:p>
          <a:p>
            <a:pPr marL="12700" marR="1020506">
              <a:lnSpc>
                <a:spcPts val="2109"/>
              </a:lnSpc>
            </a:pPr>
            <a:r>
              <a:rPr sz="2200" spc="-34" dirty="0" smtClean="0">
                <a:solidFill>
                  <a:srgbClr val="85200F"/>
                </a:solidFill>
                <a:latin typeface="Calibri"/>
                <a:cs typeface="Calibri"/>
              </a:rPr>
              <a:t>e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xperime</a:t>
            </a:r>
            <a:r>
              <a:rPr sz="2200" spc="-19" dirty="0" smtClean="0">
                <a:solidFill>
                  <a:srgbClr val="85200F"/>
                </a:solidFill>
                <a:latin typeface="Calibri"/>
                <a:cs typeface="Calibri"/>
              </a:rPr>
              <a:t>n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t,</a:t>
            </a:r>
            <a:r>
              <a:rPr sz="2200" spc="-78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di</a:t>
            </a:r>
            <a:r>
              <a:rPr sz="2200" spc="4" dirty="0" smtClean="0">
                <a:solidFill>
                  <a:srgbClr val="85200F"/>
                </a:solidFill>
                <a:latin typeface="Calibri"/>
                <a:cs typeface="Calibri"/>
              </a:rPr>
              <a:t>a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g</a:t>
            </a:r>
            <a:r>
              <a:rPr sz="2200" spc="-44" dirty="0" smtClean="0">
                <a:solidFill>
                  <a:srgbClr val="85200F"/>
                </a:solidFill>
                <a:latin typeface="Calibri"/>
                <a:cs typeface="Calibri"/>
              </a:rPr>
              <a:t>r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am;</a:t>
            </a:r>
            <a:r>
              <a:rPr sz="2200" spc="-69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2200" spc="4" dirty="0" smtClean="0">
                <a:solidFill>
                  <a:srgbClr val="85200F"/>
                </a:solidFill>
                <a:latin typeface="Calibri"/>
                <a:cs typeface="Calibri"/>
              </a:rPr>
              <a:t>o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utline</a:t>
            </a:r>
            <a:endParaRPr sz="2200">
              <a:latin typeface="Calibri"/>
              <a:cs typeface="Calibri"/>
            </a:endParaRPr>
          </a:p>
          <a:p>
            <a:pPr marL="12700" marR="228857">
              <a:lnSpc>
                <a:spcPts val="2643"/>
              </a:lnSpc>
            </a:pPr>
            <a:r>
              <a:rPr sz="2200" b="1" spc="-29" dirty="0" smtClean="0">
                <a:solidFill>
                  <a:srgbClr val="85200F"/>
                </a:solidFill>
                <a:latin typeface="Calibri"/>
                <a:cs typeface="Calibri"/>
              </a:rPr>
              <a:t>S</a:t>
            </a:r>
            <a:r>
              <a:rPr sz="2200" b="1" spc="0" dirty="0" smtClean="0">
                <a:solidFill>
                  <a:srgbClr val="85200F"/>
                </a:solidFill>
                <a:latin typeface="Calibri"/>
                <a:cs typeface="Calibri"/>
              </a:rPr>
              <a:t>y</a:t>
            </a:r>
            <a:r>
              <a:rPr sz="2200" b="1" spc="-19" dirty="0" smtClean="0">
                <a:solidFill>
                  <a:srgbClr val="85200F"/>
                </a:solidFill>
                <a:latin typeface="Calibri"/>
                <a:cs typeface="Calibri"/>
              </a:rPr>
              <a:t>n</a:t>
            </a:r>
            <a:r>
              <a:rPr sz="2200" b="1" spc="0" dirty="0" smtClean="0">
                <a:solidFill>
                  <a:srgbClr val="85200F"/>
                </a:solidFill>
                <a:latin typeface="Calibri"/>
                <a:cs typeface="Calibri"/>
              </a:rPr>
              <a:t>t</a:t>
            </a:r>
            <a:r>
              <a:rPr sz="2200" b="1" spc="-4" dirty="0" smtClean="0">
                <a:solidFill>
                  <a:srgbClr val="85200F"/>
                </a:solidFill>
                <a:latin typeface="Calibri"/>
                <a:cs typeface="Calibri"/>
              </a:rPr>
              <a:t>h</a:t>
            </a:r>
            <a:r>
              <a:rPr sz="2200" b="1" spc="0" dirty="0" smtClean="0">
                <a:solidFill>
                  <a:srgbClr val="85200F"/>
                </a:solidFill>
                <a:latin typeface="Calibri"/>
                <a:cs typeface="Calibri"/>
              </a:rPr>
              <a:t>esis:</a:t>
            </a:r>
            <a:r>
              <a:rPr sz="2200" b="1" spc="-87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design,</a:t>
            </a:r>
            <a:r>
              <a:rPr sz="2200" spc="-53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d</a:t>
            </a:r>
            <a:r>
              <a:rPr sz="2200" spc="-14" dirty="0" smtClean="0">
                <a:solidFill>
                  <a:srgbClr val="85200F"/>
                </a:solidFill>
                <a:latin typeface="Calibri"/>
                <a:cs typeface="Calibri"/>
              </a:rPr>
              <a:t>e</a:t>
            </a:r>
            <a:r>
              <a:rPr sz="2200" spc="-19" dirty="0" smtClean="0">
                <a:solidFill>
                  <a:srgbClr val="85200F"/>
                </a:solidFill>
                <a:latin typeface="Calibri"/>
                <a:cs typeface="Calibri"/>
              </a:rPr>
              <a:t>v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elop,</a:t>
            </a:r>
            <a:r>
              <a:rPr sz="2200" spc="-67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2200" spc="-44" dirty="0" smtClean="0">
                <a:solidFill>
                  <a:srgbClr val="85200F"/>
                </a:solidFill>
                <a:latin typeface="Calibri"/>
                <a:cs typeface="Calibri"/>
              </a:rPr>
              <a:t>f</a:t>
            </a:r>
            <a:r>
              <a:rPr sz="2200" spc="4" dirty="0" smtClean="0">
                <a:solidFill>
                  <a:srgbClr val="85200F"/>
                </a:solidFill>
                <a:latin typeface="Calibri"/>
                <a:cs typeface="Calibri"/>
              </a:rPr>
              <a:t>o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rmul</a:t>
            </a:r>
            <a:r>
              <a:rPr sz="2200" spc="-19" dirty="0" smtClean="0">
                <a:solidFill>
                  <a:srgbClr val="85200F"/>
                </a:solidFill>
                <a:latin typeface="Calibri"/>
                <a:cs typeface="Calibri"/>
              </a:rPr>
              <a:t>a</a:t>
            </a:r>
            <a:r>
              <a:rPr sz="2200" spc="-29" dirty="0" smtClean="0">
                <a:solidFill>
                  <a:srgbClr val="85200F"/>
                </a:solidFill>
                <a:latin typeface="Calibri"/>
                <a:cs typeface="Calibri"/>
              </a:rPr>
              <a:t>t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e,</a:t>
            </a:r>
            <a:r>
              <a:rPr sz="2200" spc="-84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p</a:t>
            </a:r>
            <a:r>
              <a:rPr sz="2200" spc="-34" dirty="0" smtClean="0">
                <a:solidFill>
                  <a:srgbClr val="85200F"/>
                </a:solidFill>
                <a:latin typeface="Calibri"/>
                <a:cs typeface="Calibri"/>
              </a:rPr>
              <a:t>r</a:t>
            </a:r>
            <a:r>
              <a:rPr sz="2200" spc="4" dirty="0" smtClean="0">
                <a:solidFill>
                  <a:srgbClr val="85200F"/>
                </a:solidFill>
                <a:latin typeface="Calibri"/>
                <a:cs typeface="Calibri"/>
              </a:rPr>
              <a:t>o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po</a:t>
            </a:r>
            <a:r>
              <a:rPr sz="2200" spc="4" dirty="0" smtClean="0">
                <a:solidFill>
                  <a:srgbClr val="85200F"/>
                </a:solidFill>
                <a:latin typeface="Calibri"/>
                <a:cs typeface="Calibri"/>
              </a:rPr>
              <a:t>s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e,</a:t>
            </a:r>
            <a:r>
              <a:rPr sz="2200" spc="-79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2200" spc="-29" dirty="0" smtClean="0">
                <a:solidFill>
                  <a:srgbClr val="85200F"/>
                </a:solidFill>
                <a:latin typeface="Calibri"/>
                <a:cs typeface="Calibri"/>
              </a:rPr>
              <a:t>c</a:t>
            </a:r>
            <a:r>
              <a:rPr sz="2200" spc="4" dirty="0" smtClean="0">
                <a:solidFill>
                  <a:srgbClr val="85200F"/>
                </a:solidFill>
                <a:latin typeface="Calibri"/>
                <a:cs typeface="Calibri"/>
              </a:rPr>
              <a:t>o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n</a:t>
            </a:r>
            <a:r>
              <a:rPr sz="2200" spc="-19" dirty="0" smtClean="0">
                <a:solidFill>
                  <a:srgbClr val="85200F"/>
                </a:solidFill>
                <a:latin typeface="Calibri"/>
                <a:cs typeface="Calibri"/>
              </a:rPr>
              <a:t>s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tru</a:t>
            </a:r>
            <a:r>
              <a:rPr sz="2200" spc="-9" dirty="0" smtClean="0">
                <a:solidFill>
                  <a:srgbClr val="85200F"/>
                </a:solidFill>
                <a:latin typeface="Calibri"/>
                <a:cs typeface="Calibri"/>
              </a:rPr>
              <a:t>c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t,</a:t>
            </a:r>
            <a:r>
              <a:rPr sz="2200" spc="-89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c</a:t>
            </a:r>
            <a:r>
              <a:rPr sz="2200" spc="-25" dirty="0" smtClean="0">
                <a:solidFill>
                  <a:srgbClr val="85200F"/>
                </a:solidFill>
                <a:latin typeface="Calibri"/>
                <a:cs typeface="Calibri"/>
              </a:rPr>
              <a:t>r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e</a:t>
            </a:r>
            <a:r>
              <a:rPr sz="2200" spc="-19" dirty="0" smtClean="0">
                <a:solidFill>
                  <a:srgbClr val="85200F"/>
                </a:solidFill>
                <a:latin typeface="Calibri"/>
                <a:cs typeface="Calibri"/>
              </a:rPr>
              <a:t>a</a:t>
            </a:r>
            <a:r>
              <a:rPr sz="2200" spc="-29" dirty="0" smtClean="0">
                <a:solidFill>
                  <a:srgbClr val="85200F"/>
                </a:solidFill>
                <a:latin typeface="Calibri"/>
                <a:cs typeface="Calibri"/>
              </a:rPr>
              <a:t>t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e, </a:t>
            </a:r>
            <a:endParaRPr sz="2200">
              <a:latin typeface="Calibri"/>
              <a:cs typeface="Calibri"/>
            </a:endParaRPr>
          </a:p>
          <a:p>
            <a:pPr marL="12700" marR="228857">
              <a:lnSpc>
                <a:spcPts val="2114"/>
              </a:lnSpc>
            </a:pPr>
            <a:r>
              <a:rPr sz="2200" spc="-19" dirty="0" smtClean="0">
                <a:solidFill>
                  <a:srgbClr val="85200F"/>
                </a:solidFill>
                <a:latin typeface="Calibri"/>
                <a:cs typeface="Calibri"/>
              </a:rPr>
              <a:t>r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e</a:t>
            </a:r>
            <a:r>
              <a:rPr sz="2200" spc="9" dirty="0" smtClean="0">
                <a:solidFill>
                  <a:srgbClr val="85200F"/>
                </a:solidFill>
                <a:latin typeface="Calibri"/>
                <a:cs typeface="Calibri"/>
              </a:rPr>
              <a:t>o</a:t>
            </a:r>
            <a:r>
              <a:rPr sz="2200" spc="-19" dirty="0" smtClean="0">
                <a:solidFill>
                  <a:srgbClr val="85200F"/>
                </a:solidFill>
                <a:latin typeface="Calibri"/>
                <a:cs typeface="Calibri"/>
              </a:rPr>
              <a:t>r</a:t>
            </a:r>
            <a:r>
              <a:rPr sz="2200" spc="-34" dirty="0" smtClean="0">
                <a:solidFill>
                  <a:srgbClr val="85200F"/>
                </a:solidFill>
                <a:latin typeface="Calibri"/>
                <a:cs typeface="Calibri"/>
              </a:rPr>
              <a:t>g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a</a:t>
            </a:r>
            <a:r>
              <a:rPr sz="2200" spc="4" dirty="0" smtClean="0">
                <a:solidFill>
                  <a:srgbClr val="85200F"/>
                </a:solidFill>
                <a:latin typeface="Calibri"/>
                <a:cs typeface="Calibri"/>
              </a:rPr>
              <a:t>n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i</a:t>
            </a:r>
            <a:r>
              <a:rPr sz="2200" spc="-50" dirty="0" smtClean="0">
                <a:solidFill>
                  <a:srgbClr val="85200F"/>
                </a:solidFill>
                <a:latin typeface="Calibri"/>
                <a:cs typeface="Calibri"/>
              </a:rPr>
              <a:t>z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e,</a:t>
            </a:r>
            <a:r>
              <a:rPr sz="2200" spc="-100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i</a:t>
            </a:r>
            <a:r>
              <a:rPr sz="2200" spc="-25" dirty="0" smtClean="0">
                <a:solidFill>
                  <a:srgbClr val="85200F"/>
                </a:solidFill>
                <a:latin typeface="Calibri"/>
                <a:cs typeface="Calibri"/>
              </a:rPr>
              <a:t>n</a:t>
            </a:r>
            <a:r>
              <a:rPr sz="2200" spc="-29" dirty="0" smtClean="0">
                <a:solidFill>
                  <a:srgbClr val="85200F"/>
                </a:solidFill>
                <a:latin typeface="Calibri"/>
                <a:cs typeface="Calibri"/>
              </a:rPr>
              <a:t>t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eg</a:t>
            </a:r>
            <a:r>
              <a:rPr sz="2200" spc="-44" dirty="0" smtClean="0">
                <a:solidFill>
                  <a:srgbClr val="85200F"/>
                </a:solidFill>
                <a:latin typeface="Calibri"/>
                <a:cs typeface="Calibri"/>
              </a:rPr>
              <a:t>r</a:t>
            </a:r>
            <a:r>
              <a:rPr sz="2200" spc="-19" dirty="0" smtClean="0">
                <a:solidFill>
                  <a:srgbClr val="85200F"/>
                </a:solidFill>
                <a:latin typeface="Calibri"/>
                <a:cs typeface="Calibri"/>
              </a:rPr>
              <a:t>a</a:t>
            </a:r>
            <a:r>
              <a:rPr sz="2200" spc="-29" dirty="0" smtClean="0">
                <a:solidFill>
                  <a:srgbClr val="85200F"/>
                </a:solidFill>
                <a:latin typeface="Calibri"/>
                <a:cs typeface="Calibri"/>
              </a:rPr>
              <a:t>t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e,</a:t>
            </a:r>
            <a:r>
              <a:rPr sz="2200" spc="-62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m</a:t>
            </a:r>
            <a:r>
              <a:rPr sz="2200" spc="4" dirty="0" smtClean="0">
                <a:solidFill>
                  <a:srgbClr val="85200F"/>
                </a:solidFill>
                <a:latin typeface="Calibri"/>
                <a:cs typeface="Calibri"/>
              </a:rPr>
              <a:t>o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del,</a:t>
            </a:r>
            <a:r>
              <a:rPr sz="2200" spc="-37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in</a:t>
            </a:r>
            <a:r>
              <a:rPr sz="2200" spc="-29" dirty="0" smtClean="0">
                <a:solidFill>
                  <a:srgbClr val="85200F"/>
                </a:solidFill>
                <a:latin typeface="Calibri"/>
                <a:cs typeface="Calibri"/>
              </a:rPr>
              <a:t>c</a:t>
            </a:r>
            <a:r>
              <a:rPr sz="2200" spc="4" dirty="0" smtClean="0">
                <a:solidFill>
                  <a:srgbClr val="85200F"/>
                </a:solidFill>
                <a:latin typeface="Calibri"/>
                <a:cs typeface="Calibri"/>
              </a:rPr>
              <a:t>o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rp</a:t>
            </a:r>
            <a:r>
              <a:rPr sz="2200" spc="9" dirty="0" smtClean="0">
                <a:solidFill>
                  <a:srgbClr val="85200F"/>
                </a:solidFill>
                <a:latin typeface="Calibri"/>
                <a:cs typeface="Calibri"/>
              </a:rPr>
              <a:t>o</a:t>
            </a:r>
            <a:r>
              <a:rPr sz="2200" spc="-44" dirty="0" smtClean="0">
                <a:solidFill>
                  <a:srgbClr val="85200F"/>
                </a:solidFill>
                <a:latin typeface="Calibri"/>
                <a:cs typeface="Calibri"/>
              </a:rPr>
              <a:t>r</a:t>
            </a:r>
            <a:r>
              <a:rPr sz="2200" spc="-19" dirty="0" smtClean="0">
                <a:solidFill>
                  <a:srgbClr val="85200F"/>
                </a:solidFill>
                <a:latin typeface="Calibri"/>
                <a:cs typeface="Calibri"/>
              </a:rPr>
              <a:t>a</a:t>
            </a:r>
            <a:r>
              <a:rPr sz="2200" spc="-29" dirty="0" smtClean="0">
                <a:solidFill>
                  <a:srgbClr val="85200F"/>
                </a:solidFill>
                <a:latin typeface="Calibri"/>
                <a:cs typeface="Calibri"/>
              </a:rPr>
              <a:t>t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e,</a:t>
            </a:r>
            <a:r>
              <a:rPr sz="2200" spc="-110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plan</a:t>
            </a:r>
            <a:endParaRPr sz="2200">
              <a:latin typeface="Calibri"/>
              <a:cs typeface="Calibri"/>
            </a:endParaRPr>
          </a:p>
          <a:p>
            <a:pPr marL="12700" marR="296833">
              <a:lnSpc>
                <a:spcPts val="2651"/>
              </a:lnSpc>
            </a:pPr>
            <a:r>
              <a:rPr sz="2200" b="1" spc="-64" dirty="0" smtClean="0">
                <a:solidFill>
                  <a:srgbClr val="85200F"/>
                </a:solidFill>
                <a:latin typeface="Calibri"/>
                <a:cs typeface="Calibri"/>
              </a:rPr>
              <a:t>E</a:t>
            </a:r>
            <a:r>
              <a:rPr sz="2200" b="1" spc="-29" dirty="0" smtClean="0">
                <a:solidFill>
                  <a:srgbClr val="85200F"/>
                </a:solidFill>
                <a:latin typeface="Calibri"/>
                <a:cs typeface="Calibri"/>
              </a:rPr>
              <a:t>v</a:t>
            </a:r>
            <a:r>
              <a:rPr sz="2200" b="1" spc="0" dirty="0" smtClean="0">
                <a:solidFill>
                  <a:srgbClr val="85200F"/>
                </a:solidFill>
                <a:latin typeface="Calibri"/>
                <a:cs typeface="Calibri"/>
              </a:rPr>
              <a:t>alu</a:t>
            </a:r>
            <a:r>
              <a:rPr sz="2200" b="1" spc="-29" dirty="0" smtClean="0">
                <a:solidFill>
                  <a:srgbClr val="85200F"/>
                </a:solidFill>
                <a:latin typeface="Calibri"/>
                <a:cs typeface="Calibri"/>
              </a:rPr>
              <a:t>a</a:t>
            </a:r>
            <a:r>
              <a:rPr sz="2200" b="1" spc="0" dirty="0" smtClean="0">
                <a:solidFill>
                  <a:srgbClr val="85200F"/>
                </a:solidFill>
                <a:latin typeface="Calibri"/>
                <a:cs typeface="Calibri"/>
              </a:rPr>
              <a:t>ti</a:t>
            </a:r>
            <a:r>
              <a:rPr sz="2200" b="1" spc="-4" dirty="0" smtClean="0">
                <a:solidFill>
                  <a:srgbClr val="85200F"/>
                </a:solidFill>
                <a:latin typeface="Calibri"/>
                <a:cs typeface="Calibri"/>
              </a:rPr>
              <a:t>o</a:t>
            </a:r>
            <a:r>
              <a:rPr sz="2200" b="1" spc="0" dirty="0" smtClean="0">
                <a:solidFill>
                  <a:srgbClr val="85200F"/>
                </a:solidFill>
                <a:latin typeface="Calibri"/>
                <a:cs typeface="Calibri"/>
              </a:rPr>
              <a:t>n:</a:t>
            </a:r>
            <a:r>
              <a:rPr sz="2200" b="1" spc="-62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2200" spc="-9" dirty="0" smtClean="0">
                <a:solidFill>
                  <a:srgbClr val="85200F"/>
                </a:solidFill>
                <a:latin typeface="Calibri"/>
                <a:cs typeface="Calibri"/>
              </a:rPr>
              <a:t>e</a:t>
            </a:r>
            <a:r>
              <a:rPr sz="2200" spc="-29" dirty="0" smtClean="0">
                <a:solidFill>
                  <a:srgbClr val="85200F"/>
                </a:solidFill>
                <a:latin typeface="Calibri"/>
                <a:cs typeface="Calibri"/>
              </a:rPr>
              <a:t>v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alu</a:t>
            </a:r>
            <a:r>
              <a:rPr sz="2200" spc="-14" dirty="0" smtClean="0">
                <a:solidFill>
                  <a:srgbClr val="85200F"/>
                </a:solidFill>
                <a:latin typeface="Calibri"/>
                <a:cs typeface="Calibri"/>
              </a:rPr>
              <a:t>a</a:t>
            </a:r>
            <a:r>
              <a:rPr sz="2200" spc="-29" dirty="0" smtClean="0">
                <a:solidFill>
                  <a:srgbClr val="85200F"/>
                </a:solidFill>
                <a:latin typeface="Calibri"/>
                <a:cs typeface="Calibri"/>
              </a:rPr>
              <a:t>t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e,</a:t>
            </a:r>
            <a:r>
              <a:rPr sz="2200" spc="-72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a</a:t>
            </a:r>
            <a:r>
              <a:rPr sz="2200" spc="-14" dirty="0" smtClean="0">
                <a:solidFill>
                  <a:srgbClr val="85200F"/>
                </a:solidFill>
                <a:latin typeface="Calibri"/>
                <a:cs typeface="Calibri"/>
              </a:rPr>
              <a:t>r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gue,</a:t>
            </a:r>
            <a:r>
              <a:rPr sz="2200" spc="-56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as</a:t>
            </a:r>
            <a:r>
              <a:rPr sz="2200" spc="4" dirty="0" smtClean="0">
                <a:solidFill>
                  <a:srgbClr val="85200F"/>
                </a:solidFill>
                <a:latin typeface="Calibri"/>
                <a:cs typeface="Calibri"/>
              </a:rPr>
              <a:t>s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es</a:t>
            </a:r>
            <a:r>
              <a:rPr sz="2200" spc="4" dirty="0" smtClean="0">
                <a:solidFill>
                  <a:srgbClr val="85200F"/>
                </a:solidFill>
                <a:latin typeface="Calibri"/>
                <a:cs typeface="Calibri"/>
              </a:rPr>
              <a:t>s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,</a:t>
            </a:r>
            <a:r>
              <a:rPr sz="2200" spc="-61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2200" spc="-29" dirty="0" smtClean="0">
                <a:solidFill>
                  <a:srgbClr val="85200F"/>
                </a:solidFill>
                <a:latin typeface="Calibri"/>
                <a:cs typeface="Calibri"/>
              </a:rPr>
              <a:t>c</a:t>
            </a:r>
            <a:r>
              <a:rPr sz="2200" spc="4" dirty="0" smtClean="0">
                <a:solidFill>
                  <a:srgbClr val="85200F"/>
                </a:solidFill>
                <a:latin typeface="Calibri"/>
                <a:cs typeface="Calibri"/>
              </a:rPr>
              <a:t>o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mpa</a:t>
            </a:r>
            <a:r>
              <a:rPr sz="2200" spc="-19" dirty="0" smtClean="0">
                <a:solidFill>
                  <a:srgbClr val="85200F"/>
                </a:solidFill>
                <a:latin typeface="Calibri"/>
                <a:cs typeface="Calibri"/>
              </a:rPr>
              <a:t>r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e,</a:t>
            </a:r>
            <a:r>
              <a:rPr sz="2200" spc="-74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2200" spc="-29" dirty="0" smtClean="0">
                <a:solidFill>
                  <a:srgbClr val="85200F"/>
                </a:solidFill>
                <a:latin typeface="Calibri"/>
                <a:cs typeface="Calibri"/>
              </a:rPr>
              <a:t>c</a:t>
            </a:r>
            <a:r>
              <a:rPr sz="2200" spc="4" dirty="0" smtClean="0">
                <a:solidFill>
                  <a:srgbClr val="85200F"/>
                </a:solidFill>
                <a:latin typeface="Calibri"/>
                <a:cs typeface="Calibri"/>
              </a:rPr>
              <a:t>o</a:t>
            </a:r>
            <a:r>
              <a:rPr sz="2200" spc="-25" dirty="0" smtClean="0">
                <a:solidFill>
                  <a:srgbClr val="85200F"/>
                </a:solidFill>
                <a:latin typeface="Calibri"/>
                <a:cs typeface="Calibri"/>
              </a:rPr>
              <a:t>n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t</a:t>
            </a:r>
            <a:r>
              <a:rPr sz="2200" spc="-50" dirty="0" smtClean="0">
                <a:solidFill>
                  <a:srgbClr val="85200F"/>
                </a:solidFill>
                <a:latin typeface="Calibri"/>
                <a:cs typeface="Calibri"/>
              </a:rPr>
              <a:t>r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a</a:t>
            </a:r>
            <a:r>
              <a:rPr sz="2200" spc="-14" dirty="0" smtClean="0">
                <a:solidFill>
                  <a:srgbClr val="85200F"/>
                </a:solidFill>
                <a:latin typeface="Calibri"/>
                <a:cs typeface="Calibri"/>
              </a:rPr>
              <a:t>s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t,</a:t>
            </a:r>
            <a:r>
              <a:rPr sz="2200" spc="-79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2200" spc="-29" dirty="0" smtClean="0">
                <a:solidFill>
                  <a:srgbClr val="85200F"/>
                </a:solidFill>
                <a:latin typeface="Calibri"/>
                <a:cs typeface="Calibri"/>
              </a:rPr>
              <a:t>c</a:t>
            </a:r>
            <a:r>
              <a:rPr sz="2200" spc="4" dirty="0" smtClean="0">
                <a:solidFill>
                  <a:srgbClr val="85200F"/>
                </a:solidFill>
                <a:latin typeface="Calibri"/>
                <a:cs typeface="Calibri"/>
              </a:rPr>
              <a:t>o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nc</a:t>
            </a:r>
            <a:r>
              <a:rPr sz="2200" spc="-4" dirty="0" smtClean="0">
                <a:solidFill>
                  <a:srgbClr val="85200F"/>
                </a:solidFill>
                <a:latin typeface="Calibri"/>
                <a:cs typeface="Calibri"/>
              </a:rPr>
              <a:t>l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ude, </a:t>
            </a:r>
            <a:endParaRPr sz="2200">
              <a:latin typeface="Calibri"/>
              <a:cs typeface="Calibri"/>
            </a:endParaRPr>
          </a:p>
          <a:p>
            <a:pPr marL="12700" marR="296833">
              <a:lnSpc>
                <a:spcPts val="2109"/>
              </a:lnSpc>
            </a:pP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d</a:t>
            </a:r>
            <a:r>
              <a:rPr sz="2200" spc="-19" dirty="0" smtClean="0">
                <a:solidFill>
                  <a:srgbClr val="85200F"/>
                </a:solidFill>
                <a:latin typeface="Calibri"/>
                <a:cs typeface="Calibri"/>
              </a:rPr>
              <a:t>e</a:t>
            </a:r>
            <a:r>
              <a:rPr sz="2200" spc="-54" dirty="0" smtClean="0">
                <a:solidFill>
                  <a:srgbClr val="85200F"/>
                </a:solidFill>
                <a:latin typeface="Calibri"/>
                <a:cs typeface="Calibri"/>
              </a:rPr>
              <a:t>f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end,</a:t>
            </a:r>
            <a:r>
              <a:rPr sz="2200" spc="-48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jud</a:t>
            </a:r>
            <a:r>
              <a:rPr sz="2200" spc="-19" dirty="0" smtClean="0">
                <a:solidFill>
                  <a:srgbClr val="85200F"/>
                </a:solidFill>
                <a:latin typeface="Calibri"/>
                <a:cs typeface="Calibri"/>
              </a:rPr>
              <a:t>g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e,</a:t>
            </a:r>
            <a:r>
              <a:rPr sz="2200" spc="-30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s</a:t>
            </a:r>
            <a:r>
              <a:rPr sz="2200" spc="4" dirty="0" smtClean="0">
                <a:solidFill>
                  <a:srgbClr val="85200F"/>
                </a:solidFill>
                <a:latin typeface="Calibri"/>
                <a:cs typeface="Calibri"/>
              </a:rPr>
              <a:t>u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pp</a:t>
            </a:r>
            <a:r>
              <a:rPr sz="2200" spc="9" dirty="0" smtClean="0">
                <a:solidFill>
                  <a:srgbClr val="85200F"/>
                </a:solidFill>
                <a:latin typeface="Calibri"/>
                <a:cs typeface="Calibri"/>
              </a:rPr>
              <a:t>o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rt,</a:t>
            </a:r>
            <a:r>
              <a:rPr sz="2200" spc="-75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i</a:t>
            </a:r>
            <a:r>
              <a:rPr sz="2200" spc="-25" dirty="0" smtClean="0">
                <a:solidFill>
                  <a:srgbClr val="85200F"/>
                </a:solidFill>
                <a:latin typeface="Calibri"/>
                <a:cs typeface="Calibri"/>
              </a:rPr>
              <a:t>n</a:t>
            </a:r>
            <a:r>
              <a:rPr sz="2200" spc="-29" dirty="0" smtClean="0">
                <a:solidFill>
                  <a:srgbClr val="85200F"/>
                </a:solidFill>
                <a:latin typeface="Calibri"/>
                <a:cs typeface="Calibri"/>
              </a:rPr>
              <a:t>t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erp</a:t>
            </a:r>
            <a:r>
              <a:rPr sz="2200" spc="-14" dirty="0" smtClean="0">
                <a:solidFill>
                  <a:srgbClr val="85200F"/>
                </a:solidFill>
                <a:latin typeface="Calibri"/>
                <a:cs typeface="Calibri"/>
              </a:rPr>
              <a:t>r</a:t>
            </a:r>
            <a:r>
              <a:rPr sz="2200" spc="-9" dirty="0" smtClean="0">
                <a:solidFill>
                  <a:srgbClr val="85200F"/>
                </a:solidFill>
                <a:latin typeface="Calibri"/>
                <a:cs typeface="Calibri"/>
              </a:rPr>
              <a:t>e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t,</a:t>
            </a:r>
            <a:r>
              <a:rPr sz="2200" spc="-85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ju</a:t>
            </a:r>
            <a:r>
              <a:rPr sz="2200" spc="-14" dirty="0" smtClean="0">
                <a:solidFill>
                  <a:srgbClr val="85200F"/>
                </a:solidFill>
                <a:latin typeface="Calibri"/>
                <a:cs typeface="Calibri"/>
              </a:rPr>
              <a:t>s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ti</a:t>
            </a:r>
            <a:r>
              <a:rPr sz="2200" spc="4" dirty="0" smtClean="0">
                <a:solidFill>
                  <a:srgbClr val="85200F"/>
                </a:solidFill>
                <a:latin typeface="Calibri"/>
                <a:cs typeface="Calibri"/>
              </a:rPr>
              <a:t>f</a:t>
            </a:r>
            <a:r>
              <a:rPr sz="2200" spc="0" dirty="0" smtClean="0">
                <a:solidFill>
                  <a:srgbClr val="85200F"/>
                </a:solidFill>
                <a:latin typeface="Calibri"/>
                <a:cs typeface="Calibri"/>
              </a:rPr>
              <a:t>y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5940" y="2483808"/>
            <a:ext cx="177546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0" dirty="0" smtClean="0">
                <a:solidFill>
                  <a:srgbClr val="85200F"/>
                </a:solidFill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5940" y="3087312"/>
            <a:ext cx="177546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0" dirty="0" smtClean="0">
                <a:solidFill>
                  <a:srgbClr val="85200F"/>
                </a:solidFill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5940" y="3691070"/>
            <a:ext cx="177546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0" dirty="0" smtClean="0">
                <a:solidFill>
                  <a:srgbClr val="85200F"/>
                </a:solidFill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35940" y="4294574"/>
            <a:ext cx="177546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0" dirty="0" smtClean="0">
                <a:solidFill>
                  <a:srgbClr val="85200F"/>
                </a:solidFill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35940" y="4898078"/>
            <a:ext cx="177546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0" dirty="0" smtClean="0">
                <a:solidFill>
                  <a:srgbClr val="85200F"/>
                </a:solidFill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35940" y="5501913"/>
            <a:ext cx="177546" cy="3042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0" dirty="0" smtClean="0">
                <a:solidFill>
                  <a:srgbClr val="85200F"/>
                </a:solidFill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0" y="3048000"/>
            <a:ext cx="1943100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40432" y="644779"/>
            <a:ext cx="5343759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b="1" u="heavy" spc="0" baseline="3034" dirty="0" smtClean="0">
                <a:solidFill>
                  <a:srgbClr val="85200F"/>
                </a:solidFill>
                <a:latin typeface="Calibri"/>
                <a:cs typeface="Calibri"/>
              </a:rPr>
              <a:t>Cha</a:t>
            </a:r>
            <a:r>
              <a:rPr sz="5400" b="1" u="heavy" spc="-79" baseline="3034" dirty="0" smtClean="0">
                <a:solidFill>
                  <a:srgbClr val="85200F"/>
                </a:solidFill>
                <a:latin typeface="Calibri"/>
                <a:cs typeface="Calibri"/>
              </a:rPr>
              <a:t>r</a:t>
            </a:r>
            <a:r>
              <a:rPr sz="5400" b="1" u="heavy" spc="0" baseline="3034" dirty="0" smtClean="0">
                <a:solidFill>
                  <a:srgbClr val="85200F"/>
                </a:solidFill>
                <a:latin typeface="Calibri"/>
                <a:cs typeface="Calibri"/>
              </a:rPr>
              <a:t>ac</a:t>
            </a:r>
            <a:r>
              <a:rPr sz="5400" b="1" u="heavy" spc="-39" baseline="3034" dirty="0" smtClean="0">
                <a:solidFill>
                  <a:srgbClr val="85200F"/>
                </a:solidFill>
                <a:latin typeface="Calibri"/>
                <a:cs typeface="Calibri"/>
              </a:rPr>
              <a:t>t</a:t>
            </a:r>
            <a:r>
              <a:rPr sz="5400" b="1" u="heavy" spc="0" baseline="3034" dirty="0" smtClean="0">
                <a:solidFill>
                  <a:srgbClr val="85200F"/>
                </a:solidFill>
                <a:latin typeface="Calibri"/>
                <a:cs typeface="Calibri"/>
              </a:rPr>
              <a:t>eri</a:t>
            </a:r>
            <a:r>
              <a:rPr sz="5400" b="1" u="heavy" spc="-25" baseline="3034" dirty="0" smtClean="0">
                <a:solidFill>
                  <a:srgbClr val="85200F"/>
                </a:solidFill>
                <a:latin typeface="Calibri"/>
                <a:cs typeface="Calibri"/>
              </a:rPr>
              <a:t>s</a:t>
            </a:r>
            <a:r>
              <a:rPr sz="5400" b="1" u="heavy" spc="0" baseline="3034" dirty="0" smtClean="0">
                <a:solidFill>
                  <a:srgbClr val="85200F"/>
                </a:solidFill>
                <a:latin typeface="Calibri"/>
                <a:cs typeface="Calibri"/>
              </a:rPr>
              <a:t>tics</a:t>
            </a:r>
            <a:r>
              <a:rPr sz="5400" b="1" u="heavy" spc="-110" baseline="3034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5400" b="1" u="heavy" spc="0" baseline="3034" dirty="0" smtClean="0">
                <a:solidFill>
                  <a:srgbClr val="85200F"/>
                </a:solidFill>
                <a:latin typeface="Calibri"/>
                <a:cs typeface="Calibri"/>
              </a:rPr>
              <a:t>of Ess</a:t>
            </a:r>
            <a:r>
              <a:rPr sz="5400" b="1" u="heavy" spc="-59" baseline="3034" dirty="0" smtClean="0">
                <a:solidFill>
                  <a:srgbClr val="85200F"/>
                </a:solidFill>
                <a:latin typeface="Calibri"/>
                <a:cs typeface="Calibri"/>
              </a:rPr>
              <a:t>a</a:t>
            </a:r>
            <a:r>
              <a:rPr sz="5400" b="1" u="heavy" spc="0" baseline="3034" dirty="0" smtClean="0">
                <a:solidFill>
                  <a:srgbClr val="85200F"/>
                </a:solidFill>
                <a:latin typeface="Calibri"/>
                <a:cs typeface="Calibri"/>
              </a:rPr>
              <a:t>y</a:t>
            </a:r>
            <a:r>
              <a:rPr sz="5400" b="1" u="heavy" spc="-106" baseline="3034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5400" b="1" u="heavy" spc="-304" baseline="3034" dirty="0" smtClean="0">
                <a:solidFill>
                  <a:srgbClr val="85200F"/>
                </a:solidFill>
                <a:latin typeface="Calibri"/>
                <a:cs typeface="Calibri"/>
              </a:rPr>
              <a:t>T</a:t>
            </a:r>
            <a:r>
              <a:rPr sz="5400" b="1" u="heavy" spc="0" baseline="3034" dirty="0" smtClean="0">
                <a:solidFill>
                  <a:srgbClr val="85200F"/>
                </a:solidFill>
                <a:latin typeface="Calibri"/>
                <a:cs typeface="Calibri"/>
              </a:rPr>
              <a:t>e</a:t>
            </a:r>
            <a:r>
              <a:rPr sz="5400" b="1" u="heavy" spc="-34" baseline="3034" dirty="0" smtClean="0">
                <a:solidFill>
                  <a:srgbClr val="85200F"/>
                </a:solidFill>
                <a:latin typeface="Calibri"/>
                <a:cs typeface="Calibri"/>
              </a:rPr>
              <a:t>s</a:t>
            </a:r>
            <a:r>
              <a:rPr sz="5400" b="1" u="heavy" spc="0" baseline="3034" dirty="0" smtClean="0">
                <a:solidFill>
                  <a:srgbClr val="85200F"/>
                </a:solidFill>
                <a:latin typeface="Calibri"/>
                <a:cs typeface="Calibri"/>
              </a:rPr>
              <a:t>t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0363" y="1785264"/>
            <a:ext cx="7090304" cy="18960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3365"/>
              </a:lnSpc>
              <a:spcBef>
                <a:spcPts val="168"/>
              </a:spcBef>
            </a:pPr>
            <a:r>
              <a:rPr sz="4800" spc="0" baseline="3413" dirty="0" smtClean="0">
                <a:solidFill>
                  <a:srgbClr val="85200F"/>
                </a:solidFill>
                <a:latin typeface="Calibri"/>
                <a:cs typeface="Calibri"/>
              </a:rPr>
              <a:t>The di</a:t>
            </a:r>
            <a:r>
              <a:rPr sz="4800" spc="-50" baseline="3413" dirty="0" smtClean="0">
                <a:solidFill>
                  <a:srgbClr val="85200F"/>
                </a:solidFill>
                <a:latin typeface="Calibri"/>
                <a:cs typeface="Calibri"/>
              </a:rPr>
              <a:t>s</a:t>
            </a:r>
            <a:r>
              <a:rPr sz="4800" spc="0" baseline="3413" dirty="0" smtClean="0">
                <a:solidFill>
                  <a:srgbClr val="85200F"/>
                </a:solidFill>
                <a:latin typeface="Calibri"/>
                <a:cs typeface="Calibri"/>
              </a:rPr>
              <a:t>ti</a:t>
            </a:r>
            <a:r>
              <a:rPr sz="4800" spc="-9" baseline="3413" dirty="0" smtClean="0">
                <a:solidFill>
                  <a:srgbClr val="85200F"/>
                </a:solidFill>
                <a:latin typeface="Calibri"/>
                <a:cs typeface="Calibri"/>
              </a:rPr>
              <a:t>n</a:t>
            </a:r>
            <a:r>
              <a:rPr sz="4800" spc="0" baseline="3413" dirty="0" smtClean="0">
                <a:solidFill>
                  <a:srgbClr val="85200F"/>
                </a:solidFill>
                <a:latin typeface="Calibri"/>
                <a:cs typeface="Calibri"/>
              </a:rPr>
              <a:t>cti</a:t>
            </a:r>
            <a:r>
              <a:rPr sz="4800" spc="-34" baseline="3413" dirty="0" smtClean="0">
                <a:solidFill>
                  <a:srgbClr val="85200F"/>
                </a:solidFill>
                <a:latin typeface="Calibri"/>
                <a:cs typeface="Calibri"/>
              </a:rPr>
              <a:t>v</a:t>
            </a:r>
            <a:r>
              <a:rPr sz="4800" spc="0" baseline="3413" dirty="0" smtClean="0">
                <a:solidFill>
                  <a:srgbClr val="85200F"/>
                </a:solidFill>
                <a:latin typeface="Calibri"/>
                <a:cs typeface="Calibri"/>
              </a:rPr>
              <a:t>e</a:t>
            </a:r>
            <a:r>
              <a:rPr sz="4800" spc="44" baseline="3413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4800" spc="-89" baseline="3413" dirty="0" smtClean="0">
                <a:solidFill>
                  <a:srgbClr val="85200F"/>
                </a:solidFill>
                <a:latin typeface="Calibri"/>
                <a:cs typeface="Calibri"/>
              </a:rPr>
              <a:t>f</a:t>
            </a:r>
            <a:r>
              <a:rPr sz="4800" spc="0" baseline="3413" dirty="0" smtClean="0">
                <a:solidFill>
                  <a:srgbClr val="85200F"/>
                </a:solidFill>
                <a:latin typeface="Calibri"/>
                <a:cs typeface="Calibri"/>
              </a:rPr>
              <a:t>e</a:t>
            </a:r>
            <a:r>
              <a:rPr sz="4800" spc="-19" baseline="3413" dirty="0" smtClean="0">
                <a:solidFill>
                  <a:srgbClr val="85200F"/>
                </a:solidFill>
                <a:latin typeface="Calibri"/>
                <a:cs typeface="Calibri"/>
              </a:rPr>
              <a:t>a</a:t>
            </a:r>
            <a:r>
              <a:rPr sz="4800" spc="0" baseline="3413" dirty="0" smtClean="0">
                <a:solidFill>
                  <a:srgbClr val="85200F"/>
                </a:solidFill>
                <a:latin typeface="Calibri"/>
                <a:cs typeface="Calibri"/>
              </a:rPr>
              <a:t>tu</a:t>
            </a:r>
            <a:r>
              <a:rPr sz="4800" spc="-39" baseline="3413" dirty="0" smtClean="0">
                <a:solidFill>
                  <a:srgbClr val="85200F"/>
                </a:solidFill>
                <a:latin typeface="Calibri"/>
                <a:cs typeface="Calibri"/>
              </a:rPr>
              <a:t>r</a:t>
            </a:r>
            <a:r>
              <a:rPr sz="4800" spc="0" baseline="3413" dirty="0" smtClean="0">
                <a:solidFill>
                  <a:srgbClr val="85200F"/>
                </a:solidFill>
                <a:latin typeface="Calibri"/>
                <a:cs typeface="Calibri"/>
              </a:rPr>
              <a:t>e</a:t>
            </a:r>
            <a:r>
              <a:rPr sz="4800" spc="-14" baseline="3413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4800" spc="0" baseline="3413" dirty="0" smtClean="0">
                <a:solidFill>
                  <a:srgbClr val="85200F"/>
                </a:solidFill>
                <a:latin typeface="Calibri"/>
                <a:cs typeface="Calibri"/>
              </a:rPr>
              <a:t>of ess</a:t>
            </a:r>
            <a:r>
              <a:rPr sz="4800" spc="-54" baseline="3413" dirty="0" smtClean="0">
                <a:solidFill>
                  <a:srgbClr val="85200F"/>
                </a:solidFill>
                <a:latin typeface="Calibri"/>
                <a:cs typeface="Calibri"/>
              </a:rPr>
              <a:t>a</a:t>
            </a:r>
            <a:r>
              <a:rPr sz="4800" spc="0" baseline="3413" dirty="0" smtClean="0">
                <a:solidFill>
                  <a:srgbClr val="85200F"/>
                </a:solidFill>
                <a:latin typeface="Calibri"/>
                <a:cs typeface="Calibri"/>
              </a:rPr>
              <a:t>y type </a:t>
            </a:r>
            <a:r>
              <a:rPr sz="4800" spc="-50" baseline="3413" dirty="0" smtClean="0">
                <a:solidFill>
                  <a:srgbClr val="85200F"/>
                </a:solidFill>
                <a:latin typeface="Calibri"/>
                <a:cs typeface="Calibri"/>
              </a:rPr>
              <a:t>t</a:t>
            </a:r>
            <a:r>
              <a:rPr sz="4800" spc="0" baseline="3413" dirty="0" smtClean="0">
                <a:solidFill>
                  <a:srgbClr val="85200F"/>
                </a:solidFill>
                <a:latin typeface="Calibri"/>
                <a:cs typeface="Calibri"/>
              </a:rPr>
              <a:t>e</a:t>
            </a:r>
            <a:r>
              <a:rPr sz="4800" spc="-34" baseline="3413" dirty="0" smtClean="0">
                <a:solidFill>
                  <a:srgbClr val="85200F"/>
                </a:solidFill>
                <a:latin typeface="Calibri"/>
                <a:cs typeface="Calibri"/>
              </a:rPr>
              <a:t>s</a:t>
            </a:r>
            <a:r>
              <a:rPr sz="4800" spc="0" baseline="3413" dirty="0" smtClean="0">
                <a:solidFill>
                  <a:srgbClr val="85200F"/>
                </a:solidFill>
                <a:latin typeface="Calibri"/>
                <a:cs typeface="Calibri"/>
              </a:rPr>
              <a:t>t</a:t>
            </a:r>
            <a:r>
              <a:rPr sz="4800" spc="14" baseline="3413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4800" spc="0" baseline="3413" dirty="0" smtClean="0">
                <a:solidFill>
                  <a:srgbClr val="85200F"/>
                </a:solidFill>
                <a:latin typeface="Calibri"/>
                <a:cs typeface="Calibri"/>
              </a:rPr>
              <a:t>is</a:t>
            </a:r>
            <a:endParaRPr sz="3200">
              <a:latin typeface="Calibri"/>
              <a:cs typeface="Calibri"/>
            </a:endParaRPr>
          </a:p>
          <a:p>
            <a:pPr marR="8577" algn="ctr">
              <a:lnSpc>
                <a:spcPts val="3845"/>
              </a:lnSpc>
              <a:spcBef>
                <a:spcPts val="24"/>
              </a:spcBef>
            </a:pPr>
            <a:r>
              <a:rPr sz="4800" spc="0" baseline="1706" dirty="0" smtClean="0">
                <a:solidFill>
                  <a:srgbClr val="85200F"/>
                </a:solidFill>
                <a:latin typeface="Calibri"/>
                <a:cs typeface="Calibri"/>
              </a:rPr>
              <a:t>the </a:t>
            </a:r>
            <a:r>
              <a:rPr sz="4800" b="1" spc="0" baseline="1706" dirty="0" smtClean="0">
                <a:solidFill>
                  <a:srgbClr val="85200F"/>
                </a:solidFill>
                <a:latin typeface="Calibri"/>
                <a:cs typeface="Calibri"/>
              </a:rPr>
              <a:t>“</a:t>
            </a:r>
            <a:r>
              <a:rPr sz="4800" b="1" i="1" spc="0" baseline="1706" dirty="0" smtClean="0">
                <a:solidFill>
                  <a:srgbClr val="85200F"/>
                </a:solidFill>
                <a:latin typeface="Calibri"/>
                <a:cs typeface="Calibri"/>
              </a:rPr>
              <a:t>freedom</a:t>
            </a:r>
            <a:r>
              <a:rPr sz="4800" b="1" i="1" spc="-19" baseline="1706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4800" b="1" i="1" spc="0" baseline="1706" dirty="0" smtClean="0">
                <a:solidFill>
                  <a:srgbClr val="85200F"/>
                </a:solidFill>
                <a:latin typeface="Calibri"/>
                <a:cs typeface="Calibri"/>
              </a:rPr>
              <a:t>of respo</a:t>
            </a:r>
            <a:r>
              <a:rPr sz="4800" b="1" i="1" spc="4" baseline="1706" dirty="0" smtClean="0">
                <a:solidFill>
                  <a:srgbClr val="85200F"/>
                </a:solidFill>
                <a:latin typeface="Calibri"/>
                <a:cs typeface="Calibri"/>
              </a:rPr>
              <a:t>n</a:t>
            </a:r>
            <a:r>
              <a:rPr sz="4800" b="1" i="1" spc="0" baseline="1706" dirty="0" smtClean="0">
                <a:solidFill>
                  <a:srgbClr val="85200F"/>
                </a:solidFill>
                <a:latin typeface="Calibri"/>
                <a:cs typeface="Calibri"/>
              </a:rPr>
              <a:t>s</a:t>
            </a:r>
            <a:r>
              <a:rPr sz="4800" b="1" i="1" spc="4" baseline="1706" dirty="0" smtClean="0">
                <a:solidFill>
                  <a:srgbClr val="85200F"/>
                </a:solidFill>
                <a:latin typeface="Calibri"/>
                <a:cs typeface="Calibri"/>
              </a:rPr>
              <a:t>e</a:t>
            </a:r>
            <a:r>
              <a:rPr sz="4800" i="1" spc="4" baseline="1706" dirty="0" smtClean="0">
                <a:solidFill>
                  <a:srgbClr val="85200F"/>
                </a:solidFill>
                <a:latin typeface="Calibri"/>
                <a:cs typeface="Calibri"/>
              </a:rPr>
              <a:t>”</a:t>
            </a:r>
            <a:r>
              <a:rPr sz="4800" spc="0" baseline="1706" dirty="0" smtClean="0">
                <a:solidFill>
                  <a:srgbClr val="85200F"/>
                </a:solidFill>
                <a:latin typeface="Calibri"/>
                <a:cs typeface="Calibri"/>
              </a:rPr>
              <a:t>. P</a:t>
            </a:r>
            <a:r>
              <a:rPr sz="4800" spc="-9" baseline="1706" dirty="0" smtClean="0">
                <a:solidFill>
                  <a:srgbClr val="85200F"/>
                </a:solidFill>
                <a:latin typeface="Calibri"/>
                <a:cs typeface="Calibri"/>
              </a:rPr>
              <a:t>u</a:t>
            </a:r>
            <a:r>
              <a:rPr sz="4800" spc="0" baseline="1706" dirty="0" smtClean="0">
                <a:solidFill>
                  <a:srgbClr val="85200F"/>
                </a:solidFill>
                <a:latin typeface="Calibri"/>
                <a:cs typeface="Calibri"/>
              </a:rPr>
              <a:t>pi</a:t>
            </a:r>
            <a:r>
              <a:rPr sz="4800" spc="-9" baseline="1706" dirty="0" smtClean="0">
                <a:solidFill>
                  <a:srgbClr val="85200F"/>
                </a:solidFill>
                <a:latin typeface="Calibri"/>
                <a:cs typeface="Calibri"/>
              </a:rPr>
              <a:t>l</a:t>
            </a:r>
            <a:r>
              <a:rPr sz="4800" spc="0" baseline="1706" dirty="0" smtClean="0">
                <a:solidFill>
                  <a:srgbClr val="85200F"/>
                </a:solidFill>
                <a:latin typeface="Calibri"/>
                <a:cs typeface="Calibri"/>
              </a:rPr>
              <a:t>s</a:t>
            </a:r>
            <a:r>
              <a:rPr sz="4800" spc="14" baseline="1706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4800" spc="0" baseline="1706" dirty="0" smtClean="0">
                <a:solidFill>
                  <a:srgbClr val="85200F"/>
                </a:solidFill>
                <a:latin typeface="Calibri"/>
                <a:cs typeface="Calibri"/>
              </a:rPr>
              <a:t>a</a:t>
            </a:r>
            <a:r>
              <a:rPr sz="4800" spc="-34" baseline="1706" dirty="0" smtClean="0">
                <a:solidFill>
                  <a:srgbClr val="85200F"/>
                </a:solidFill>
                <a:latin typeface="Calibri"/>
                <a:cs typeface="Calibri"/>
              </a:rPr>
              <a:t>r</a:t>
            </a:r>
            <a:r>
              <a:rPr sz="4800" spc="0" baseline="1706" dirty="0" smtClean="0">
                <a:solidFill>
                  <a:srgbClr val="85200F"/>
                </a:solidFill>
                <a:latin typeface="Calibri"/>
                <a:cs typeface="Calibri"/>
              </a:rPr>
              <a:t>e</a:t>
            </a:r>
            <a:r>
              <a:rPr sz="4800" spc="-14" baseline="1706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4800" spc="0" baseline="1706" dirty="0" smtClean="0">
                <a:solidFill>
                  <a:srgbClr val="85200F"/>
                </a:solidFill>
                <a:latin typeface="Calibri"/>
                <a:cs typeface="Calibri"/>
              </a:rPr>
              <a:t>f</a:t>
            </a:r>
            <a:r>
              <a:rPr sz="4800" spc="-44" baseline="1706" dirty="0" smtClean="0">
                <a:solidFill>
                  <a:srgbClr val="85200F"/>
                </a:solidFill>
                <a:latin typeface="Calibri"/>
                <a:cs typeface="Calibri"/>
              </a:rPr>
              <a:t>r</a:t>
            </a:r>
            <a:r>
              <a:rPr sz="4800" spc="0" baseline="1706" dirty="0" smtClean="0">
                <a:solidFill>
                  <a:srgbClr val="85200F"/>
                </a:solidFill>
                <a:latin typeface="Calibri"/>
                <a:cs typeface="Calibri"/>
              </a:rPr>
              <a:t>ee</a:t>
            </a:r>
            <a:endParaRPr sz="3200">
              <a:latin typeface="Calibri"/>
              <a:cs typeface="Calibri"/>
            </a:endParaRPr>
          </a:p>
          <a:p>
            <a:pPr marL="49034" marR="87917" algn="ctr">
              <a:lnSpc>
                <a:spcPts val="3840"/>
              </a:lnSpc>
            </a:pPr>
            <a:r>
              <a:rPr sz="4800" spc="-39" baseline="1706" dirty="0" smtClean="0">
                <a:solidFill>
                  <a:srgbClr val="85200F"/>
                </a:solidFill>
                <a:latin typeface="Calibri"/>
                <a:cs typeface="Calibri"/>
              </a:rPr>
              <a:t>t</a:t>
            </a:r>
            <a:r>
              <a:rPr sz="4800" spc="0" baseline="1706" dirty="0" smtClean="0">
                <a:solidFill>
                  <a:srgbClr val="85200F"/>
                </a:solidFill>
                <a:latin typeface="Calibri"/>
                <a:cs typeface="Calibri"/>
              </a:rPr>
              <a:t>o</a:t>
            </a:r>
            <a:r>
              <a:rPr sz="4800" spc="9" baseline="1706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4800" spc="0" baseline="1706" dirty="0" smtClean="0">
                <a:solidFill>
                  <a:srgbClr val="85200F"/>
                </a:solidFill>
                <a:latin typeface="Calibri"/>
                <a:cs typeface="Calibri"/>
              </a:rPr>
              <a:t>selec</a:t>
            </a:r>
            <a:r>
              <a:rPr sz="4800" spc="-9" baseline="1706" dirty="0" smtClean="0">
                <a:solidFill>
                  <a:srgbClr val="85200F"/>
                </a:solidFill>
                <a:latin typeface="Calibri"/>
                <a:cs typeface="Calibri"/>
              </a:rPr>
              <a:t>t</a:t>
            </a:r>
            <a:r>
              <a:rPr sz="4800" spc="0" baseline="1706" dirty="0" smtClean="0">
                <a:solidFill>
                  <a:srgbClr val="85200F"/>
                </a:solidFill>
                <a:latin typeface="Calibri"/>
                <a:cs typeface="Calibri"/>
              </a:rPr>
              <a:t>,</a:t>
            </a:r>
            <a:r>
              <a:rPr sz="4800" spc="-17" baseline="1706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4800" spc="-34" baseline="1706" dirty="0" smtClean="0">
                <a:solidFill>
                  <a:srgbClr val="85200F"/>
                </a:solidFill>
                <a:latin typeface="Calibri"/>
                <a:cs typeface="Calibri"/>
              </a:rPr>
              <a:t>r</a:t>
            </a:r>
            <a:r>
              <a:rPr sz="4800" spc="0" baseline="1706" dirty="0" smtClean="0">
                <a:solidFill>
                  <a:srgbClr val="85200F"/>
                </a:solidFill>
                <a:latin typeface="Calibri"/>
                <a:cs typeface="Calibri"/>
              </a:rPr>
              <a:t>el</a:t>
            </a:r>
            <a:r>
              <a:rPr sz="4800" spc="-25" baseline="1706" dirty="0" smtClean="0">
                <a:solidFill>
                  <a:srgbClr val="85200F"/>
                </a:solidFill>
                <a:latin typeface="Calibri"/>
                <a:cs typeface="Calibri"/>
              </a:rPr>
              <a:t>a</a:t>
            </a:r>
            <a:r>
              <a:rPr sz="4800" spc="-39" baseline="1706" dirty="0" smtClean="0">
                <a:solidFill>
                  <a:srgbClr val="85200F"/>
                </a:solidFill>
                <a:latin typeface="Calibri"/>
                <a:cs typeface="Calibri"/>
              </a:rPr>
              <a:t>t</a:t>
            </a:r>
            <a:r>
              <a:rPr sz="4800" spc="0" baseline="1706" dirty="0" smtClean="0">
                <a:solidFill>
                  <a:srgbClr val="85200F"/>
                </a:solidFill>
                <a:latin typeface="Calibri"/>
                <a:cs typeface="Calibri"/>
              </a:rPr>
              <a:t>e</a:t>
            </a:r>
            <a:r>
              <a:rPr sz="4800" spc="-14" baseline="1706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4800" spc="0" baseline="1706" dirty="0" smtClean="0">
                <a:solidFill>
                  <a:srgbClr val="85200F"/>
                </a:solidFill>
                <a:latin typeface="Calibri"/>
                <a:cs typeface="Calibri"/>
              </a:rPr>
              <a:t>and</a:t>
            </a:r>
            <a:r>
              <a:rPr sz="4800" spc="9" baseline="1706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4800" spc="0" baseline="1706" dirty="0" smtClean="0">
                <a:solidFill>
                  <a:srgbClr val="85200F"/>
                </a:solidFill>
                <a:latin typeface="Calibri"/>
                <a:cs typeface="Calibri"/>
              </a:rPr>
              <a:t>p</a:t>
            </a:r>
            <a:r>
              <a:rPr sz="4800" spc="-39" baseline="1706" dirty="0" smtClean="0">
                <a:solidFill>
                  <a:srgbClr val="85200F"/>
                </a:solidFill>
                <a:latin typeface="Calibri"/>
                <a:cs typeface="Calibri"/>
              </a:rPr>
              <a:t>r</a:t>
            </a:r>
            <a:r>
              <a:rPr sz="4800" spc="0" baseline="1706" dirty="0" smtClean="0">
                <a:solidFill>
                  <a:srgbClr val="85200F"/>
                </a:solidFill>
                <a:latin typeface="Calibri"/>
                <a:cs typeface="Calibri"/>
              </a:rPr>
              <a:t>ese</a:t>
            </a:r>
            <a:r>
              <a:rPr sz="4800" spc="-29" baseline="1706" dirty="0" smtClean="0">
                <a:solidFill>
                  <a:srgbClr val="85200F"/>
                </a:solidFill>
                <a:latin typeface="Calibri"/>
                <a:cs typeface="Calibri"/>
              </a:rPr>
              <a:t>n</a:t>
            </a:r>
            <a:r>
              <a:rPr sz="4800" spc="0" baseline="1706" dirty="0" smtClean="0">
                <a:solidFill>
                  <a:srgbClr val="85200F"/>
                </a:solidFill>
                <a:latin typeface="Calibri"/>
                <a:cs typeface="Calibri"/>
              </a:rPr>
              <a:t>t </a:t>
            </a:r>
            <a:r>
              <a:rPr sz="4800" spc="-9" baseline="1706" dirty="0" smtClean="0">
                <a:solidFill>
                  <a:srgbClr val="85200F"/>
                </a:solidFill>
                <a:latin typeface="Calibri"/>
                <a:cs typeface="Calibri"/>
              </a:rPr>
              <a:t>i</a:t>
            </a:r>
            <a:r>
              <a:rPr sz="4800" spc="0" baseline="1706" dirty="0" smtClean="0">
                <a:solidFill>
                  <a:srgbClr val="85200F"/>
                </a:solidFill>
                <a:latin typeface="Calibri"/>
                <a:cs typeface="Calibri"/>
              </a:rPr>
              <a:t>deas in</a:t>
            </a:r>
            <a:r>
              <a:rPr sz="4800" spc="14" baseline="1706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4800" spc="0" baseline="1706" dirty="0" smtClean="0">
                <a:solidFill>
                  <a:srgbClr val="85200F"/>
                </a:solidFill>
                <a:latin typeface="Calibri"/>
                <a:cs typeface="Calibri"/>
              </a:rPr>
              <a:t>the</a:t>
            </a:r>
            <a:r>
              <a:rPr sz="4800" spc="-9" baseline="1706" dirty="0" smtClean="0">
                <a:solidFill>
                  <a:srgbClr val="85200F"/>
                </a:solidFill>
                <a:latin typeface="Calibri"/>
                <a:cs typeface="Calibri"/>
              </a:rPr>
              <a:t>i</a:t>
            </a:r>
            <a:r>
              <a:rPr sz="4800" spc="0" baseline="1706" dirty="0" smtClean="0">
                <a:solidFill>
                  <a:srgbClr val="85200F"/>
                </a:solidFill>
                <a:latin typeface="Calibri"/>
                <a:cs typeface="Calibri"/>
              </a:rPr>
              <a:t>r</a:t>
            </a:r>
            <a:endParaRPr sz="3200">
              <a:latin typeface="Calibri"/>
              <a:cs typeface="Calibri"/>
            </a:endParaRPr>
          </a:p>
          <a:p>
            <a:pPr marL="2515174" marR="2551890" algn="ctr">
              <a:lnSpc>
                <a:spcPts val="3840"/>
              </a:lnSpc>
            </a:pPr>
            <a:r>
              <a:rPr sz="4800" spc="-9" baseline="1706" dirty="0" smtClean="0">
                <a:solidFill>
                  <a:srgbClr val="85200F"/>
                </a:solidFill>
                <a:latin typeface="Calibri"/>
                <a:cs typeface="Calibri"/>
              </a:rPr>
              <a:t>o</a:t>
            </a:r>
            <a:r>
              <a:rPr sz="4800" spc="0" baseline="1706" dirty="0" smtClean="0">
                <a:solidFill>
                  <a:srgbClr val="85200F"/>
                </a:solidFill>
                <a:latin typeface="Calibri"/>
                <a:cs typeface="Calibri"/>
              </a:rPr>
              <a:t>wn </a:t>
            </a:r>
            <a:r>
              <a:rPr sz="4800" spc="-29" baseline="1706" dirty="0" smtClean="0">
                <a:solidFill>
                  <a:srgbClr val="85200F"/>
                </a:solidFill>
                <a:latin typeface="Calibri"/>
                <a:cs typeface="Calibri"/>
              </a:rPr>
              <a:t>w</a:t>
            </a:r>
            <a:r>
              <a:rPr sz="4800" spc="0" baseline="1706" dirty="0" smtClean="0">
                <a:solidFill>
                  <a:srgbClr val="85200F"/>
                </a:solidFill>
                <a:latin typeface="Calibri"/>
                <a:cs typeface="Calibri"/>
              </a:rPr>
              <a:t>o</a:t>
            </a:r>
            <a:r>
              <a:rPr sz="4800" spc="-50" baseline="1706" dirty="0" smtClean="0">
                <a:solidFill>
                  <a:srgbClr val="85200F"/>
                </a:solidFill>
                <a:latin typeface="Calibri"/>
                <a:cs typeface="Calibri"/>
              </a:rPr>
              <a:t>r</a:t>
            </a:r>
            <a:r>
              <a:rPr sz="4800" spc="0" baseline="1706" dirty="0" smtClean="0">
                <a:solidFill>
                  <a:srgbClr val="85200F"/>
                </a:solidFill>
                <a:latin typeface="Calibri"/>
                <a:cs typeface="Calibri"/>
              </a:rPr>
              <a:t>ds.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35684" y="860678"/>
            <a:ext cx="10032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5209770" y="860678"/>
            <a:ext cx="10335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4717669" y="860678"/>
            <a:ext cx="101684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1540" y="169163"/>
            <a:ext cx="8252459" cy="1670303"/>
          </a:xfrm>
          <a:custGeom>
            <a:avLst/>
            <a:gdLst/>
            <a:ahLst/>
            <a:cxnLst/>
            <a:rect l="l" t="t" r="r" b="b"/>
            <a:pathLst>
              <a:path w="8252459" h="1670303">
                <a:moveTo>
                  <a:pt x="4145788" y="0"/>
                </a:moveTo>
                <a:lnTo>
                  <a:pt x="3743071" y="11175"/>
                </a:lnTo>
                <a:lnTo>
                  <a:pt x="3379597" y="42925"/>
                </a:lnTo>
                <a:lnTo>
                  <a:pt x="3026156" y="85978"/>
                </a:lnTo>
                <a:lnTo>
                  <a:pt x="2701798" y="138937"/>
                </a:lnTo>
                <a:lnTo>
                  <a:pt x="2396998" y="203707"/>
                </a:lnTo>
                <a:lnTo>
                  <a:pt x="2121916" y="278510"/>
                </a:lnTo>
                <a:lnTo>
                  <a:pt x="1856739" y="363854"/>
                </a:lnTo>
                <a:lnTo>
                  <a:pt x="1621282" y="449833"/>
                </a:lnTo>
                <a:lnTo>
                  <a:pt x="1395348" y="546353"/>
                </a:lnTo>
                <a:lnTo>
                  <a:pt x="1198498" y="642365"/>
                </a:lnTo>
                <a:lnTo>
                  <a:pt x="1011682" y="749553"/>
                </a:lnTo>
                <a:lnTo>
                  <a:pt x="697357" y="953134"/>
                </a:lnTo>
                <a:lnTo>
                  <a:pt x="559816" y="1059814"/>
                </a:lnTo>
                <a:lnTo>
                  <a:pt x="343928" y="1252854"/>
                </a:lnTo>
                <a:lnTo>
                  <a:pt x="255562" y="1338325"/>
                </a:lnTo>
                <a:lnTo>
                  <a:pt x="186296" y="1424177"/>
                </a:lnTo>
                <a:lnTo>
                  <a:pt x="127546" y="1488439"/>
                </a:lnTo>
                <a:lnTo>
                  <a:pt x="78346" y="1553082"/>
                </a:lnTo>
                <a:lnTo>
                  <a:pt x="39166" y="1606168"/>
                </a:lnTo>
                <a:lnTo>
                  <a:pt x="10032" y="1649094"/>
                </a:lnTo>
                <a:lnTo>
                  <a:pt x="0" y="1670303"/>
                </a:lnTo>
                <a:lnTo>
                  <a:pt x="19583" y="1649094"/>
                </a:lnTo>
                <a:lnTo>
                  <a:pt x="39166" y="1616836"/>
                </a:lnTo>
                <a:lnTo>
                  <a:pt x="78346" y="1563242"/>
                </a:lnTo>
                <a:lnTo>
                  <a:pt x="137579" y="1509648"/>
                </a:lnTo>
                <a:lnTo>
                  <a:pt x="196811" y="1445513"/>
                </a:lnTo>
                <a:lnTo>
                  <a:pt x="275145" y="1381251"/>
                </a:lnTo>
                <a:lnTo>
                  <a:pt x="373075" y="1295907"/>
                </a:lnTo>
                <a:lnTo>
                  <a:pt x="471423" y="1220596"/>
                </a:lnTo>
                <a:lnTo>
                  <a:pt x="599059" y="1135125"/>
                </a:lnTo>
                <a:lnTo>
                  <a:pt x="737108" y="1038605"/>
                </a:lnTo>
                <a:lnTo>
                  <a:pt x="884173" y="953134"/>
                </a:lnTo>
                <a:lnTo>
                  <a:pt x="1060958" y="867282"/>
                </a:lnTo>
                <a:lnTo>
                  <a:pt x="1247648" y="771270"/>
                </a:lnTo>
                <a:lnTo>
                  <a:pt x="1454023" y="695959"/>
                </a:lnTo>
                <a:lnTo>
                  <a:pt x="1679955" y="609980"/>
                </a:lnTo>
                <a:lnTo>
                  <a:pt x="1925574" y="535177"/>
                </a:lnTo>
                <a:lnTo>
                  <a:pt x="2180590" y="471042"/>
                </a:lnTo>
                <a:lnTo>
                  <a:pt x="2466340" y="407415"/>
                </a:lnTo>
                <a:lnTo>
                  <a:pt x="2770505" y="353821"/>
                </a:lnTo>
                <a:lnTo>
                  <a:pt x="3448431" y="289051"/>
                </a:lnTo>
                <a:lnTo>
                  <a:pt x="3811397" y="278510"/>
                </a:lnTo>
                <a:lnTo>
                  <a:pt x="6803720" y="278510"/>
                </a:lnTo>
                <a:lnTo>
                  <a:pt x="6503669" y="214248"/>
                </a:lnTo>
                <a:lnTo>
                  <a:pt x="5973445" y="128904"/>
                </a:lnTo>
                <a:lnTo>
                  <a:pt x="5481955" y="75310"/>
                </a:lnTo>
                <a:lnTo>
                  <a:pt x="5010404" y="32384"/>
                </a:lnTo>
                <a:lnTo>
                  <a:pt x="4558538" y="11175"/>
                </a:lnTo>
                <a:lnTo>
                  <a:pt x="4145788" y="0"/>
                </a:lnTo>
                <a:close/>
              </a:path>
              <a:path w="8252459" h="1670303">
                <a:moveTo>
                  <a:pt x="6803720" y="278510"/>
                </a:moveTo>
                <a:lnTo>
                  <a:pt x="4204589" y="278510"/>
                </a:lnTo>
                <a:lnTo>
                  <a:pt x="4627372" y="289051"/>
                </a:lnTo>
                <a:lnTo>
                  <a:pt x="5069205" y="321436"/>
                </a:lnTo>
                <a:lnTo>
                  <a:pt x="5531104" y="375030"/>
                </a:lnTo>
                <a:lnTo>
                  <a:pt x="6022213" y="449833"/>
                </a:lnTo>
                <a:lnTo>
                  <a:pt x="6542785" y="535177"/>
                </a:lnTo>
                <a:lnTo>
                  <a:pt x="7083552" y="653541"/>
                </a:lnTo>
                <a:lnTo>
                  <a:pt x="7653019" y="792479"/>
                </a:lnTo>
                <a:lnTo>
                  <a:pt x="8252459" y="953134"/>
                </a:lnTo>
                <a:lnTo>
                  <a:pt x="8252459" y="621156"/>
                </a:lnTo>
                <a:lnTo>
                  <a:pt x="7633334" y="460374"/>
                </a:lnTo>
                <a:lnTo>
                  <a:pt x="6803720" y="278510"/>
                </a:lnTo>
                <a:close/>
              </a:path>
            </a:pathLst>
          </a:custGeom>
          <a:solidFill>
            <a:srgbClr val="FAEB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3400" y="321563"/>
            <a:ext cx="8610599" cy="1572767"/>
          </a:xfrm>
          <a:custGeom>
            <a:avLst/>
            <a:gdLst/>
            <a:ahLst/>
            <a:cxnLst/>
            <a:rect l="l" t="t" r="r" b="b"/>
            <a:pathLst>
              <a:path w="8610599" h="1572767">
                <a:moveTo>
                  <a:pt x="4316095" y="0"/>
                </a:moveTo>
                <a:lnTo>
                  <a:pt x="3522726" y="42417"/>
                </a:lnTo>
                <a:lnTo>
                  <a:pt x="2815971" y="128269"/>
                </a:lnTo>
                <a:lnTo>
                  <a:pt x="2500884" y="192404"/>
                </a:lnTo>
                <a:lnTo>
                  <a:pt x="2207514" y="267207"/>
                </a:lnTo>
                <a:lnTo>
                  <a:pt x="1935226" y="342391"/>
                </a:lnTo>
                <a:lnTo>
                  <a:pt x="1685163" y="428370"/>
                </a:lnTo>
                <a:lnTo>
                  <a:pt x="1457452" y="513714"/>
                </a:lnTo>
                <a:lnTo>
                  <a:pt x="1250695" y="609599"/>
                </a:lnTo>
                <a:lnTo>
                  <a:pt x="1054608" y="706627"/>
                </a:lnTo>
                <a:lnTo>
                  <a:pt x="880618" y="802639"/>
                </a:lnTo>
                <a:lnTo>
                  <a:pt x="728954" y="899032"/>
                </a:lnTo>
                <a:lnTo>
                  <a:pt x="587286" y="995044"/>
                </a:lnTo>
                <a:lnTo>
                  <a:pt x="467829" y="1091437"/>
                </a:lnTo>
                <a:lnTo>
                  <a:pt x="358927" y="1177289"/>
                </a:lnTo>
                <a:lnTo>
                  <a:pt x="272237" y="1262760"/>
                </a:lnTo>
                <a:lnTo>
                  <a:pt x="195592" y="1337436"/>
                </a:lnTo>
                <a:lnTo>
                  <a:pt x="130568" y="1402079"/>
                </a:lnTo>
                <a:lnTo>
                  <a:pt x="76123" y="1465706"/>
                </a:lnTo>
                <a:lnTo>
                  <a:pt x="43878" y="1508632"/>
                </a:lnTo>
                <a:lnTo>
                  <a:pt x="11099" y="1551558"/>
                </a:lnTo>
                <a:lnTo>
                  <a:pt x="0" y="1572767"/>
                </a:lnTo>
                <a:lnTo>
                  <a:pt x="21678" y="1551558"/>
                </a:lnTo>
                <a:lnTo>
                  <a:pt x="43878" y="1519300"/>
                </a:lnTo>
                <a:lnTo>
                  <a:pt x="87223" y="1476882"/>
                </a:lnTo>
                <a:lnTo>
                  <a:pt x="141135" y="1423288"/>
                </a:lnTo>
                <a:lnTo>
                  <a:pt x="206692" y="1369821"/>
                </a:lnTo>
                <a:lnTo>
                  <a:pt x="380606" y="1219834"/>
                </a:lnTo>
                <a:lnTo>
                  <a:pt x="619531" y="1070228"/>
                </a:lnTo>
                <a:lnTo>
                  <a:pt x="761238" y="984376"/>
                </a:lnTo>
                <a:lnTo>
                  <a:pt x="924052" y="899032"/>
                </a:lnTo>
                <a:lnTo>
                  <a:pt x="1109091" y="813180"/>
                </a:lnTo>
                <a:lnTo>
                  <a:pt x="1304670" y="727836"/>
                </a:lnTo>
                <a:lnTo>
                  <a:pt x="1511300" y="653033"/>
                </a:lnTo>
                <a:lnTo>
                  <a:pt x="1750822" y="577849"/>
                </a:lnTo>
                <a:lnTo>
                  <a:pt x="2000758" y="503046"/>
                </a:lnTo>
                <a:lnTo>
                  <a:pt x="2283079" y="438403"/>
                </a:lnTo>
                <a:lnTo>
                  <a:pt x="2576449" y="384809"/>
                </a:lnTo>
                <a:lnTo>
                  <a:pt x="3229355" y="299465"/>
                </a:lnTo>
                <a:lnTo>
                  <a:pt x="3979417" y="257047"/>
                </a:lnTo>
                <a:lnTo>
                  <a:pt x="7071970" y="257047"/>
                </a:lnTo>
                <a:lnTo>
                  <a:pt x="6784213" y="203580"/>
                </a:lnTo>
                <a:lnTo>
                  <a:pt x="6240780" y="128269"/>
                </a:lnTo>
                <a:lnTo>
                  <a:pt x="5718556" y="64134"/>
                </a:lnTo>
                <a:lnTo>
                  <a:pt x="5229606" y="32384"/>
                </a:lnTo>
                <a:lnTo>
                  <a:pt x="4762246" y="11049"/>
                </a:lnTo>
                <a:lnTo>
                  <a:pt x="4316095" y="0"/>
                </a:lnTo>
                <a:close/>
              </a:path>
              <a:path w="8610599" h="1572767">
                <a:moveTo>
                  <a:pt x="7071970" y="257047"/>
                </a:moveTo>
                <a:lnTo>
                  <a:pt x="4392295" y="257047"/>
                </a:lnTo>
                <a:lnTo>
                  <a:pt x="4827270" y="278256"/>
                </a:lnTo>
                <a:lnTo>
                  <a:pt x="5284089" y="310641"/>
                </a:lnTo>
                <a:lnTo>
                  <a:pt x="5773039" y="353059"/>
                </a:lnTo>
                <a:lnTo>
                  <a:pt x="6284214" y="417194"/>
                </a:lnTo>
                <a:lnTo>
                  <a:pt x="6827520" y="513714"/>
                </a:lnTo>
                <a:lnTo>
                  <a:pt x="7392670" y="620775"/>
                </a:lnTo>
                <a:lnTo>
                  <a:pt x="7979918" y="749045"/>
                </a:lnTo>
                <a:lnTo>
                  <a:pt x="8610599" y="899032"/>
                </a:lnTo>
                <a:lnTo>
                  <a:pt x="8610599" y="588390"/>
                </a:lnTo>
                <a:lnTo>
                  <a:pt x="7968869" y="438403"/>
                </a:lnTo>
                <a:lnTo>
                  <a:pt x="7360411" y="310641"/>
                </a:lnTo>
                <a:lnTo>
                  <a:pt x="7071970" y="257047"/>
                </a:lnTo>
                <a:close/>
              </a:path>
            </a:pathLst>
          </a:custGeom>
          <a:solidFill>
            <a:srgbClr val="F5CD2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572000"/>
            <a:ext cx="9143999" cy="2285996"/>
          </a:xfrm>
          <a:custGeom>
            <a:avLst/>
            <a:gdLst/>
            <a:ahLst/>
            <a:cxnLst/>
            <a:rect l="l" t="t" r="r" b="b"/>
            <a:pathLst>
              <a:path w="9143999" h="2285996">
                <a:moveTo>
                  <a:pt x="0" y="1124484"/>
                </a:moveTo>
                <a:lnTo>
                  <a:pt x="0" y="2285996"/>
                </a:lnTo>
                <a:lnTo>
                  <a:pt x="9143999" y="2285996"/>
                </a:lnTo>
                <a:lnTo>
                  <a:pt x="9143999" y="1763941"/>
                </a:lnTo>
                <a:lnTo>
                  <a:pt x="3986149" y="1763941"/>
                </a:lnTo>
                <a:lnTo>
                  <a:pt x="3730085" y="1759642"/>
                </a:lnTo>
                <a:lnTo>
                  <a:pt x="3479049" y="1749903"/>
                </a:lnTo>
                <a:lnTo>
                  <a:pt x="3233190" y="1735141"/>
                </a:lnTo>
                <a:lnTo>
                  <a:pt x="2992654" y="1715777"/>
                </a:lnTo>
                <a:lnTo>
                  <a:pt x="2757592" y="1692227"/>
                </a:lnTo>
                <a:lnTo>
                  <a:pt x="2528151" y="1664912"/>
                </a:lnTo>
                <a:lnTo>
                  <a:pt x="2304479" y="1634250"/>
                </a:lnTo>
                <a:lnTo>
                  <a:pt x="2086726" y="1600660"/>
                </a:lnTo>
                <a:lnTo>
                  <a:pt x="1875039" y="1564561"/>
                </a:lnTo>
                <a:lnTo>
                  <a:pt x="1669567" y="1526371"/>
                </a:lnTo>
                <a:lnTo>
                  <a:pt x="1470459" y="1486510"/>
                </a:lnTo>
                <a:lnTo>
                  <a:pt x="1277862" y="1445396"/>
                </a:lnTo>
                <a:lnTo>
                  <a:pt x="1091926" y="1403447"/>
                </a:lnTo>
                <a:lnTo>
                  <a:pt x="740629" y="1318724"/>
                </a:lnTo>
                <a:lnTo>
                  <a:pt x="0" y="1124484"/>
                </a:lnTo>
                <a:close/>
              </a:path>
              <a:path w="9143999" h="2285996">
                <a:moveTo>
                  <a:pt x="9143999" y="0"/>
                </a:moveTo>
                <a:lnTo>
                  <a:pt x="9084905" y="77057"/>
                </a:lnTo>
                <a:lnTo>
                  <a:pt x="9014664" y="165684"/>
                </a:lnTo>
                <a:lnTo>
                  <a:pt x="8931645" y="264148"/>
                </a:lnTo>
                <a:lnTo>
                  <a:pt x="8834220" y="370716"/>
                </a:lnTo>
                <a:lnTo>
                  <a:pt x="8720758" y="483656"/>
                </a:lnTo>
                <a:lnTo>
                  <a:pt x="8589630" y="601233"/>
                </a:lnTo>
                <a:lnTo>
                  <a:pt x="8439205" y="721717"/>
                </a:lnTo>
                <a:lnTo>
                  <a:pt x="8267854" y="843373"/>
                </a:lnTo>
                <a:lnTo>
                  <a:pt x="8073947" y="964469"/>
                </a:lnTo>
                <a:lnTo>
                  <a:pt x="7855854" y="1083271"/>
                </a:lnTo>
                <a:lnTo>
                  <a:pt x="7611946" y="1198048"/>
                </a:lnTo>
                <a:lnTo>
                  <a:pt x="7340592" y="1307066"/>
                </a:lnTo>
                <a:lnTo>
                  <a:pt x="7040163" y="1408592"/>
                </a:lnTo>
                <a:lnTo>
                  <a:pt x="6709029" y="1500893"/>
                </a:lnTo>
                <a:lnTo>
                  <a:pt x="6345560" y="1582237"/>
                </a:lnTo>
                <a:lnTo>
                  <a:pt x="5948127" y="1650890"/>
                </a:lnTo>
                <a:lnTo>
                  <a:pt x="5515099" y="1705120"/>
                </a:lnTo>
                <a:lnTo>
                  <a:pt x="5044846" y="1743193"/>
                </a:lnTo>
                <a:lnTo>
                  <a:pt x="4535739" y="1763378"/>
                </a:lnTo>
                <a:lnTo>
                  <a:pt x="3986149" y="1763941"/>
                </a:lnTo>
                <a:lnTo>
                  <a:pt x="9143999" y="1763941"/>
                </a:lnTo>
                <a:lnTo>
                  <a:pt x="9143999" y="0"/>
                </a:lnTo>
                <a:close/>
              </a:path>
            </a:pathLst>
          </a:custGeom>
          <a:solidFill>
            <a:srgbClr val="5A160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114800"/>
            <a:ext cx="8991600" cy="2189041"/>
          </a:xfrm>
          <a:custGeom>
            <a:avLst/>
            <a:gdLst/>
            <a:ahLst/>
            <a:cxnLst/>
            <a:rect l="l" t="t" r="r" b="b"/>
            <a:pathLst>
              <a:path w="8991600" h="2189041">
                <a:moveTo>
                  <a:pt x="0" y="944499"/>
                </a:moveTo>
                <a:lnTo>
                  <a:pt x="0" y="1378839"/>
                </a:lnTo>
                <a:lnTo>
                  <a:pt x="1049999" y="1697960"/>
                </a:lnTo>
                <a:lnTo>
                  <a:pt x="2019513" y="1931003"/>
                </a:lnTo>
                <a:lnTo>
                  <a:pt x="2911422" y="2085505"/>
                </a:lnTo>
                <a:lnTo>
                  <a:pt x="3728606" y="2169005"/>
                </a:lnTo>
                <a:lnTo>
                  <a:pt x="4473946" y="2189041"/>
                </a:lnTo>
                <a:lnTo>
                  <a:pt x="5150322" y="2153151"/>
                </a:lnTo>
                <a:lnTo>
                  <a:pt x="5760616" y="2068874"/>
                </a:lnTo>
                <a:lnTo>
                  <a:pt x="6307707" y="1943749"/>
                </a:lnTo>
                <a:lnTo>
                  <a:pt x="6646160" y="1833588"/>
                </a:lnTo>
                <a:lnTo>
                  <a:pt x="4399901" y="1833588"/>
                </a:lnTo>
                <a:lnTo>
                  <a:pt x="3661208" y="1789868"/>
                </a:lnTo>
                <a:lnTo>
                  <a:pt x="2854358" y="1686045"/>
                </a:lnTo>
                <a:lnTo>
                  <a:pt x="1976863" y="1515173"/>
                </a:lnTo>
                <a:lnTo>
                  <a:pt x="1026239" y="1270306"/>
                </a:lnTo>
                <a:lnTo>
                  <a:pt x="0" y="944499"/>
                </a:lnTo>
                <a:close/>
              </a:path>
              <a:path w="8991600" h="2189041">
                <a:moveTo>
                  <a:pt x="8991600" y="0"/>
                </a:moveTo>
                <a:lnTo>
                  <a:pt x="8931512" y="92792"/>
                </a:lnTo>
                <a:lnTo>
                  <a:pt x="8852675" y="198365"/>
                </a:lnTo>
                <a:lnTo>
                  <a:pt x="8737994" y="334127"/>
                </a:lnTo>
                <a:lnTo>
                  <a:pt x="8584983" y="493133"/>
                </a:lnTo>
                <a:lnTo>
                  <a:pt x="8391158" y="668438"/>
                </a:lnTo>
                <a:lnTo>
                  <a:pt x="8154031" y="853096"/>
                </a:lnTo>
                <a:lnTo>
                  <a:pt x="7871118" y="1040161"/>
                </a:lnTo>
                <a:lnTo>
                  <a:pt x="7539933" y="1222688"/>
                </a:lnTo>
                <a:lnTo>
                  <a:pt x="7157989" y="1393731"/>
                </a:lnTo>
                <a:lnTo>
                  <a:pt x="6722802" y="1546344"/>
                </a:lnTo>
                <a:lnTo>
                  <a:pt x="6231885" y="1673582"/>
                </a:lnTo>
                <a:lnTo>
                  <a:pt x="5682753" y="1768499"/>
                </a:lnTo>
                <a:lnTo>
                  <a:pt x="5072920" y="1824149"/>
                </a:lnTo>
                <a:lnTo>
                  <a:pt x="4399901" y="1833588"/>
                </a:lnTo>
                <a:lnTo>
                  <a:pt x="6646160" y="1833588"/>
                </a:lnTo>
                <a:lnTo>
                  <a:pt x="6794478" y="1785313"/>
                </a:lnTo>
                <a:lnTo>
                  <a:pt x="7223807" y="1601104"/>
                </a:lnTo>
                <a:lnTo>
                  <a:pt x="7598576" y="1398662"/>
                </a:lnTo>
                <a:lnTo>
                  <a:pt x="7921666" y="1185525"/>
                </a:lnTo>
                <a:lnTo>
                  <a:pt x="8195957" y="969231"/>
                </a:lnTo>
                <a:lnTo>
                  <a:pt x="8424330" y="757318"/>
                </a:lnTo>
                <a:lnTo>
                  <a:pt x="8609665" y="557325"/>
                </a:lnTo>
                <a:lnTo>
                  <a:pt x="8754843" y="376790"/>
                </a:lnTo>
                <a:lnTo>
                  <a:pt x="8862745" y="223252"/>
                </a:lnTo>
                <a:lnTo>
                  <a:pt x="8936251" y="104248"/>
                </a:lnTo>
                <a:lnTo>
                  <a:pt x="8978243" y="27318"/>
                </a:lnTo>
                <a:lnTo>
                  <a:pt x="8991600" y="0"/>
                </a:lnTo>
                <a:close/>
              </a:path>
            </a:pathLst>
          </a:custGeom>
          <a:solidFill>
            <a:srgbClr val="FAEB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4572000"/>
            <a:ext cx="9144000" cy="1867695"/>
          </a:xfrm>
          <a:custGeom>
            <a:avLst/>
            <a:gdLst/>
            <a:ahLst/>
            <a:cxnLst/>
            <a:rect l="l" t="t" r="r" b="b"/>
            <a:pathLst>
              <a:path w="9144000" h="1867695">
                <a:moveTo>
                  <a:pt x="0" y="805941"/>
                </a:moveTo>
                <a:lnTo>
                  <a:pt x="0" y="1176439"/>
                </a:lnTo>
                <a:lnTo>
                  <a:pt x="1067798" y="1448711"/>
                </a:lnTo>
                <a:lnTo>
                  <a:pt x="2053746" y="1647542"/>
                </a:lnTo>
                <a:lnTo>
                  <a:pt x="2960774" y="1779361"/>
                </a:lnTo>
                <a:lnTo>
                  <a:pt x="3791809" y="1850602"/>
                </a:lnTo>
                <a:lnTo>
                  <a:pt x="4549782" y="1867695"/>
                </a:lnTo>
                <a:lnTo>
                  <a:pt x="5237623" y="1837073"/>
                </a:lnTo>
                <a:lnTo>
                  <a:pt x="5858261" y="1765167"/>
                </a:lnTo>
                <a:lnTo>
                  <a:pt x="6414625" y="1658409"/>
                </a:lnTo>
                <a:lnTo>
                  <a:pt x="6758668" y="1564459"/>
                </a:lnTo>
                <a:lnTo>
                  <a:pt x="4474452" y="1564459"/>
                </a:lnTo>
                <a:lnTo>
                  <a:pt x="3723241" y="1527166"/>
                </a:lnTo>
                <a:lnTo>
                  <a:pt x="2902719" y="1438594"/>
                </a:lnTo>
                <a:lnTo>
                  <a:pt x="2010356" y="1292816"/>
                </a:lnTo>
                <a:lnTo>
                  <a:pt x="1043625" y="1083907"/>
                </a:lnTo>
                <a:lnTo>
                  <a:pt x="0" y="805941"/>
                </a:lnTo>
                <a:close/>
              </a:path>
              <a:path w="9144000" h="1867695">
                <a:moveTo>
                  <a:pt x="9144000" y="0"/>
                </a:moveTo>
                <a:lnTo>
                  <a:pt x="9082892" y="79170"/>
                </a:lnTo>
                <a:lnTo>
                  <a:pt x="9002717" y="169245"/>
                </a:lnTo>
                <a:lnTo>
                  <a:pt x="8886090" y="285078"/>
                </a:lnTo>
                <a:lnTo>
                  <a:pt x="8730484" y="420743"/>
                </a:lnTo>
                <a:lnTo>
                  <a:pt x="8533370" y="570315"/>
                </a:lnTo>
                <a:lnTo>
                  <a:pt x="8292222" y="727867"/>
                </a:lnTo>
                <a:lnTo>
                  <a:pt x="8004511" y="887473"/>
                </a:lnTo>
                <a:lnTo>
                  <a:pt x="7667710" y="1043208"/>
                </a:lnTo>
                <a:lnTo>
                  <a:pt x="7279290" y="1189145"/>
                </a:lnTo>
                <a:lnTo>
                  <a:pt x="6836725" y="1319359"/>
                </a:lnTo>
                <a:lnTo>
                  <a:pt x="6337486" y="1427923"/>
                </a:lnTo>
                <a:lnTo>
                  <a:pt x="5779046" y="1508912"/>
                </a:lnTo>
                <a:lnTo>
                  <a:pt x="5158877" y="1556399"/>
                </a:lnTo>
                <a:lnTo>
                  <a:pt x="4474452" y="1564459"/>
                </a:lnTo>
                <a:lnTo>
                  <a:pt x="6758668" y="1564459"/>
                </a:lnTo>
                <a:lnTo>
                  <a:pt x="6909645" y="1523231"/>
                </a:lnTo>
                <a:lnTo>
                  <a:pt x="7346251" y="1366064"/>
                </a:lnTo>
                <a:lnTo>
                  <a:pt x="7727372" y="1193340"/>
                </a:lnTo>
                <a:lnTo>
                  <a:pt x="8055937" y="1011491"/>
                </a:lnTo>
                <a:lnTo>
                  <a:pt x="8334876" y="826948"/>
                </a:lnTo>
                <a:lnTo>
                  <a:pt x="8567118" y="646144"/>
                </a:lnTo>
                <a:lnTo>
                  <a:pt x="8755594" y="475510"/>
                </a:lnTo>
                <a:lnTo>
                  <a:pt x="8903232" y="321477"/>
                </a:lnTo>
                <a:lnTo>
                  <a:pt x="9012962" y="190478"/>
                </a:lnTo>
                <a:lnTo>
                  <a:pt x="9087714" y="88945"/>
                </a:lnTo>
                <a:lnTo>
                  <a:pt x="9130416" y="23308"/>
                </a:lnTo>
                <a:lnTo>
                  <a:pt x="9144000" y="0"/>
                </a:lnTo>
                <a:close/>
              </a:path>
            </a:pathLst>
          </a:custGeom>
          <a:solidFill>
            <a:srgbClr val="F5CD2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875026" y="644779"/>
            <a:ext cx="3474268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b="1" u="heavy" spc="0" baseline="3034" dirty="0" smtClean="0">
                <a:solidFill>
                  <a:srgbClr val="85200F"/>
                </a:solidFill>
                <a:latin typeface="Calibri"/>
                <a:cs typeface="Calibri"/>
              </a:rPr>
              <a:t>Uses of Ess</a:t>
            </a:r>
            <a:r>
              <a:rPr sz="5400" b="1" u="heavy" spc="-59" baseline="3034" dirty="0" smtClean="0">
                <a:solidFill>
                  <a:srgbClr val="85200F"/>
                </a:solidFill>
                <a:latin typeface="Calibri"/>
                <a:cs typeface="Calibri"/>
              </a:rPr>
              <a:t>a</a:t>
            </a:r>
            <a:r>
              <a:rPr sz="5400" b="1" u="heavy" spc="0" baseline="3034" dirty="0" smtClean="0">
                <a:solidFill>
                  <a:srgbClr val="85200F"/>
                </a:solidFill>
                <a:latin typeface="Calibri"/>
                <a:cs typeface="Calibri"/>
              </a:rPr>
              <a:t>y</a:t>
            </a:r>
            <a:r>
              <a:rPr sz="5400" b="1" u="heavy" spc="-106" baseline="3034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5400" b="1" u="heavy" spc="-304" baseline="3034" dirty="0" smtClean="0">
                <a:solidFill>
                  <a:srgbClr val="85200F"/>
                </a:solidFill>
                <a:latin typeface="Calibri"/>
                <a:cs typeface="Calibri"/>
              </a:rPr>
              <a:t>T</a:t>
            </a:r>
            <a:r>
              <a:rPr sz="5400" b="1" u="heavy" spc="0" baseline="3034" dirty="0" smtClean="0">
                <a:solidFill>
                  <a:srgbClr val="85200F"/>
                </a:solidFill>
                <a:latin typeface="Calibri"/>
                <a:cs typeface="Calibri"/>
              </a:rPr>
              <a:t>e</a:t>
            </a:r>
            <a:r>
              <a:rPr sz="5400" b="1" u="heavy" spc="-34" baseline="3034" dirty="0" smtClean="0">
                <a:solidFill>
                  <a:srgbClr val="85200F"/>
                </a:solidFill>
                <a:latin typeface="Calibri"/>
                <a:cs typeface="Calibri"/>
              </a:rPr>
              <a:t>s</a:t>
            </a:r>
            <a:r>
              <a:rPr sz="5400" b="1" u="heavy" spc="0" baseline="3034" dirty="0" smtClean="0">
                <a:solidFill>
                  <a:srgbClr val="85200F"/>
                </a:solidFill>
                <a:latin typeface="Calibri"/>
                <a:cs typeface="Calibri"/>
              </a:rPr>
              <a:t>t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39" y="1709064"/>
            <a:ext cx="406936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4800" spc="-4" baseline="3413" dirty="0" smtClean="0">
                <a:solidFill>
                  <a:srgbClr val="85200F"/>
                </a:solidFill>
                <a:latin typeface="Calibri"/>
                <a:cs typeface="Calibri"/>
              </a:rPr>
              <a:t>1.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3851" y="1709064"/>
            <a:ext cx="1172789" cy="26764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4069" algn="just">
              <a:lnSpc>
                <a:spcPts val="3365"/>
              </a:lnSpc>
              <a:spcBef>
                <a:spcPts val="168"/>
              </a:spcBef>
            </a:pPr>
            <a:r>
              <a:rPr sz="4800" spc="0" baseline="3413" dirty="0" smtClean="0">
                <a:solidFill>
                  <a:srgbClr val="85200F"/>
                </a:solidFill>
                <a:latin typeface="Calibri"/>
                <a:cs typeface="Calibri"/>
              </a:rPr>
              <a:t>A</a:t>
            </a:r>
            <a:r>
              <a:rPr sz="4800" spc="-9" baseline="3413" dirty="0" smtClean="0">
                <a:solidFill>
                  <a:srgbClr val="85200F"/>
                </a:solidFill>
                <a:latin typeface="Calibri"/>
                <a:cs typeface="Calibri"/>
              </a:rPr>
              <a:t>s</a:t>
            </a:r>
            <a:r>
              <a:rPr sz="4800" spc="0" baseline="3413" dirty="0" smtClean="0">
                <a:solidFill>
                  <a:srgbClr val="85200F"/>
                </a:solidFill>
                <a:latin typeface="Calibri"/>
                <a:cs typeface="Calibri"/>
              </a:rPr>
              <a:t>se</a:t>
            </a:r>
            <a:r>
              <a:rPr sz="4800" spc="-9" baseline="3413" dirty="0" smtClean="0">
                <a:solidFill>
                  <a:srgbClr val="85200F"/>
                </a:solidFill>
                <a:latin typeface="Calibri"/>
                <a:cs typeface="Calibri"/>
              </a:rPr>
              <a:t>s</a:t>
            </a:r>
            <a:r>
              <a:rPr sz="4800" spc="0" baseline="3413" dirty="0" smtClean="0">
                <a:solidFill>
                  <a:srgbClr val="85200F"/>
                </a:solidFill>
                <a:latin typeface="Calibri"/>
                <a:cs typeface="Calibri"/>
              </a:rPr>
              <a:t>s</a:t>
            </a:r>
            <a:endParaRPr sz="3200">
              <a:latin typeface="Calibri"/>
              <a:cs typeface="Calibri"/>
            </a:endParaRPr>
          </a:p>
          <a:p>
            <a:pPr marL="12700" marR="120987" algn="just">
              <a:lnSpc>
                <a:spcPts val="3845"/>
              </a:lnSpc>
              <a:spcBef>
                <a:spcPts val="24"/>
              </a:spcBef>
            </a:pPr>
            <a:r>
              <a:rPr sz="4800" spc="0" baseline="1706" dirty="0" smtClean="0">
                <a:solidFill>
                  <a:srgbClr val="85200F"/>
                </a:solidFill>
                <a:latin typeface="Calibri"/>
                <a:cs typeface="Calibri"/>
              </a:rPr>
              <a:t>idea</a:t>
            </a:r>
            <a:r>
              <a:rPr sz="4800" spc="-9" baseline="1706" dirty="0" smtClean="0">
                <a:solidFill>
                  <a:srgbClr val="85200F"/>
                </a:solidFill>
                <a:latin typeface="Calibri"/>
                <a:cs typeface="Calibri"/>
              </a:rPr>
              <a:t>s</a:t>
            </a:r>
            <a:r>
              <a:rPr sz="4800" spc="0" baseline="1706" dirty="0" smtClean="0">
                <a:solidFill>
                  <a:srgbClr val="85200F"/>
                </a:solidFill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  <a:p>
            <a:pPr marL="12700" algn="just">
              <a:lnSpc>
                <a:spcPts val="4610"/>
              </a:lnSpc>
              <a:spcBef>
                <a:spcPts val="98"/>
              </a:spcBef>
            </a:pPr>
            <a:r>
              <a:rPr sz="3200" spc="0" dirty="0" smtClean="0">
                <a:solidFill>
                  <a:srgbClr val="85200F"/>
                </a:solidFill>
                <a:latin typeface="Calibri"/>
                <a:cs typeface="Calibri"/>
              </a:rPr>
              <a:t>A</a:t>
            </a:r>
            <a:r>
              <a:rPr sz="3200" spc="-9" dirty="0" smtClean="0">
                <a:solidFill>
                  <a:srgbClr val="85200F"/>
                </a:solidFill>
                <a:latin typeface="Calibri"/>
                <a:cs typeface="Calibri"/>
              </a:rPr>
              <a:t>s</a:t>
            </a:r>
            <a:r>
              <a:rPr sz="3200" spc="0" dirty="0" smtClean="0">
                <a:solidFill>
                  <a:srgbClr val="85200F"/>
                </a:solidFill>
                <a:latin typeface="Calibri"/>
                <a:cs typeface="Calibri"/>
              </a:rPr>
              <a:t>sess A</a:t>
            </a:r>
            <a:r>
              <a:rPr sz="3200" spc="-14" dirty="0" smtClean="0">
                <a:solidFill>
                  <a:srgbClr val="85200F"/>
                </a:solidFill>
                <a:latin typeface="Calibri"/>
                <a:cs typeface="Calibri"/>
              </a:rPr>
              <a:t>b</a:t>
            </a:r>
            <a:r>
              <a:rPr sz="3200" spc="0" dirty="0" smtClean="0">
                <a:solidFill>
                  <a:srgbClr val="85200F"/>
                </a:solidFill>
                <a:latin typeface="Calibri"/>
                <a:cs typeface="Calibri"/>
              </a:rPr>
              <a:t>i</a:t>
            </a:r>
            <a:r>
              <a:rPr sz="3200" spc="-4" dirty="0" smtClean="0">
                <a:solidFill>
                  <a:srgbClr val="85200F"/>
                </a:solidFill>
                <a:latin typeface="Calibri"/>
                <a:cs typeface="Calibri"/>
              </a:rPr>
              <a:t>l</a:t>
            </a:r>
            <a:r>
              <a:rPr sz="3200" spc="0" dirty="0" smtClean="0">
                <a:solidFill>
                  <a:srgbClr val="85200F"/>
                </a:solidFill>
                <a:latin typeface="Calibri"/>
                <a:cs typeface="Calibri"/>
              </a:rPr>
              <a:t>i</a:t>
            </a:r>
            <a:r>
              <a:rPr sz="3200" spc="-9" dirty="0" smtClean="0">
                <a:solidFill>
                  <a:srgbClr val="85200F"/>
                </a:solidFill>
                <a:latin typeface="Calibri"/>
                <a:cs typeface="Calibri"/>
              </a:rPr>
              <a:t>t</a:t>
            </a:r>
            <a:r>
              <a:rPr sz="3200" spc="0" dirty="0" smtClean="0">
                <a:solidFill>
                  <a:srgbClr val="85200F"/>
                </a:solidFill>
                <a:latin typeface="Calibri"/>
                <a:cs typeface="Calibri"/>
              </a:rPr>
              <a:t>y A</a:t>
            </a:r>
            <a:r>
              <a:rPr sz="3200" spc="-9" dirty="0" smtClean="0">
                <a:solidFill>
                  <a:srgbClr val="85200F"/>
                </a:solidFill>
                <a:latin typeface="Calibri"/>
                <a:cs typeface="Calibri"/>
              </a:rPr>
              <a:t>s</a:t>
            </a:r>
            <a:r>
              <a:rPr sz="3200" spc="0" dirty="0" smtClean="0">
                <a:solidFill>
                  <a:srgbClr val="85200F"/>
                </a:solidFill>
                <a:latin typeface="Calibri"/>
                <a:cs typeface="Calibri"/>
              </a:rPr>
              <a:t>sess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58073" y="1709064"/>
            <a:ext cx="4858714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4800" spc="0" baseline="3413" dirty="0" smtClean="0">
                <a:solidFill>
                  <a:srgbClr val="85200F"/>
                </a:solidFill>
                <a:latin typeface="Calibri"/>
                <a:cs typeface="Calibri"/>
              </a:rPr>
              <a:t>the</a:t>
            </a:r>
            <a:r>
              <a:rPr sz="4800" spc="-9" baseline="3413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4800" spc="0" baseline="3413" dirty="0" smtClean="0">
                <a:solidFill>
                  <a:srgbClr val="85200F"/>
                </a:solidFill>
                <a:latin typeface="Calibri"/>
                <a:cs typeface="Calibri"/>
              </a:rPr>
              <a:t>abi</a:t>
            </a:r>
            <a:r>
              <a:rPr sz="4800" spc="-9" baseline="3413" dirty="0" smtClean="0">
                <a:solidFill>
                  <a:srgbClr val="85200F"/>
                </a:solidFill>
                <a:latin typeface="Calibri"/>
                <a:cs typeface="Calibri"/>
              </a:rPr>
              <a:t>l</a:t>
            </a:r>
            <a:r>
              <a:rPr sz="4800" spc="0" baseline="3413" dirty="0" smtClean="0">
                <a:solidFill>
                  <a:srgbClr val="85200F"/>
                </a:solidFill>
                <a:latin typeface="Calibri"/>
                <a:cs typeface="Calibri"/>
              </a:rPr>
              <a:t>i</a:t>
            </a:r>
            <a:r>
              <a:rPr sz="4800" spc="-9" baseline="3413" dirty="0" smtClean="0">
                <a:solidFill>
                  <a:srgbClr val="85200F"/>
                </a:solidFill>
                <a:latin typeface="Calibri"/>
                <a:cs typeface="Calibri"/>
              </a:rPr>
              <a:t>t</a:t>
            </a:r>
            <a:r>
              <a:rPr sz="4800" spc="0" baseline="3413" dirty="0" smtClean="0">
                <a:solidFill>
                  <a:srgbClr val="85200F"/>
                </a:solidFill>
                <a:latin typeface="Calibri"/>
                <a:cs typeface="Calibri"/>
              </a:rPr>
              <a:t>y</a:t>
            </a:r>
            <a:r>
              <a:rPr sz="4800" spc="29" baseline="3413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4800" spc="-39" baseline="3413" dirty="0" smtClean="0">
                <a:solidFill>
                  <a:srgbClr val="85200F"/>
                </a:solidFill>
                <a:latin typeface="Calibri"/>
                <a:cs typeface="Calibri"/>
              </a:rPr>
              <a:t>t</a:t>
            </a:r>
            <a:r>
              <a:rPr sz="4800" spc="0" baseline="3413" dirty="0" smtClean="0">
                <a:solidFill>
                  <a:srgbClr val="85200F"/>
                </a:solidFill>
                <a:latin typeface="Calibri"/>
                <a:cs typeface="Calibri"/>
              </a:rPr>
              <a:t>o </a:t>
            </a:r>
            <a:r>
              <a:rPr sz="4800" spc="-29" baseline="3413" dirty="0" smtClean="0">
                <a:solidFill>
                  <a:srgbClr val="85200F"/>
                </a:solidFill>
                <a:latin typeface="Calibri"/>
                <a:cs typeface="Calibri"/>
              </a:rPr>
              <a:t>r</a:t>
            </a:r>
            <a:r>
              <a:rPr sz="4800" spc="0" baseline="3413" dirty="0" smtClean="0">
                <a:solidFill>
                  <a:srgbClr val="85200F"/>
                </a:solidFill>
                <a:latin typeface="Calibri"/>
                <a:cs typeface="Calibri"/>
              </a:rPr>
              <a:t>e</a:t>
            </a:r>
            <a:r>
              <a:rPr sz="4800" spc="-25" baseline="3413" dirty="0" smtClean="0">
                <a:solidFill>
                  <a:srgbClr val="85200F"/>
                </a:solidFill>
                <a:latin typeface="Calibri"/>
                <a:cs typeface="Calibri"/>
              </a:rPr>
              <a:t>c</a:t>
            </a:r>
            <a:r>
              <a:rPr sz="4800" spc="0" baseline="3413" dirty="0" smtClean="0">
                <a:solidFill>
                  <a:srgbClr val="85200F"/>
                </a:solidFill>
                <a:latin typeface="Calibri"/>
                <a:cs typeface="Calibri"/>
              </a:rPr>
              <a:t>al</a:t>
            </a:r>
            <a:r>
              <a:rPr sz="4800" spc="-4" baseline="3413" dirty="0" smtClean="0">
                <a:solidFill>
                  <a:srgbClr val="85200F"/>
                </a:solidFill>
                <a:latin typeface="Calibri"/>
                <a:cs typeface="Calibri"/>
              </a:rPr>
              <a:t>l</a:t>
            </a:r>
            <a:r>
              <a:rPr sz="4800" spc="0" baseline="3413" dirty="0" smtClean="0">
                <a:solidFill>
                  <a:srgbClr val="85200F"/>
                </a:solidFill>
                <a:latin typeface="Calibri"/>
                <a:cs typeface="Calibri"/>
              </a:rPr>
              <a:t>,</a:t>
            </a:r>
            <a:r>
              <a:rPr sz="4800" spc="-9" baseline="3413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4800" spc="0" baseline="3413" dirty="0" smtClean="0">
                <a:solidFill>
                  <a:srgbClr val="85200F"/>
                </a:solidFill>
                <a:latin typeface="Calibri"/>
                <a:cs typeface="Calibri"/>
              </a:rPr>
              <a:t>o</a:t>
            </a:r>
            <a:r>
              <a:rPr sz="4800" spc="-50" baseline="3413" dirty="0" smtClean="0">
                <a:solidFill>
                  <a:srgbClr val="85200F"/>
                </a:solidFill>
                <a:latin typeface="Calibri"/>
                <a:cs typeface="Calibri"/>
              </a:rPr>
              <a:t>r</a:t>
            </a:r>
            <a:r>
              <a:rPr sz="4800" spc="-54" baseline="3413" dirty="0" smtClean="0">
                <a:solidFill>
                  <a:srgbClr val="85200F"/>
                </a:solidFill>
                <a:latin typeface="Calibri"/>
                <a:cs typeface="Calibri"/>
              </a:rPr>
              <a:t>g</a:t>
            </a:r>
            <a:r>
              <a:rPr sz="4800" spc="0" baseline="3413" dirty="0" smtClean="0">
                <a:solidFill>
                  <a:srgbClr val="85200F"/>
                </a:solidFill>
                <a:latin typeface="Calibri"/>
                <a:cs typeface="Calibri"/>
              </a:rPr>
              <a:t>ani</a:t>
            </a:r>
            <a:r>
              <a:rPr sz="4800" spc="-84" baseline="3413" dirty="0" smtClean="0">
                <a:solidFill>
                  <a:srgbClr val="85200F"/>
                </a:solidFill>
                <a:latin typeface="Calibri"/>
                <a:cs typeface="Calibri"/>
              </a:rPr>
              <a:t>z</a:t>
            </a:r>
            <a:r>
              <a:rPr sz="4800" spc="0" baseline="3413" dirty="0" smtClean="0">
                <a:solidFill>
                  <a:srgbClr val="85200F"/>
                </a:solidFill>
                <a:latin typeface="Calibri"/>
                <a:cs typeface="Calibri"/>
              </a:rPr>
              <a:t>e,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610014" y="1709064"/>
            <a:ext cx="2305688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4800" spc="0" baseline="3413" dirty="0" smtClean="0">
                <a:solidFill>
                  <a:srgbClr val="85200F"/>
                </a:solidFill>
                <a:latin typeface="Calibri"/>
                <a:cs typeface="Calibri"/>
              </a:rPr>
              <a:t>and</a:t>
            </a:r>
            <a:r>
              <a:rPr sz="4800" spc="19" baseline="3413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4800" spc="0" baseline="3413" dirty="0" smtClean="0">
                <a:solidFill>
                  <a:srgbClr val="85200F"/>
                </a:solidFill>
                <a:latin typeface="Calibri"/>
                <a:cs typeface="Calibri"/>
              </a:rPr>
              <a:t>i</a:t>
            </a:r>
            <a:r>
              <a:rPr sz="4800" spc="-29" baseline="3413" dirty="0" smtClean="0">
                <a:solidFill>
                  <a:srgbClr val="85200F"/>
                </a:solidFill>
                <a:latin typeface="Calibri"/>
                <a:cs typeface="Calibri"/>
              </a:rPr>
              <a:t>n</a:t>
            </a:r>
            <a:r>
              <a:rPr sz="4800" spc="-39" baseline="3413" dirty="0" smtClean="0">
                <a:solidFill>
                  <a:srgbClr val="85200F"/>
                </a:solidFill>
                <a:latin typeface="Calibri"/>
                <a:cs typeface="Calibri"/>
              </a:rPr>
              <a:t>t</a:t>
            </a:r>
            <a:r>
              <a:rPr sz="4800" spc="0" baseline="3413" dirty="0" smtClean="0">
                <a:solidFill>
                  <a:srgbClr val="85200F"/>
                </a:solidFill>
                <a:latin typeface="Calibri"/>
                <a:cs typeface="Calibri"/>
              </a:rPr>
              <a:t>eg</a:t>
            </a:r>
            <a:r>
              <a:rPr sz="4800" spc="-54" baseline="3413" dirty="0" smtClean="0">
                <a:solidFill>
                  <a:srgbClr val="85200F"/>
                </a:solidFill>
                <a:latin typeface="Calibri"/>
                <a:cs typeface="Calibri"/>
              </a:rPr>
              <a:t>r</a:t>
            </a:r>
            <a:r>
              <a:rPr sz="4800" spc="-19" baseline="3413" dirty="0" smtClean="0">
                <a:solidFill>
                  <a:srgbClr val="85200F"/>
                </a:solidFill>
                <a:latin typeface="Calibri"/>
                <a:cs typeface="Calibri"/>
              </a:rPr>
              <a:t>a</a:t>
            </a:r>
            <a:r>
              <a:rPr sz="4800" spc="-39" baseline="3413" dirty="0" smtClean="0">
                <a:solidFill>
                  <a:srgbClr val="85200F"/>
                </a:solidFill>
                <a:latin typeface="Calibri"/>
                <a:cs typeface="Calibri"/>
              </a:rPr>
              <a:t>t</a:t>
            </a:r>
            <a:r>
              <a:rPr sz="4800" spc="0" baseline="3413" dirty="0" smtClean="0">
                <a:solidFill>
                  <a:srgbClr val="85200F"/>
                </a:solidFill>
                <a:latin typeface="Calibri"/>
                <a:cs typeface="Calibri"/>
              </a:rPr>
              <a:t>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739" y="2782570"/>
            <a:ext cx="406967" cy="21882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>
              <a:lnSpc>
                <a:spcPts val="3360"/>
              </a:lnSpc>
              <a:spcBef>
                <a:spcPts val="168"/>
              </a:spcBef>
            </a:pPr>
            <a:r>
              <a:rPr sz="4800" spc="-4" baseline="3413" dirty="0" smtClean="0">
                <a:solidFill>
                  <a:srgbClr val="85200F"/>
                </a:solidFill>
                <a:latin typeface="Calibri"/>
                <a:cs typeface="Calibri"/>
              </a:rPr>
              <a:t>2.</a:t>
            </a:r>
            <a:endParaRPr sz="3200">
              <a:latin typeface="Calibri"/>
              <a:cs typeface="Calibri"/>
            </a:endParaRPr>
          </a:p>
          <a:p>
            <a:pPr marL="12700" marR="30">
              <a:lnSpc>
                <a:spcPct val="101725"/>
              </a:lnSpc>
              <a:spcBef>
                <a:spcPts val="533"/>
              </a:spcBef>
            </a:pPr>
            <a:r>
              <a:rPr sz="3200" spc="-4" dirty="0" smtClean="0">
                <a:solidFill>
                  <a:srgbClr val="85200F"/>
                </a:solidFill>
                <a:latin typeface="Calibri"/>
                <a:cs typeface="Calibri"/>
              </a:rPr>
              <a:t>3.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703"/>
              </a:spcBef>
            </a:pPr>
            <a:r>
              <a:rPr sz="3200" spc="-4" dirty="0" smtClean="0">
                <a:solidFill>
                  <a:srgbClr val="85200F"/>
                </a:solidFill>
                <a:latin typeface="Calibri"/>
                <a:cs typeface="Calibri"/>
              </a:rPr>
              <a:t>4.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701"/>
              </a:spcBef>
            </a:pPr>
            <a:r>
              <a:rPr sz="3200" spc="-4" dirty="0" smtClean="0">
                <a:solidFill>
                  <a:srgbClr val="85200F"/>
                </a:solidFill>
                <a:latin typeface="Calibri"/>
                <a:cs typeface="Calibri"/>
              </a:rPr>
              <a:t>5.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36491" y="2782570"/>
            <a:ext cx="4849189" cy="1017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3410">
              <a:lnSpc>
                <a:spcPts val="3360"/>
              </a:lnSpc>
              <a:spcBef>
                <a:spcPts val="168"/>
              </a:spcBef>
            </a:pPr>
            <a:r>
              <a:rPr sz="4800" spc="0" baseline="3413" dirty="0" smtClean="0">
                <a:solidFill>
                  <a:srgbClr val="85200F"/>
                </a:solidFill>
                <a:latin typeface="Calibri"/>
                <a:cs typeface="Calibri"/>
              </a:rPr>
              <a:t>the abi</a:t>
            </a:r>
            <a:r>
              <a:rPr sz="4800" spc="-9" baseline="3413" dirty="0" smtClean="0">
                <a:solidFill>
                  <a:srgbClr val="85200F"/>
                </a:solidFill>
                <a:latin typeface="Calibri"/>
                <a:cs typeface="Calibri"/>
              </a:rPr>
              <a:t>l</a:t>
            </a:r>
            <a:r>
              <a:rPr sz="4800" spc="0" baseline="3413" dirty="0" smtClean="0">
                <a:solidFill>
                  <a:srgbClr val="85200F"/>
                </a:solidFill>
                <a:latin typeface="Calibri"/>
                <a:cs typeface="Calibri"/>
              </a:rPr>
              <a:t>i</a:t>
            </a:r>
            <a:r>
              <a:rPr sz="4800" spc="-9" baseline="3413" dirty="0" smtClean="0">
                <a:solidFill>
                  <a:srgbClr val="85200F"/>
                </a:solidFill>
                <a:latin typeface="Calibri"/>
                <a:cs typeface="Calibri"/>
              </a:rPr>
              <a:t>t</a:t>
            </a:r>
            <a:r>
              <a:rPr sz="4800" spc="0" baseline="3413" dirty="0" smtClean="0">
                <a:solidFill>
                  <a:srgbClr val="85200F"/>
                </a:solidFill>
                <a:latin typeface="Calibri"/>
                <a:cs typeface="Calibri"/>
              </a:rPr>
              <a:t>y</a:t>
            </a:r>
            <a:r>
              <a:rPr sz="4800" spc="29" baseline="3413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4800" spc="-39" baseline="3413" dirty="0" smtClean="0">
                <a:solidFill>
                  <a:srgbClr val="85200F"/>
                </a:solidFill>
                <a:latin typeface="Calibri"/>
                <a:cs typeface="Calibri"/>
              </a:rPr>
              <a:t>t</a:t>
            </a:r>
            <a:r>
              <a:rPr sz="4800" spc="0" baseline="3413" dirty="0" smtClean="0">
                <a:solidFill>
                  <a:srgbClr val="85200F"/>
                </a:solidFill>
                <a:latin typeface="Calibri"/>
                <a:cs typeface="Calibri"/>
              </a:rPr>
              <a:t>o</a:t>
            </a:r>
            <a:r>
              <a:rPr sz="4800" spc="9" baseline="3413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4800" spc="-44" baseline="3413" dirty="0" smtClean="0">
                <a:solidFill>
                  <a:srgbClr val="85200F"/>
                </a:solidFill>
                <a:latin typeface="Calibri"/>
                <a:cs typeface="Calibri"/>
              </a:rPr>
              <a:t>e</a:t>
            </a:r>
            <a:r>
              <a:rPr sz="4800" spc="0" baseline="3413" dirty="0" smtClean="0">
                <a:solidFill>
                  <a:srgbClr val="85200F"/>
                </a:solidFill>
                <a:latin typeface="Calibri"/>
                <a:cs typeface="Calibri"/>
              </a:rPr>
              <a:t>xp</a:t>
            </a:r>
            <a:r>
              <a:rPr sz="4800" spc="-34" baseline="3413" dirty="0" smtClean="0">
                <a:solidFill>
                  <a:srgbClr val="85200F"/>
                </a:solidFill>
                <a:latin typeface="Calibri"/>
                <a:cs typeface="Calibri"/>
              </a:rPr>
              <a:t>r</a:t>
            </a:r>
            <a:r>
              <a:rPr sz="4800" spc="0" baseline="3413" dirty="0" smtClean="0">
                <a:solidFill>
                  <a:srgbClr val="85200F"/>
                </a:solidFill>
                <a:latin typeface="Calibri"/>
                <a:cs typeface="Calibri"/>
              </a:rPr>
              <a:t>ess</a:t>
            </a:r>
            <a:r>
              <a:rPr sz="4800" spc="-24" baseline="3413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4800" spc="0" baseline="3413" dirty="0" smtClean="0">
                <a:solidFill>
                  <a:srgbClr val="85200F"/>
                </a:solidFill>
                <a:latin typeface="Calibri"/>
                <a:cs typeface="Calibri"/>
              </a:rPr>
              <a:t>oneself</a:t>
            </a:r>
            <a:endParaRPr sz="3200">
              <a:latin typeface="Calibri"/>
              <a:cs typeface="Calibri"/>
            </a:endParaRPr>
          </a:p>
          <a:p>
            <a:pPr marL="12700" marR="61036">
              <a:lnSpc>
                <a:spcPct val="101725"/>
              </a:lnSpc>
              <a:spcBef>
                <a:spcPts val="533"/>
              </a:spcBef>
            </a:pPr>
            <a:r>
              <a:rPr sz="3200" spc="-39" dirty="0" smtClean="0">
                <a:solidFill>
                  <a:srgbClr val="85200F"/>
                </a:solidFill>
                <a:latin typeface="Calibri"/>
                <a:cs typeface="Calibri"/>
              </a:rPr>
              <a:t>t</a:t>
            </a:r>
            <a:r>
              <a:rPr sz="3200" spc="0" dirty="0" smtClean="0">
                <a:solidFill>
                  <a:srgbClr val="85200F"/>
                </a:solidFill>
                <a:latin typeface="Calibri"/>
                <a:cs typeface="Calibri"/>
              </a:rPr>
              <a:t>o supp</a:t>
            </a:r>
            <a:r>
              <a:rPr sz="3200" spc="-14" dirty="0" smtClean="0">
                <a:solidFill>
                  <a:srgbClr val="85200F"/>
                </a:solidFill>
                <a:latin typeface="Calibri"/>
                <a:cs typeface="Calibri"/>
              </a:rPr>
              <a:t>l</a:t>
            </a:r>
            <a:r>
              <a:rPr sz="3200" spc="0" dirty="0" smtClean="0">
                <a:solidFill>
                  <a:srgbClr val="85200F"/>
                </a:solidFill>
                <a:latin typeface="Calibri"/>
                <a:cs typeface="Calibri"/>
              </a:rPr>
              <a:t>y</a:t>
            </a:r>
            <a:r>
              <a:rPr sz="3200" spc="29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3200" spc="0" dirty="0" smtClean="0">
                <a:solidFill>
                  <a:srgbClr val="85200F"/>
                </a:solidFill>
                <a:latin typeface="Calibri"/>
                <a:cs typeface="Calibri"/>
              </a:rPr>
              <a:t>i</a:t>
            </a:r>
            <a:r>
              <a:rPr sz="3200" spc="-29" dirty="0" smtClean="0">
                <a:solidFill>
                  <a:srgbClr val="85200F"/>
                </a:solidFill>
                <a:latin typeface="Calibri"/>
                <a:cs typeface="Calibri"/>
              </a:rPr>
              <a:t>n</a:t>
            </a:r>
            <a:r>
              <a:rPr sz="3200" spc="-79" dirty="0" smtClean="0">
                <a:solidFill>
                  <a:srgbClr val="85200F"/>
                </a:solidFill>
                <a:latin typeface="Calibri"/>
                <a:cs typeface="Calibri"/>
              </a:rPr>
              <a:t>f</a:t>
            </a:r>
            <a:r>
              <a:rPr sz="3200" spc="0" dirty="0" smtClean="0">
                <a:solidFill>
                  <a:srgbClr val="85200F"/>
                </a:solidFill>
                <a:latin typeface="Calibri"/>
                <a:cs typeface="Calibri"/>
              </a:rPr>
              <a:t>orm</a:t>
            </a:r>
            <a:r>
              <a:rPr sz="3200" spc="-29" dirty="0" smtClean="0">
                <a:solidFill>
                  <a:srgbClr val="85200F"/>
                </a:solidFill>
                <a:latin typeface="Calibri"/>
                <a:cs typeface="Calibri"/>
              </a:rPr>
              <a:t>a</a:t>
            </a:r>
            <a:r>
              <a:rPr sz="3200" spc="0" dirty="0" smtClean="0">
                <a:solidFill>
                  <a:srgbClr val="85200F"/>
                </a:solidFill>
                <a:latin typeface="Calibri"/>
                <a:cs typeface="Calibri"/>
              </a:rPr>
              <a:t>t</a:t>
            </a:r>
            <a:r>
              <a:rPr sz="3200" spc="-9" dirty="0" smtClean="0">
                <a:solidFill>
                  <a:srgbClr val="85200F"/>
                </a:solidFill>
                <a:latin typeface="Calibri"/>
                <a:cs typeface="Calibri"/>
              </a:rPr>
              <a:t>i</a:t>
            </a:r>
            <a:r>
              <a:rPr sz="3200" spc="0" dirty="0" smtClean="0">
                <a:solidFill>
                  <a:srgbClr val="85200F"/>
                </a:solidFill>
                <a:latin typeface="Calibri"/>
                <a:cs typeface="Calibri"/>
              </a:rPr>
              <a:t>on.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577027" y="2782570"/>
            <a:ext cx="1761773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0" baseline="3413" dirty="0" smtClean="0">
                <a:solidFill>
                  <a:srgbClr val="85200F"/>
                </a:solidFill>
                <a:latin typeface="Calibri"/>
                <a:cs typeface="Calibri"/>
              </a:rPr>
              <a:t>in</a:t>
            </a:r>
            <a:r>
              <a:rPr sz="4800" spc="9" baseline="3413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4800" spc="0" baseline="3413" dirty="0" smtClean="0">
                <a:solidFill>
                  <a:srgbClr val="85200F"/>
                </a:solidFill>
                <a:latin typeface="Calibri"/>
                <a:cs typeface="Calibri"/>
              </a:rPr>
              <a:t>wri</a:t>
            </a:r>
            <a:r>
              <a:rPr sz="4800" spc="-9" baseline="3413" dirty="0" smtClean="0">
                <a:solidFill>
                  <a:srgbClr val="85200F"/>
                </a:solidFill>
                <a:latin typeface="Calibri"/>
                <a:cs typeface="Calibri"/>
              </a:rPr>
              <a:t>t</a:t>
            </a:r>
            <a:r>
              <a:rPr sz="4800" spc="0" baseline="3413" dirty="0" smtClean="0">
                <a:solidFill>
                  <a:srgbClr val="85200F"/>
                </a:solidFill>
                <a:latin typeface="Calibri"/>
                <a:cs typeface="Calibri"/>
              </a:rPr>
              <a:t>ing.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757202" y="3953255"/>
            <a:ext cx="6838933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-29" baseline="3413" dirty="0" smtClean="0">
                <a:solidFill>
                  <a:srgbClr val="85200F"/>
                </a:solidFill>
                <a:latin typeface="Calibri"/>
                <a:cs typeface="Calibri"/>
              </a:rPr>
              <a:t>s</a:t>
            </a:r>
            <a:r>
              <a:rPr sz="4800" spc="0" baseline="3413" dirty="0" smtClean="0">
                <a:solidFill>
                  <a:srgbClr val="85200F"/>
                </a:solidFill>
                <a:latin typeface="Calibri"/>
                <a:cs typeface="Calibri"/>
              </a:rPr>
              <a:t>tude</a:t>
            </a:r>
            <a:r>
              <a:rPr sz="4800" spc="-34" baseline="3413" dirty="0" smtClean="0">
                <a:solidFill>
                  <a:srgbClr val="85200F"/>
                </a:solidFill>
                <a:latin typeface="Calibri"/>
                <a:cs typeface="Calibri"/>
              </a:rPr>
              <a:t>n</a:t>
            </a:r>
            <a:r>
              <a:rPr sz="4800" spc="0" baseline="3413" dirty="0" smtClean="0">
                <a:solidFill>
                  <a:srgbClr val="85200F"/>
                </a:solidFill>
                <a:latin typeface="Calibri"/>
                <a:cs typeface="Calibri"/>
              </a:rPr>
              <a:t>t</a:t>
            </a:r>
            <a:r>
              <a:rPr sz="4800" spc="14" baseline="3413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4800" spc="0" baseline="3413" dirty="0" smtClean="0">
                <a:solidFill>
                  <a:srgbClr val="85200F"/>
                </a:solidFill>
                <a:latin typeface="Calibri"/>
                <a:cs typeface="Calibri"/>
              </a:rPr>
              <a:t>unde</a:t>
            </a:r>
            <a:r>
              <a:rPr sz="4800" spc="-69" baseline="3413" dirty="0" smtClean="0">
                <a:solidFill>
                  <a:srgbClr val="85200F"/>
                </a:solidFill>
                <a:latin typeface="Calibri"/>
                <a:cs typeface="Calibri"/>
              </a:rPr>
              <a:t>r</a:t>
            </a:r>
            <a:r>
              <a:rPr sz="4800" spc="-39" baseline="3413" dirty="0" smtClean="0">
                <a:solidFill>
                  <a:srgbClr val="85200F"/>
                </a:solidFill>
                <a:latin typeface="Calibri"/>
                <a:cs typeface="Calibri"/>
              </a:rPr>
              <a:t>st</a:t>
            </a:r>
            <a:r>
              <a:rPr sz="4800" spc="0" baseline="3413" dirty="0" smtClean="0">
                <a:solidFill>
                  <a:srgbClr val="85200F"/>
                </a:solidFill>
                <a:latin typeface="Calibri"/>
                <a:cs typeface="Calibri"/>
              </a:rPr>
              <a:t>andi</a:t>
            </a:r>
            <a:r>
              <a:rPr sz="4800" spc="-9" baseline="3413" dirty="0" smtClean="0">
                <a:solidFill>
                  <a:srgbClr val="85200F"/>
                </a:solidFill>
                <a:latin typeface="Calibri"/>
                <a:cs typeface="Calibri"/>
              </a:rPr>
              <a:t>n</a:t>
            </a:r>
            <a:r>
              <a:rPr sz="4800" spc="0" baseline="3413" dirty="0" smtClean="0">
                <a:solidFill>
                  <a:srgbClr val="85200F"/>
                </a:solidFill>
                <a:latin typeface="Calibri"/>
                <a:cs typeface="Calibri"/>
              </a:rPr>
              <a:t>g</a:t>
            </a:r>
            <a:r>
              <a:rPr sz="4800" spc="54" baseline="3413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4800" spc="0" baseline="3413" dirty="0" smtClean="0">
                <a:solidFill>
                  <a:srgbClr val="85200F"/>
                </a:solidFill>
                <a:latin typeface="Calibri"/>
                <a:cs typeface="Calibri"/>
              </a:rPr>
              <a:t>of </a:t>
            </a:r>
            <a:r>
              <a:rPr sz="4800" spc="-9" baseline="3413" dirty="0" smtClean="0">
                <a:solidFill>
                  <a:srgbClr val="85200F"/>
                </a:solidFill>
                <a:latin typeface="Calibri"/>
                <a:cs typeface="Calibri"/>
              </a:rPr>
              <a:t>s</a:t>
            </a:r>
            <a:r>
              <a:rPr sz="4800" spc="0" baseline="3413" dirty="0" smtClean="0">
                <a:solidFill>
                  <a:srgbClr val="85200F"/>
                </a:solidFill>
                <a:latin typeface="Calibri"/>
                <a:cs typeface="Calibri"/>
              </a:rPr>
              <a:t>ubject m</a:t>
            </a:r>
            <a:r>
              <a:rPr sz="4800" spc="-25" baseline="3413" dirty="0" smtClean="0">
                <a:solidFill>
                  <a:srgbClr val="85200F"/>
                </a:solidFill>
                <a:latin typeface="Calibri"/>
                <a:cs typeface="Calibri"/>
              </a:rPr>
              <a:t>a</a:t>
            </a:r>
            <a:r>
              <a:rPr sz="4800" spc="-54" baseline="3413" dirty="0" smtClean="0">
                <a:solidFill>
                  <a:srgbClr val="85200F"/>
                </a:solidFill>
                <a:latin typeface="Calibri"/>
                <a:cs typeface="Calibri"/>
              </a:rPr>
              <a:t>t</a:t>
            </a:r>
            <a:r>
              <a:rPr sz="4800" spc="-39" baseline="3413" dirty="0" smtClean="0">
                <a:solidFill>
                  <a:srgbClr val="85200F"/>
                </a:solidFill>
                <a:latin typeface="Calibri"/>
                <a:cs typeface="Calibri"/>
              </a:rPr>
              <a:t>t</a:t>
            </a:r>
            <a:r>
              <a:rPr sz="4800" spc="0" baseline="3413" dirty="0" smtClean="0">
                <a:solidFill>
                  <a:srgbClr val="85200F"/>
                </a:solidFill>
                <a:latin typeface="Calibri"/>
                <a:cs typeface="Calibri"/>
              </a:rPr>
              <a:t>e</a:t>
            </a:r>
            <a:r>
              <a:rPr sz="4800" spc="-325" baseline="3413" dirty="0" smtClean="0">
                <a:solidFill>
                  <a:srgbClr val="85200F"/>
                </a:solidFill>
                <a:latin typeface="Calibri"/>
                <a:cs typeface="Calibri"/>
              </a:rPr>
              <a:t>r</a:t>
            </a:r>
            <a:r>
              <a:rPr sz="4800" spc="0" baseline="3413" dirty="0" smtClean="0">
                <a:solidFill>
                  <a:srgbClr val="85200F"/>
                </a:solidFill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93851" y="4538471"/>
            <a:ext cx="7879289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0" baseline="3413" dirty="0" smtClean="0">
                <a:solidFill>
                  <a:srgbClr val="85200F"/>
                </a:solidFill>
                <a:latin typeface="Calibri"/>
                <a:cs typeface="Calibri"/>
              </a:rPr>
              <a:t>Measu</a:t>
            </a:r>
            <a:r>
              <a:rPr sz="4800" spc="-44" baseline="3413" dirty="0" smtClean="0">
                <a:solidFill>
                  <a:srgbClr val="85200F"/>
                </a:solidFill>
                <a:latin typeface="Calibri"/>
                <a:cs typeface="Calibri"/>
              </a:rPr>
              <a:t>r</a:t>
            </a:r>
            <a:r>
              <a:rPr sz="4800" spc="0" baseline="3413" dirty="0" smtClean="0">
                <a:solidFill>
                  <a:srgbClr val="85200F"/>
                </a:solidFill>
                <a:latin typeface="Calibri"/>
                <a:cs typeface="Calibri"/>
              </a:rPr>
              <a:t>e</a:t>
            </a:r>
            <a:r>
              <a:rPr sz="4800" spc="-14" baseline="3413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4800" spc="0" baseline="3413" dirty="0" smtClean="0">
                <a:solidFill>
                  <a:srgbClr val="85200F"/>
                </a:solidFill>
                <a:latin typeface="Calibri"/>
                <a:cs typeface="Calibri"/>
              </a:rPr>
              <a:t>the kn</a:t>
            </a:r>
            <a:r>
              <a:rPr sz="4800" spc="-14" baseline="3413" dirty="0" smtClean="0">
                <a:solidFill>
                  <a:srgbClr val="85200F"/>
                </a:solidFill>
                <a:latin typeface="Calibri"/>
                <a:cs typeface="Calibri"/>
              </a:rPr>
              <a:t>o</a:t>
            </a:r>
            <a:r>
              <a:rPr sz="4800" spc="0" baseline="3413" dirty="0" smtClean="0">
                <a:solidFill>
                  <a:srgbClr val="85200F"/>
                </a:solidFill>
                <a:latin typeface="Calibri"/>
                <a:cs typeface="Calibri"/>
              </a:rPr>
              <a:t>wled</a:t>
            </a:r>
            <a:r>
              <a:rPr sz="4800" spc="-19" baseline="3413" dirty="0" smtClean="0">
                <a:solidFill>
                  <a:srgbClr val="85200F"/>
                </a:solidFill>
                <a:latin typeface="Calibri"/>
                <a:cs typeface="Calibri"/>
              </a:rPr>
              <a:t>g</a:t>
            </a:r>
            <a:r>
              <a:rPr sz="4800" spc="0" baseline="3413" dirty="0" smtClean="0">
                <a:solidFill>
                  <a:srgbClr val="85200F"/>
                </a:solidFill>
                <a:latin typeface="Calibri"/>
                <a:cs typeface="Calibri"/>
              </a:rPr>
              <a:t>e of </a:t>
            </a:r>
            <a:r>
              <a:rPr sz="4800" spc="-75" baseline="3413" dirty="0" smtClean="0">
                <a:solidFill>
                  <a:srgbClr val="85200F"/>
                </a:solidFill>
                <a:latin typeface="Calibri"/>
                <a:cs typeface="Calibri"/>
              </a:rPr>
              <a:t>f</a:t>
            </a:r>
            <a:r>
              <a:rPr sz="4800" spc="0" baseline="3413" dirty="0" smtClean="0">
                <a:solidFill>
                  <a:srgbClr val="85200F"/>
                </a:solidFill>
                <a:latin typeface="Calibri"/>
                <a:cs typeface="Calibri"/>
              </a:rPr>
              <a:t>actual</a:t>
            </a:r>
            <a:r>
              <a:rPr sz="4800" spc="9" baseline="3413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4800" spc="0" baseline="3413" dirty="0" smtClean="0">
                <a:solidFill>
                  <a:srgbClr val="85200F"/>
                </a:solidFill>
                <a:latin typeface="Calibri"/>
                <a:cs typeface="Calibri"/>
              </a:rPr>
              <a:t>i</a:t>
            </a:r>
            <a:r>
              <a:rPr sz="4800" spc="-29" baseline="3413" dirty="0" smtClean="0">
                <a:solidFill>
                  <a:srgbClr val="85200F"/>
                </a:solidFill>
                <a:latin typeface="Calibri"/>
                <a:cs typeface="Calibri"/>
              </a:rPr>
              <a:t>n</a:t>
            </a:r>
            <a:r>
              <a:rPr sz="4800" spc="-75" baseline="3413" dirty="0" smtClean="0">
                <a:solidFill>
                  <a:srgbClr val="85200F"/>
                </a:solidFill>
                <a:latin typeface="Calibri"/>
                <a:cs typeface="Calibri"/>
              </a:rPr>
              <a:t>f</a:t>
            </a:r>
            <a:r>
              <a:rPr sz="4800" spc="0" baseline="3413" dirty="0" smtClean="0">
                <a:solidFill>
                  <a:srgbClr val="85200F"/>
                </a:solidFill>
                <a:latin typeface="Calibri"/>
                <a:cs typeface="Calibri"/>
              </a:rPr>
              <a:t>orm</a:t>
            </a:r>
            <a:r>
              <a:rPr sz="4800" spc="-25" baseline="3413" dirty="0" smtClean="0">
                <a:solidFill>
                  <a:srgbClr val="85200F"/>
                </a:solidFill>
                <a:latin typeface="Calibri"/>
                <a:cs typeface="Calibri"/>
              </a:rPr>
              <a:t>a</a:t>
            </a:r>
            <a:r>
              <a:rPr sz="4800" spc="0" baseline="3413" dirty="0" smtClean="0">
                <a:solidFill>
                  <a:srgbClr val="85200F"/>
                </a:solidFill>
                <a:latin typeface="Calibri"/>
                <a:cs typeface="Calibri"/>
              </a:rPr>
              <a:t>t</a:t>
            </a:r>
            <a:r>
              <a:rPr sz="4800" spc="-9" baseline="3413" dirty="0" smtClean="0">
                <a:solidFill>
                  <a:srgbClr val="85200F"/>
                </a:solidFill>
                <a:latin typeface="Calibri"/>
                <a:cs typeface="Calibri"/>
              </a:rPr>
              <a:t>i</a:t>
            </a:r>
            <a:r>
              <a:rPr sz="4800" spc="0" baseline="3413" dirty="0" smtClean="0">
                <a:solidFill>
                  <a:srgbClr val="85200F"/>
                </a:solidFill>
                <a:latin typeface="Calibri"/>
                <a:cs typeface="Calibri"/>
              </a:rPr>
              <a:t>on.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400786" y="860678"/>
            <a:ext cx="10032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8" name="object 18"/>
          <p:cNvSpPr txBox="1"/>
          <p:nvPr/>
        </p:nvSpPr>
        <p:spPr>
          <a:xfrm>
            <a:off x="4274872" y="860678"/>
            <a:ext cx="10335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9" name="object 19"/>
          <p:cNvSpPr txBox="1"/>
          <p:nvPr/>
        </p:nvSpPr>
        <p:spPr>
          <a:xfrm>
            <a:off x="3781141" y="860678"/>
            <a:ext cx="103314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1539" y="169163"/>
            <a:ext cx="8252459" cy="1670303"/>
          </a:xfrm>
          <a:custGeom>
            <a:avLst/>
            <a:gdLst/>
            <a:ahLst/>
            <a:cxnLst/>
            <a:rect l="l" t="t" r="r" b="b"/>
            <a:pathLst>
              <a:path w="8252459" h="1670303">
                <a:moveTo>
                  <a:pt x="4145788" y="0"/>
                </a:moveTo>
                <a:lnTo>
                  <a:pt x="3743071" y="11175"/>
                </a:lnTo>
                <a:lnTo>
                  <a:pt x="3379597" y="42925"/>
                </a:lnTo>
                <a:lnTo>
                  <a:pt x="3026156" y="85978"/>
                </a:lnTo>
                <a:lnTo>
                  <a:pt x="2701798" y="138937"/>
                </a:lnTo>
                <a:lnTo>
                  <a:pt x="2396998" y="203707"/>
                </a:lnTo>
                <a:lnTo>
                  <a:pt x="2121916" y="278510"/>
                </a:lnTo>
                <a:lnTo>
                  <a:pt x="1856739" y="363854"/>
                </a:lnTo>
                <a:lnTo>
                  <a:pt x="1621282" y="449833"/>
                </a:lnTo>
                <a:lnTo>
                  <a:pt x="1395348" y="546353"/>
                </a:lnTo>
                <a:lnTo>
                  <a:pt x="1198498" y="642365"/>
                </a:lnTo>
                <a:lnTo>
                  <a:pt x="1011682" y="749553"/>
                </a:lnTo>
                <a:lnTo>
                  <a:pt x="697357" y="953134"/>
                </a:lnTo>
                <a:lnTo>
                  <a:pt x="559816" y="1059814"/>
                </a:lnTo>
                <a:lnTo>
                  <a:pt x="343928" y="1252854"/>
                </a:lnTo>
                <a:lnTo>
                  <a:pt x="255562" y="1338325"/>
                </a:lnTo>
                <a:lnTo>
                  <a:pt x="186296" y="1424177"/>
                </a:lnTo>
                <a:lnTo>
                  <a:pt x="127546" y="1488439"/>
                </a:lnTo>
                <a:lnTo>
                  <a:pt x="78346" y="1553082"/>
                </a:lnTo>
                <a:lnTo>
                  <a:pt x="39166" y="1606168"/>
                </a:lnTo>
                <a:lnTo>
                  <a:pt x="10032" y="1649094"/>
                </a:lnTo>
                <a:lnTo>
                  <a:pt x="0" y="1670303"/>
                </a:lnTo>
                <a:lnTo>
                  <a:pt x="19583" y="1649094"/>
                </a:lnTo>
                <a:lnTo>
                  <a:pt x="39166" y="1616836"/>
                </a:lnTo>
                <a:lnTo>
                  <a:pt x="78346" y="1563242"/>
                </a:lnTo>
                <a:lnTo>
                  <a:pt x="137579" y="1509648"/>
                </a:lnTo>
                <a:lnTo>
                  <a:pt x="196811" y="1445513"/>
                </a:lnTo>
                <a:lnTo>
                  <a:pt x="275145" y="1381251"/>
                </a:lnTo>
                <a:lnTo>
                  <a:pt x="373075" y="1295907"/>
                </a:lnTo>
                <a:lnTo>
                  <a:pt x="471423" y="1220596"/>
                </a:lnTo>
                <a:lnTo>
                  <a:pt x="599059" y="1135125"/>
                </a:lnTo>
                <a:lnTo>
                  <a:pt x="737108" y="1038605"/>
                </a:lnTo>
                <a:lnTo>
                  <a:pt x="884173" y="953134"/>
                </a:lnTo>
                <a:lnTo>
                  <a:pt x="1060958" y="867282"/>
                </a:lnTo>
                <a:lnTo>
                  <a:pt x="1247648" y="771270"/>
                </a:lnTo>
                <a:lnTo>
                  <a:pt x="1454023" y="695959"/>
                </a:lnTo>
                <a:lnTo>
                  <a:pt x="1679955" y="609980"/>
                </a:lnTo>
                <a:lnTo>
                  <a:pt x="1925574" y="535177"/>
                </a:lnTo>
                <a:lnTo>
                  <a:pt x="2180590" y="471042"/>
                </a:lnTo>
                <a:lnTo>
                  <a:pt x="2466340" y="407415"/>
                </a:lnTo>
                <a:lnTo>
                  <a:pt x="2770505" y="353821"/>
                </a:lnTo>
                <a:lnTo>
                  <a:pt x="3448431" y="289051"/>
                </a:lnTo>
                <a:lnTo>
                  <a:pt x="3811397" y="278510"/>
                </a:lnTo>
                <a:lnTo>
                  <a:pt x="6803720" y="278510"/>
                </a:lnTo>
                <a:lnTo>
                  <a:pt x="6503669" y="214248"/>
                </a:lnTo>
                <a:lnTo>
                  <a:pt x="5973445" y="128904"/>
                </a:lnTo>
                <a:lnTo>
                  <a:pt x="5481955" y="75310"/>
                </a:lnTo>
                <a:lnTo>
                  <a:pt x="5010404" y="32384"/>
                </a:lnTo>
                <a:lnTo>
                  <a:pt x="4558538" y="11175"/>
                </a:lnTo>
                <a:lnTo>
                  <a:pt x="4145788" y="0"/>
                </a:lnTo>
                <a:close/>
              </a:path>
              <a:path w="8252459" h="1670303">
                <a:moveTo>
                  <a:pt x="6803720" y="278510"/>
                </a:moveTo>
                <a:lnTo>
                  <a:pt x="4204589" y="278510"/>
                </a:lnTo>
                <a:lnTo>
                  <a:pt x="4627372" y="289051"/>
                </a:lnTo>
                <a:lnTo>
                  <a:pt x="5069205" y="321436"/>
                </a:lnTo>
                <a:lnTo>
                  <a:pt x="5531104" y="375030"/>
                </a:lnTo>
                <a:lnTo>
                  <a:pt x="6022213" y="449833"/>
                </a:lnTo>
                <a:lnTo>
                  <a:pt x="6542785" y="535177"/>
                </a:lnTo>
                <a:lnTo>
                  <a:pt x="7083552" y="653541"/>
                </a:lnTo>
                <a:lnTo>
                  <a:pt x="7653019" y="792479"/>
                </a:lnTo>
                <a:lnTo>
                  <a:pt x="8252459" y="953134"/>
                </a:lnTo>
                <a:lnTo>
                  <a:pt x="8252459" y="621156"/>
                </a:lnTo>
                <a:lnTo>
                  <a:pt x="7633334" y="460374"/>
                </a:lnTo>
                <a:lnTo>
                  <a:pt x="6803720" y="278510"/>
                </a:lnTo>
                <a:close/>
              </a:path>
            </a:pathLst>
          </a:custGeom>
          <a:solidFill>
            <a:srgbClr val="FAEB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3400" y="321563"/>
            <a:ext cx="8610599" cy="1572767"/>
          </a:xfrm>
          <a:custGeom>
            <a:avLst/>
            <a:gdLst/>
            <a:ahLst/>
            <a:cxnLst/>
            <a:rect l="l" t="t" r="r" b="b"/>
            <a:pathLst>
              <a:path w="8610599" h="1572767">
                <a:moveTo>
                  <a:pt x="4316095" y="0"/>
                </a:moveTo>
                <a:lnTo>
                  <a:pt x="3522726" y="42417"/>
                </a:lnTo>
                <a:lnTo>
                  <a:pt x="2815971" y="128269"/>
                </a:lnTo>
                <a:lnTo>
                  <a:pt x="2500884" y="192404"/>
                </a:lnTo>
                <a:lnTo>
                  <a:pt x="2207514" y="267207"/>
                </a:lnTo>
                <a:lnTo>
                  <a:pt x="1935226" y="342391"/>
                </a:lnTo>
                <a:lnTo>
                  <a:pt x="1685163" y="428370"/>
                </a:lnTo>
                <a:lnTo>
                  <a:pt x="1457452" y="513714"/>
                </a:lnTo>
                <a:lnTo>
                  <a:pt x="1250695" y="609599"/>
                </a:lnTo>
                <a:lnTo>
                  <a:pt x="1054608" y="706627"/>
                </a:lnTo>
                <a:lnTo>
                  <a:pt x="880618" y="802639"/>
                </a:lnTo>
                <a:lnTo>
                  <a:pt x="728954" y="899032"/>
                </a:lnTo>
                <a:lnTo>
                  <a:pt x="587286" y="995044"/>
                </a:lnTo>
                <a:lnTo>
                  <a:pt x="467829" y="1091437"/>
                </a:lnTo>
                <a:lnTo>
                  <a:pt x="358927" y="1177289"/>
                </a:lnTo>
                <a:lnTo>
                  <a:pt x="272237" y="1262760"/>
                </a:lnTo>
                <a:lnTo>
                  <a:pt x="195592" y="1337436"/>
                </a:lnTo>
                <a:lnTo>
                  <a:pt x="130568" y="1402079"/>
                </a:lnTo>
                <a:lnTo>
                  <a:pt x="76123" y="1465706"/>
                </a:lnTo>
                <a:lnTo>
                  <a:pt x="43878" y="1508632"/>
                </a:lnTo>
                <a:lnTo>
                  <a:pt x="11099" y="1551558"/>
                </a:lnTo>
                <a:lnTo>
                  <a:pt x="0" y="1572767"/>
                </a:lnTo>
                <a:lnTo>
                  <a:pt x="21678" y="1551558"/>
                </a:lnTo>
                <a:lnTo>
                  <a:pt x="43878" y="1519300"/>
                </a:lnTo>
                <a:lnTo>
                  <a:pt x="87223" y="1476882"/>
                </a:lnTo>
                <a:lnTo>
                  <a:pt x="141135" y="1423288"/>
                </a:lnTo>
                <a:lnTo>
                  <a:pt x="206692" y="1369821"/>
                </a:lnTo>
                <a:lnTo>
                  <a:pt x="380606" y="1219834"/>
                </a:lnTo>
                <a:lnTo>
                  <a:pt x="619531" y="1070228"/>
                </a:lnTo>
                <a:lnTo>
                  <a:pt x="761238" y="984376"/>
                </a:lnTo>
                <a:lnTo>
                  <a:pt x="924052" y="899032"/>
                </a:lnTo>
                <a:lnTo>
                  <a:pt x="1109091" y="813180"/>
                </a:lnTo>
                <a:lnTo>
                  <a:pt x="1304670" y="727836"/>
                </a:lnTo>
                <a:lnTo>
                  <a:pt x="1511300" y="653033"/>
                </a:lnTo>
                <a:lnTo>
                  <a:pt x="1750822" y="577849"/>
                </a:lnTo>
                <a:lnTo>
                  <a:pt x="2000758" y="503046"/>
                </a:lnTo>
                <a:lnTo>
                  <a:pt x="2283079" y="438403"/>
                </a:lnTo>
                <a:lnTo>
                  <a:pt x="2576449" y="384809"/>
                </a:lnTo>
                <a:lnTo>
                  <a:pt x="3229355" y="299465"/>
                </a:lnTo>
                <a:lnTo>
                  <a:pt x="3979417" y="257047"/>
                </a:lnTo>
                <a:lnTo>
                  <a:pt x="7071970" y="257047"/>
                </a:lnTo>
                <a:lnTo>
                  <a:pt x="6784213" y="203580"/>
                </a:lnTo>
                <a:lnTo>
                  <a:pt x="6240780" y="128269"/>
                </a:lnTo>
                <a:lnTo>
                  <a:pt x="5718556" y="64134"/>
                </a:lnTo>
                <a:lnTo>
                  <a:pt x="5229606" y="32384"/>
                </a:lnTo>
                <a:lnTo>
                  <a:pt x="4762246" y="11049"/>
                </a:lnTo>
                <a:lnTo>
                  <a:pt x="4316095" y="0"/>
                </a:lnTo>
                <a:close/>
              </a:path>
              <a:path w="8610599" h="1572767">
                <a:moveTo>
                  <a:pt x="7071970" y="257047"/>
                </a:moveTo>
                <a:lnTo>
                  <a:pt x="4392295" y="257047"/>
                </a:lnTo>
                <a:lnTo>
                  <a:pt x="4827270" y="278256"/>
                </a:lnTo>
                <a:lnTo>
                  <a:pt x="5284089" y="310641"/>
                </a:lnTo>
                <a:lnTo>
                  <a:pt x="5773039" y="353059"/>
                </a:lnTo>
                <a:lnTo>
                  <a:pt x="6284214" y="417194"/>
                </a:lnTo>
                <a:lnTo>
                  <a:pt x="6827520" y="513714"/>
                </a:lnTo>
                <a:lnTo>
                  <a:pt x="7392670" y="620775"/>
                </a:lnTo>
                <a:lnTo>
                  <a:pt x="7979918" y="749045"/>
                </a:lnTo>
                <a:lnTo>
                  <a:pt x="8610599" y="899032"/>
                </a:lnTo>
                <a:lnTo>
                  <a:pt x="8610599" y="588390"/>
                </a:lnTo>
                <a:lnTo>
                  <a:pt x="7968869" y="438403"/>
                </a:lnTo>
                <a:lnTo>
                  <a:pt x="7360411" y="310641"/>
                </a:lnTo>
                <a:lnTo>
                  <a:pt x="7071970" y="257047"/>
                </a:lnTo>
                <a:close/>
              </a:path>
            </a:pathLst>
          </a:custGeom>
          <a:solidFill>
            <a:srgbClr val="F5CD2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572000"/>
            <a:ext cx="9143999" cy="2285996"/>
          </a:xfrm>
          <a:custGeom>
            <a:avLst/>
            <a:gdLst/>
            <a:ahLst/>
            <a:cxnLst/>
            <a:rect l="l" t="t" r="r" b="b"/>
            <a:pathLst>
              <a:path w="9143999" h="2285996">
                <a:moveTo>
                  <a:pt x="0" y="1124484"/>
                </a:moveTo>
                <a:lnTo>
                  <a:pt x="0" y="2285996"/>
                </a:lnTo>
                <a:lnTo>
                  <a:pt x="9143999" y="2285996"/>
                </a:lnTo>
                <a:lnTo>
                  <a:pt x="9143999" y="1763941"/>
                </a:lnTo>
                <a:lnTo>
                  <a:pt x="3986149" y="1763941"/>
                </a:lnTo>
                <a:lnTo>
                  <a:pt x="3730085" y="1759642"/>
                </a:lnTo>
                <a:lnTo>
                  <a:pt x="3479049" y="1749903"/>
                </a:lnTo>
                <a:lnTo>
                  <a:pt x="3233190" y="1735141"/>
                </a:lnTo>
                <a:lnTo>
                  <a:pt x="2992654" y="1715777"/>
                </a:lnTo>
                <a:lnTo>
                  <a:pt x="2757592" y="1692227"/>
                </a:lnTo>
                <a:lnTo>
                  <a:pt x="2528151" y="1664912"/>
                </a:lnTo>
                <a:lnTo>
                  <a:pt x="2304479" y="1634250"/>
                </a:lnTo>
                <a:lnTo>
                  <a:pt x="2086726" y="1600660"/>
                </a:lnTo>
                <a:lnTo>
                  <a:pt x="1875039" y="1564561"/>
                </a:lnTo>
                <a:lnTo>
                  <a:pt x="1669567" y="1526371"/>
                </a:lnTo>
                <a:lnTo>
                  <a:pt x="1470459" y="1486510"/>
                </a:lnTo>
                <a:lnTo>
                  <a:pt x="1277862" y="1445396"/>
                </a:lnTo>
                <a:lnTo>
                  <a:pt x="1091926" y="1403447"/>
                </a:lnTo>
                <a:lnTo>
                  <a:pt x="740629" y="1318724"/>
                </a:lnTo>
                <a:lnTo>
                  <a:pt x="0" y="1124484"/>
                </a:lnTo>
                <a:close/>
              </a:path>
              <a:path w="9143999" h="2285996">
                <a:moveTo>
                  <a:pt x="9143999" y="0"/>
                </a:moveTo>
                <a:lnTo>
                  <a:pt x="9084905" y="77057"/>
                </a:lnTo>
                <a:lnTo>
                  <a:pt x="9014664" y="165684"/>
                </a:lnTo>
                <a:lnTo>
                  <a:pt x="8931645" y="264148"/>
                </a:lnTo>
                <a:lnTo>
                  <a:pt x="8834220" y="370716"/>
                </a:lnTo>
                <a:lnTo>
                  <a:pt x="8720758" y="483656"/>
                </a:lnTo>
                <a:lnTo>
                  <a:pt x="8589630" y="601233"/>
                </a:lnTo>
                <a:lnTo>
                  <a:pt x="8439205" y="721717"/>
                </a:lnTo>
                <a:lnTo>
                  <a:pt x="8267854" y="843373"/>
                </a:lnTo>
                <a:lnTo>
                  <a:pt x="8073947" y="964469"/>
                </a:lnTo>
                <a:lnTo>
                  <a:pt x="7855854" y="1083271"/>
                </a:lnTo>
                <a:lnTo>
                  <a:pt x="7611946" y="1198048"/>
                </a:lnTo>
                <a:lnTo>
                  <a:pt x="7340592" y="1307066"/>
                </a:lnTo>
                <a:lnTo>
                  <a:pt x="7040163" y="1408592"/>
                </a:lnTo>
                <a:lnTo>
                  <a:pt x="6709029" y="1500893"/>
                </a:lnTo>
                <a:lnTo>
                  <a:pt x="6345560" y="1582237"/>
                </a:lnTo>
                <a:lnTo>
                  <a:pt x="5948127" y="1650890"/>
                </a:lnTo>
                <a:lnTo>
                  <a:pt x="5515099" y="1705120"/>
                </a:lnTo>
                <a:lnTo>
                  <a:pt x="5044846" y="1743193"/>
                </a:lnTo>
                <a:lnTo>
                  <a:pt x="4535739" y="1763378"/>
                </a:lnTo>
                <a:lnTo>
                  <a:pt x="3986149" y="1763941"/>
                </a:lnTo>
                <a:lnTo>
                  <a:pt x="9143999" y="1763941"/>
                </a:lnTo>
                <a:lnTo>
                  <a:pt x="9143999" y="0"/>
                </a:lnTo>
                <a:close/>
              </a:path>
            </a:pathLst>
          </a:custGeom>
          <a:solidFill>
            <a:srgbClr val="5A160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114800"/>
            <a:ext cx="8991600" cy="2189041"/>
          </a:xfrm>
          <a:custGeom>
            <a:avLst/>
            <a:gdLst/>
            <a:ahLst/>
            <a:cxnLst/>
            <a:rect l="l" t="t" r="r" b="b"/>
            <a:pathLst>
              <a:path w="8991600" h="2189041">
                <a:moveTo>
                  <a:pt x="0" y="944499"/>
                </a:moveTo>
                <a:lnTo>
                  <a:pt x="0" y="1378839"/>
                </a:lnTo>
                <a:lnTo>
                  <a:pt x="1049999" y="1697960"/>
                </a:lnTo>
                <a:lnTo>
                  <a:pt x="2019513" y="1931003"/>
                </a:lnTo>
                <a:lnTo>
                  <a:pt x="2911422" y="2085505"/>
                </a:lnTo>
                <a:lnTo>
                  <a:pt x="3728606" y="2169005"/>
                </a:lnTo>
                <a:lnTo>
                  <a:pt x="4473946" y="2189041"/>
                </a:lnTo>
                <a:lnTo>
                  <a:pt x="5150322" y="2153151"/>
                </a:lnTo>
                <a:lnTo>
                  <a:pt x="5760616" y="2068874"/>
                </a:lnTo>
                <a:lnTo>
                  <a:pt x="6307707" y="1943749"/>
                </a:lnTo>
                <a:lnTo>
                  <a:pt x="6646160" y="1833588"/>
                </a:lnTo>
                <a:lnTo>
                  <a:pt x="4399901" y="1833588"/>
                </a:lnTo>
                <a:lnTo>
                  <a:pt x="3661208" y="1789868"/>
                </a:lnTo>
                <a:lnTo>
                  <a:pt x="2854358" y="1686045"/>
                </a:lnTo>
                <a:lnTo>
                  <a:pt x="1976863" y="1515173"/>
                </a:lnTo>
                <a:lnTo>
                  <a:pt x="1026239" y="1270306"/>
                </a:lnTo>
                <a:lnTo>
                  <a:pt x="0" y="944499"/>
                </a:lnTo>
                <a:close/>
              </a:path>
              <a:path w="8991600" h="2189041">
                <a:moveTo>
                  <a:pt x="8991600" y="0"/>
                </a:moveTo>
                <a:lnTo>
                  <a:pt x="8931512" y="92792"/>
                </a:lnTo>
                <a:lnTo>
                  <a:pt x="8852675" y="198365"/>
                </a:lnTo>
                <a:lnTo>
                  <a:pt x="8737994" y="334127"/>
                </a:lnTo>
                <a:lnTo>
                  <a:pt x="8584983" y="493133"/>
                </a:lnTo>
                <a:lnTo>
                  <a:pt x="8391158" y="668438"/>
                </a:lnTo>
                <a:lnTo>
                  <a:pt x="8154031" y="853096"/>
                </a:lnTo>
                <a:lnTo>
                  <a:pt x="7871118" y="1040161"/>
                </a:lnTo>
                <a:lnTo>
                  <a:pt x="7539933" y="1222688"/>
                </a:lnTo>
                <a:lnTo>
                  <a:pt x="7157989" y="1393731"/>
                </a:lnTo>
                <a:lnTo>
                  <a:pt x="6722802" y="1546344"/>
                </a:lnTo>
                <a:lnTo>
                  <a:pt x="6231885" y="1673582"/>
                </a:lnTo>
                <a:lnTo>
                  <a:pt x="5682753" y="1768499"/>
                </a:lnTo>
                <a:lnTo>
                  <a:pt x="5072920" y="1824149"/>
                </a:lnTo>
                <a:lnTo>
                  <a:pt x="4399901" y="1833588"/>
                </a:lnTo>
                <a:lnTo>
                  <a:pt x="6646160" y="1833588"/>
                </a:lnTo>
                <a:lnTo>
                  <a:pt x="6794478" y="1785313"/>
                </a:lnTo>
                <a:lnTo>
                  <a:pt x="7223807" y="1601104"/>
                </a:lnTo>
                <a:lnTo>
                  <a:pt x="7598576" y="1398662"/>
                </a:lnTo>
                <a:lnTo>
                  <a:pt x="7921666" y="1185525"/>
                </a:lnTo>
                <a:lnTo>
                  <a:pt x="8195957" y="969231"/>
                </a:lnTo>
                <a:lnTo>
                  <a:pt x="8424330" y="757318"/>
                </a:lnTo>
                <a:lnTo>
                  <a:pt x="8609665" y="557325"/>
                </a:lnTo>
                <a:lnTo>
                  <a:pt x="8754843" y="376790"/>
                </a:lnTo>
                <a:lnTo>
                  <a:pt x="8862745" y="223252"/>
                </a:lnTo>
                <a:lnTo>
                  <a:pt x="8936251" y="104248"/>
                </a:lnTo>
                <a:lnTo>
                  <a:pt x="8978243" y="27318"/>
                </a:lnTo>
                <a:lnTo>
                  <a:pt x="8991600" y="0"/>
                </a:lnTo>
                <a:close/>
              </a:path>
            </a:pathLst>
          </a:custGeom>
          <a:solidFill>
            <a:srgbClr val="FAEB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4572000"/>
            <a:ext cx="9144000" cy="1867695"/>
          </a:xfrm>
          <a:custGeom>
            <a:avLst/>
            <a:gdLst/>
            <a:ahLst/>
            <a:cxnLst/>
            <a:rect l="l" t="t" r="r" b="b"/>
            <a:pathLst>
              <a:path w="9144000" h="1867695">
                <a:moveTo>
                  <a:pt x="0" y="805941"/>
                </a:moveTo>
                <a:lnTo>
                  <a:pt x="0" y="1176439"/>
                </a:lnTo>
                <a:lnTo>
                  <a:pt x="1067798" y="1448711"/>
                </a:lnTo>
                <a:lnTo>
                  <a:pt x="2053746" y="1647542"/>
                </a:lnTo>
                <a:lnTo>
                  <a:pt x="2960774" y="1779361"/>
                </a:lnTo>
                <a:lnTo>
                  <a:pt x="3791809" y="1850602"/>
                </a:lnTo>
                <a:lnTo>
                  <a:pt x="4549782" y="1867695"/>
                </a:lnTo>
                <a:lnTo>
                  <a:pt x="5237623" y="1837073"/>
                </a:lnTo>
                <a:lnTo>
                  <a:pt x="5858261" y="1765167"/>
                </a:lnTo>
                <a:lnTo>
                  <a:pt x="6414625" y="1658409"/>
                </a:lnTo>
                <a:lnTo>
                  <a:pt x="6758668" y="1564459"/>
                </a:lnTo>
                <a:lnTo>
                  <a:pt x="4474452" y="1564459"/>
                </a:lnTo>
                <a:lnTo>
                  <a:pt x="3723241" y="1527166"/>
                </a:lnTo>
                <a:lnTo>
                  <a:pt x="2902719" y="1438594"/>
                </a:lnTo>
                <a:lnTo>
                  <a:pt x="2010356" y="1292816"/>
                </a:lnTo>
                <a:lnTo>
                  <a:pt x="1043625" y="1083907"/>
                </a:lnTo>
                <a:lnTo>
                  <a:pt x="0" y="805941"/>
                </a:lnTo>
                <a:close/>
              </a:path>
              <a:path w="9144000" h="1867695">
                <a:moveTo>
                  <a:pt x="9144000" y="0"/>
                </a:moveTo>
                <a:lnTo>
                  <a:pt x="9082892" y="79170"/>
                </a:lnTo>
                <a:lnTo>
                  <a:pt x="9002717" y="169245"/>
                </a:lnTo>
                <a:lnTo>
                  <a:pt x="8886090" y="285078"/>
                </a:lnTo>
                <a:lnTo>
                  <a:pt x="8730484" y="420743"/>
                </a:lnTo>
                <a:lnTo>
                  <a:pt x="8533370" y="570315"/>
                </a:lnTo>
                <a:lnTo>
                  <a:pt x="8292222" y="727867"/>
                </a:lnTo>
                <a:lnTo>
                  <a:pt x="8004511" y="887473"/>
                </a:lnTo>
                <a:lnTo>
                  <a:pt x="7667710" y="1043208"/>
                </a:lnTo>
                <a:lnTo>
                  <a:pt x="7279290" y="1189145"/>
                </a:lnTo>
                <a:lnTo>
                  <a:pt x="6836725" y="1319359"/>
                </a:lnTo>
                <a:lnTo>
                  <a:pt x="6337486" y="1427923"/>
                </a:lnTo>
                <a:lnTo>
                  <a:pt x="5779046" y="1508912"/>
                </a:lnTo>
                <a:lnTo>
                  <a:pt x="5158877" y="1556399"/>
                </a:lnTo>
                <a:lnTo>
                  <a:pt x="4474452" y="1564459"/>
                </a:lnTo>
                <a:lnTo>
                  <a:pt x="6758668" y="1564459"/>
                </a:lnTo>
                <a:lnTo>
                  <a:pt x="6909645" y="1523231"/>
                </a:lnTo>
                <a:lnTo>
                  <a:pt x="7346251" y="1366064"/>
                </a:lnTo>
                <a:lnTo>
                  <a:pt x="7727372" y="1193340"/>
                </a:lnTo>
                <a:lnTo>
                  <a:pt x="8055937" y="1011491"/>
                </a:lnTo>
                <a:lnTo>
                  <a:pt x="8334876" y="826948"/>
                </a:lnTo>
                <a:lnTo>
                  <a:pt x="8567118" y="646144"/>
                </a:lnTo>
                <a:lnTo>
                  <a:pt x="8755594" y="475510"/>
                </a:lnTo>
                <a:lnTo>
                  <a:pt x="8903232" y="321477"/>
                </a:lnTo>
                <a:lnTo>
                  <a:pt x="9012962" y="190478"/>
                </a:lnTo>
                <a:lnTo>
                  <a:pt x="9087714" y="88945"/>
                </a:lnTo>
                <a:lnTo>
                  <a:pt x="9130416" y="23308"/>
                </a:lnTo>
                <a:lnTo>
                  <a:pt x="9144000" y="0"/>
                </a:lnTo>
                <a:close/>
              </a:path>
            </a:pathLst>
          </a:custGeom>
          <a:solidFill>
            <a:srgbClr val="F5CD2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1540" y="169163"/>
            <a:ext cx="8252459" cy="1670303"/>
          </a:xfrm>
          <a:custGeom>
            <a:avLst/>
            <a:gdLst/>
            <a:ahLst/>
            <a:cxnLst/>
            <a:rect l="l" t="t" r="r" b="b"/>
            <a:pathLst>
              <a:path w="8252459" h="1670303">
                <a:moveTo>
                  <a:pt x="4145788" y="0"/>
                </a:moveTo>
                <a:lnTo>
                  <a:pt x="3743071" y="11175"/>
                </a:lnTo>
                <a:lnTo>
                  <a:pt x="3379597" y="42925"/>
                </a:lnTo>
                <a:lnTo>
                  <a:pt x="3026156" y="85978"/>
                </a:lnTo>
                <a:lnTo>
                  <a:pt x="2701798" y="138937"/>
                </a:lnTo>
                <a:lnTo>
                  <a:pt x="2396998" y="203707"/>
                </a:lnTo>
                <a:lnTo>
                  <a:pt x="2121916" y="278510"/>
                </a:lnTo>
                <a:lnTo>
                  <a:pt x="1856739" y="363854"/>
                </a:lnTo>
                <a:lnTo>
                  <a:pt x="1621282" y="449833"/>
                </a:lnTo>
                <a:lnTo>
                  <a:pt x="1395348" y="546353"/>
                </a:lnTo>
                <a:lnTo>
                  <a:pt x="1198498" y="642365"/>
                </a:lnTo>
                <a:lnTo>
                  <a:pt x="1011682" y="749553"/>
                </a:lnTo>
                <a:lnTo>
                  <a:pt x="697357" y="953134"/>
                </a:lnTo>
                <a:lnTo>
                  <a:pt x="559816" y="1059814"/>
                </a:lnTo>
                <a:lnTo>
                  <a:pt x="343928" y="1252854"/>
                </a:lnTo>
                <a:lnTo>
                  <a:pt x="255562" y="1338325"/>
                </a:lnTo>
                <a:lnTo>
                  <a:pt x="186296" y="1424177"/>
                </a:lnTo>
                <a:lnTo>
                  <a:pt x="127546" y="1488439"/>
                </a:lnTo>
                <a:lnTo>
                  <a:pt x="78346" y="1553082"/>
                </a:lnTo>
                <a:lnTo>
                  <a:pt x="39166" y="1606168"/>
                </a:lnTo>
                <a:lnTo>
                  <a:pt x="10032" y="1649094"/>
                </a:lnTo>
                <a:lnTo>
                  <a:pt x="0" y="1670303"/>
                </a:lnTo>
                <a:lnTo>
                  <a:pt x="19583" y="1649094"/>
                </a:lnTo>
                <a:lnTo>
                  <a:pt x="39166" y="1616836"/>
                </a:lnTo>
                <a:lnTo>
                  <a:pt x="78346" y="1563242"/>
                </a:lnTo>
                <a:lnTo>
                  <a:pt x="137579" y="1509648"/>
                </a:lnTo>
                <a:lnTo>
                  <a:pt x="196811" y="1445513"/>
                </a:lnTo>
                <a:lnTo>
                  <a:pt x="275145" y="1381251"/>
                </a:lnTo>
                <a:lnTo>
                  <a:pt x="373075" y="1295907"/>
                </a:lnTo>
                <a:lnTo>
                  <a:pt x="471423" y="1220596"/>
                </a:lnTo>
                <a:lnTo>
                  <a:pt x="599059" y="1135125"/>
                </a:lnTo>
                <a:lnTo>
                  <a:pt x="737108" y="1038605"/>
                </a:lnTo>
                <a:lnTo>
                  <a:pt x="884173" y="953134"/>
                </a:lnTo>
                <a:lnTo>
                  <a:pt x="1060958" y="867282"/>
                </a:lnTo>
                <a:lnTo>
                  <a:pt x="1247648" y="771270"/>
                </a:lnTo>
                <a:lnTo>
                  <a:pt x="1454023" y="695959"/>
                </a:lnTo>
                <a:lnTo>
                  <a:pt x="1679955" y="609980"/>
                </a:lnTo>
                <a:lnTo>
                  <a:pt x="1925574" y="535177"/>
                </a:lnTo>
                <a:lnTo>
                  <a:pt x="2180590" y="471042"/>
                </a:lnTo>
                <a:lnTo>
                  <a:pt x="2466340" y="407415"/>
                </a:lnTo>
                <a:lnTo>
                  <a:pt x="2770505" y="353821"/>
                </a:lnTo>
                <a:lnTo>
                  <a:pt x="3448431" y="289051"/>
                </a:lnTo>
                <a:lnTo>
                  <a:pt x="3811397" y="278510"/>
                </a:lnTo>
                <a:lnTo>
                  <a:pt x="6803720" y="278510"/>
                </a:lnTo>
                <a:lnTo>
                  <a:pt x="6503669" y="214248"/>
                </a:lnTo>
                <a:lnTo>
                  <a:pt x="5973445" y="128904"/>
                </a:lnTo>
                <a:lnTo>
                  <a:pt x="5481955" y="75310"/>
                </a:lnTo>
                <a:lnTo>
                  <a:pt x="5010404" y="32384"/>
                </a:lnTo>
                <a:lnTo>
                  <a:pt x="4558538" y="11175"/>
                </a:lnTo>
                <a:lnTo>
                  <a:pt x="4145788" y="0"/>
                </a:lnTo>
                <a:close/>
              </a:path>
              <a:path w="8252459" h="1670303">
                <a:moveTo>
                  <a:pt x="6803720" y="278510"/>
                </a:moveTo>
                <a:lnTo>
                  <a:pt x="4204589" y="278510"/>
                </a:lnTo>
                <a:lnTo>
                  <a:pt x="4627372" y="289051"/>
                </a:lnTo>
                <a:lnTo>
                  <a:pt x="5069205" y="321436"/>
                </a:lnTo>
                <a:lnTo>
                  <a:pt x="5531104" y="375030"/>
                </a:lnTo>
                <a:lnTo>
                  <a:pt x="6022213" y="449833"/>
                </a:lnTo>
                <a:lnTo>
                  <a:pt x="6542785" y="535177"/>
                </a:lnTo>
                <a:lnTo>
                  <a:pt x="7083552" y="653541"/>
                </a:lnTo>
                <a:lnTo>
                  <a:pt x="7653019" y="792479"/>
                </a:lnTo>
                <a:lnTo>
                  <a:pt x="8252459" y="953134"/>
                </a:lnTo>
                <a:lnTo>
                  <a:pt x="8252459" y="621156"/>
                </a:lnTo>
                <a:lnTo>
                  <a:pt x="7633334" y="460374"/>
                </a:lnTo>
                <a:lnTo>
                  <a:pt x="6803720" y="278510"/>
                </a:lnTo>
                <a:close/>
              </a:path>
            </a:pathLst>
          </a:custGeom>
          <a:solidFill>
            <a:srgbClr val="FAEB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3400" y="321563"/>
            <a:ext cx="8610599" cy="1572767"/>
          </a:xfrm>
          <a:custGeom>
            <a:avLst/>
            <a:gdLst/>
            <a:ahLst/>
            <a:cxnLst/>
            <a:rect l="l" t="t" r="r" b="b"/>
            <a:pathLst>
              <a:path w="8610599" h="1572767">
                <a:moveTo>
                  <a:pt x="4316095" y="0"/>
                </a:moveTo>
                <a:lnTo>
                  <a:pt x="3522726" y="42417"/>
                </a:lnTo>
                <a:lnTo>
                  <a:pt x="2815971" y="128269"/>
                </a:lnTo>
                <a:lnTo>
                  <a:pt x="2500884" y="192404"/>
                </a:lnTo>
                <a:lnTo>
                  <a:pt x="2207514" y="267207"/>
                </a:lnTo>
                <a:lnTo>
                  <a:pt x="1935226" y="342391"/>
                </a:lnTo>
                <a:lnTo>
                  <a:pt x="1685163" y="428370"/>
                </a:lnTo>
                <a:lnTo>
                  <a:pt x="1457452" y="513714"/>
                </a:lnTo>
                <a:lnTo>
                  <a:pt x="1250695" y="609599"/>
                </a:lnTo>
                <a:lnTo>
                  <a:pt x="1054608" y="706627"/>
                </a:lnTo>
                <a:lnTo>
                  <a:pt x="880618" y="802639"/>
                </a:lnTo>
                <a:lnTo>
                  <a:pt x="728954" y="899032"/>
                </a:lnTo>
                <a:lnTo>
                  <a:pt x="587286" y="995044"/>
                </a:lnTo>
                <a:lnTo>
                  <a:pt x="467829" y="1091437"/>
                </a:lnTo>
                <a:lnTo>
                  <a:pt x="358927" y="1177289"/>
                </a:lnTo>
                <a:lnTo>
                  <a:pt x="272237" y="1262760"/>
                </a:lnTo>
                <a:lnTo>
                  <a:pt x="195592" y="1337436"/>
                </a:lnTo>
                <a:lnTo>
                  <a:pt x="130568" y="1402079"/>
                </a:lnTo>
                <a:lnTo>
                  <a:pt x="76123" y="1465706"/>
                </a:lnTo>
                <a:lnTo>
                  <a:pt x="43878" y="1508632"/>
                </a:lnTo>
                <a:lnTo>
                  <a:pt x="11099" y="1551558"/>
                </a:lnTo>
                <a:lnTo>
                  <a:pt x="0" y="1572767"/>
                </a:lnTo>
                <a:lnTo>
                  <a:pt x="21678" y="1551558"/>
                </a:lnTo>
                <a:lnTo>
                  <a:pt x="43878" y="1519300"/>
                </a:lnTo>
                <a:lnTo>
                  <a:pt x="87223" y="1476882"/>
                </a:lnTo>
                <a:lnTo>
                  <a:pt x="141135" y="1423288"/>
                </a:lnTo>
                <a:lnTo>
                  <a:pt x="206692" y="1369821"/>
                </a:lnTo>
                <a:lnTo>
                  <a:pt x="380606" y="1219834"/>
                </a:lnTo>
                <a:lnTo>
                  <a:pt x="619531" y="1070228"/>
                </a:lnTo>
                <a:lnTo>
                  <a:pt x="761238" y="984376"/>
                </a:lnTo>
                <a:lnTo>
                  <a:pt x="924052" y="899032"/>
                </a:lnTo>
                <a:lnTo>
                  <a:pt x="1109091" y="813180"/>
                </a:lnTo>
                <a:lnTo>
                  <a:pt x="1304670" y="727836"/>
                </a:lnTo>
                <a:lnTo>
                  <a:pt x="1511300" y="653033"/>
                </a:lnTo>
                <a:lnTo>
                  <a:pt x="1750822" y="577849"/>
                </a:lnTo>
                <a:lnTo>
                  <a:pt x="2000758" y="503046"/>
                </a:lnTo>
                <a:lnTo>
                  <a:pt x="2283079" y="438403"/>
                </a:lnTo>
                <a:lnTo>
                  <a:pt x="2576449" y="384809"/>
                </a:lnTo>
                <a:lnTo>
                  <a:pt x="3229355" y="299465"/>
                </a:lnTo>
                <a:lnTo>
                  <a:pt x="3979417" y="257047"/>
                </a:lnTo>
                <a:lnTo>
                  <a:pt x="7071970" y="257047"/>
                </a:lnTo>
                <a:lnTo>
                  <a:pt x="6784213" y="203580"/>
                </a:lnTo>
                <a:lnTo>
                  <a:pt x="6240780" y="128269"/>
                </a:lnTo>
                <a:lnTo>
                  <a:pt x="5718556" y="64134"/>
                </a:lnTo>
                <a:lnTo>
                  <a:pt x="5229606" y="32384"/>
                </a:lnTo>
                <a:lnTo>
                  <a:pt x="4762246" y="11049"/>
                </a:lnTo>
                <a:lnTo>
                  <a:pt x="4316095" y="0"/>
                </a:lnTo>
                <a:close/>
              </a:path>
              <a:path w="8610599" h="1572767">
                <a:moveTo>
                  <a:pt x="7071970" y="257047"/>
                </a:moveTo>
                <a:lnTo>
                  <a:pt x="4392295" y="257047"/>
                </a:lnTo>
                <a:lnTo>
                  <a:pt x="4827270" y="278256"/>
                </a:lnTo>
                <a:lnTo>
                  <a:pt x="5284089" y="310641"/>
                </a:lnTo>
                <a:lnTo>
                  <a:pt x="5773039" y="353059"/>
                </a:lnTo>
                <a:lnTo>
                  <a:pt x="6284214" y="417194"/>
                </a:lnTo>
                <a:lnTo>
                  <a:pt x="6827520" y="513714"/>
                </a:lnTo>
                <a:lnTo>
                  <a:pt x="7392670" y="620775"/>
                </a:lnTo>
                <a:lnTo>
                  <a:pt x="7979918" y="749045"/>
                </a:lnTo>
                <a:lnTo>
                  <a:pt x="8610599" y="899032"/>
                </a:lnTo>
                <a:lnTo>
                  <a:pt x="8610599" y="588390"/>
                </a:lnTo>
                <a:lnTo>
                  <a:pt x="7968869" y="438403"/>
                </a:lnTo>
                <a:lnTo>
                  <a:pt x="7360411" y="310641"/>
                </a:lnTo>
                <a:lnTo>
                  <a:pt x="7071970" y="257047"/>
                </a:lnTo>
                <a:close/>
              </a:path>
            </a:pathLst>
          </a:custGeom>
          <a:solidFill>
            <a:srgbClr val="F5CD2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572000"/>
            <a:ext cx="9143999" cy="2285996"/>
          </a:xfrm>
          <a:custGeom>
            <a:avLst/>
            <a:gdLst/>
            <a:ahLst/>
            <a:cxnLst/>
            <a:rect l="l" t="t" r="r" b="b"/>
            <a:pathLst>
              <a:path w="9143999" h="2285996">
                <a:moveTo>
                  <a:pt x="0" y="1124484"/>
                </a:moveTo>
                <a:lnTo>
                  <a:pt x="0" y="2285996"/>
                </a:lnTo>
                <a:lnTo>
                  <a:pt x="9143999" y="2285996"/>
                </a:lnTo>
                <a:lnTo>
                  <a:pt x="9143999" y="1763941"/>
                </a:lnTo>
                <a:lnTo>
                  <a:pt x="3986149" y="1763941"/>
                </a:lnTo>
                <a:lnTo>
                  <a:pt x="3730085" y="1759642"/>
                </a:lnTo>
                <a:lnTo>
                  <a:pt x="3479049" y="1749903"/>
                </a:lnTo>
                <a:lnTo>
                  <a:pt x="3233190" y="1735141"/>
                </a:lnTo>
                <a:lnTo>
                  <a:pt x="2992654" y="1715777"/>
                </a:lnTo>
                <a:lnTo>
                  <a:pt x="2757592" y="1692227"/>
                </a:lnTo>
                <a:lnTo>
                  <a:pt x="2528151" y="1664912"/>
                </a:lnTo>
                <a:lnTo>
                  <a:pt x="2304479" y="1634250"/>
                </a:lnTo>
                <a:lnTo>
                  <a:pt x="2086726" y="1600660"/>
                </a:lnTo>
                <a:lnTo>
                  <a:pt x="1875039" y="1564561"/>
                </a:lnTo>
                <a:lnTo>
                  <a:pt x="1669567" y="1526371"/>
                </a:lnTo>
                <a:lnTo>
                  <a:pt x="1470459" y="1486510"/>
                </a:lnTo>
                <a:lnTo>
                  <a:pt x="1277862" y="1445396"/>
                </a:lnTo>
                <a:lnTo>
                  <a:pt x="1091926" y="1403447"/>
                </a:lnTo>
                <a:lnTo>
                  <a:pt x="740629" y="1318724"/>
                </a:lnTo>
                <a:lnTo>
                  <a:pt x="0" y="1124484"/>
                </a:lnTo>
                <a:close/>
              </a:path>
              <a:path w="9143999" h="2285996">
                <a:moveTo>
                  <a:pt x="9143999" y="0"/>
                </a:moveTo>
                <a:lnTo>
                  <a:pt x="9084905" y="77057"/>
                </a:lnTo>
                <a:lnTo>
                  <a:pt x="9014664" y="165684"/>
                </a:lnTo>
                <a:lnTo>
                  <a:pt x="8931645" y="264148"/>
                </a:lnTo>
                <a:lnTo>
                  <a:pt x="8834220" y="370716"/>
                </a:lnTo>
                <a:lnTo>
                  <a:pt x="8720758" y="483656"/>
                </a:lnTo>
                <a:lnTo>
                  <a:pt x="8589630" y="601233"/>
                </a:lnTo>
                <a:lnTo>
                  <a:pt x="8439205" y="721717"/>
                </a:lnTo>
                <a:lnTo>
                  <a:pt x="8267854" y="843373"/>
                </a:lnTo>
                <a:lnTo>
                  <a:pt x="8073947" y="964469"/>
                </a:lnTo>
                <a:lnTo>
                  <a:pt x="7855854" y="1083271"/>
                </a:lnTo>
                <a:lnTo>
                  <a:pt x="7611946" y="1198048"/>
                </a:lnTo>
                <a:lnTo>
                  <a:pt x="7340592" y="1307066"/>
                </a:lnTo>
                <a:lnTo>
                  <a:pt x="7040163" y="1408592"/>
                </a:lnTo>
                <a:lnTo>
                  <a:pt x="6709029" y="1500893"/>
                </a:lnTo>
                <a:lnTo>
                  <a:pt x="6345560" y="1582237"/>
                </a:lnTo>
                <a:lnTo>
                  <a:pt x="5948127" y="1650890"/>
                </a:lnTo>
                <a:lnTo>
                  <a:pt x="5515099" y="1705120"/>
                </a:lnTo>
                <a:lnTo>
                  <a:pt x="5044846" y="1743193"/>
                </a:lnTo>
                <a:lnTo>
                  <a:pt x="4535739" y="1763378"/>
                </a:lnTo>
                <a:lnTo>
                  <a:pt x="3986149" y="1763941"/>
                </a:lnTo>
                <a:lnTo>
                  <a:pt x="9143999" y="1763941"/>
                </a:lnTo>
                <a:lnTo>
                  <a:pt x="9143999" y="0"/>
                </a:lnTo>
                <a:close/>
              </a:path>
            </a:pathLst>
          </a:custGeom>
          <a:solidFill>
            <a:srgbClr val="5A160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114799"/>
            <a:ext cx="8991600" cy="2189041"/>
          </a:xfrm>
          <a:custGeom>
            <a:avLst/>
            <a:gdLst/>
            <a:ahLst/>
            <a:cxnLst/>
            <a:rect l="l" t="t" r="r" b="b"/>
            <a:pathLst>
              <a:path w="8991600" h="2189041">
                <a:moveTo>
                  <a:pt x="0" y="944499"/>
                </a:moveTo>
                <a:lnTo>
                  <a:pt x="0" y="1378839"/>
                </a:lnTo>
                <a:lnTo>
                  <a:pt x="1049999" y="1697960"/>
                </a:lnTo>
                <a:lnTo>
                  <a:pt x="2019513" y="1931003"/>
                </a:lnTo>
                <a:lnTo>
                  <a:pt x="2911422" y="2085505"/>
                </a:lnTo>
                <a:lnTo>
                  <a:pt x="3728606" y="2169005"/>
                </a:lnTo>
                <a:lnTo>
                  <a:pt x="4473946" y="2189041"/>
                </a:lnTo>
                <a:lnTo>
                  <a:pt x="5150322" y="2153151"/>
                </a:lnTo>
                <a:lnTo>
                  <a:pt x="5760616" y="2068874"/>
                </a:lnTo>
                <a:lnTo>
                  <a:pt x="6307707" y="1943749"/>
                </a:lnTo>
                <a:lnTo>
                  <a:pt x="6646160" y="1833588"/>
                </a:lnTo>
                <a:lnTo>
                  <a:pt x="4399901" y="1833588"/>
                </a:lnTo>
                <a:lnTo>
                  <a:pt x="3661208" y="1789868"/>
                </a:lnTo>
                <a:lnTo>
                  <a:pt x="2854358" y="1686045"/>
                </a:lnTo>
                <a:lnTo>
                  <a:pt x="1976863" y="1515173"/>
                </a:lnTo>
                <a:lnTo>
                  <a:pt x="1026239" y="1270306"/>
                </a:lnTo>
                <a:lnTo>
                  <a:pt x="0" y="944499"/>
                </a:lnTo>
                <a:close/>
              </a:path>
              <a:path w="8991600" h="2189041">
                <a:moveTo>
                  <a:pt x="8991600" y="0"/>
                </a:moveTo>
                <a:lnTo>
                  <a:pt x="8931512" y="92792"/>
                </a:lnTo>
                <a:lnTo>
                  <a:pt x="8852675" y="198365"/>
                </a:lnTo>
                <a:lnTo>
                  <a:pt x="8737994" y="334127"/>
                </a:lnTo>
                <a:lnTo>
                  <a:pt x="8584983" y="493133"/>
                </a:lnTo>
                <a:lnTo>
                  <a:pt x="8391158" y="668438"/>
                </a:lnTo>
                <a:lnTo>
                  <a:pt x="8154031" y="853096"/>
                </a:lnTo>
                <a:lnTo>
                  <a:pt x="7871118" y="1040161"/>
                </a:lnTo>
                <a:lnTo>
                  <a:pt x="7539933" y="1222688"/>
                </a:lnTo>
                <a:lnTo>
                  <a:pt x="7157989" y="1393731"/>
                </a:lnTo>
                <a:lnTo>
                  <a:pt x="6722802" y="1546344"/>
                </a:lnTo>
                <a:lnTo>
                  <a:pt x="6231885" y="1673582"/>
                </a:lnTo>
                <a:lnTo>
                  <a:pt x="5682753" y="1768499"/>
                </a:lnTo>
                <a:lnTo>
                  <a:pt x="5072920" y="1824149"/>
                </a:lnTo>
                <a:lnTo>
                  <a:pt x="4399901" y="1833588"/>
                </a:lnTo>
                <a:lnTo>
                  <a:pt x="6646160" y="1833588"/>
                </a:lnTo>
                <a:lnTo>
                  <a:pt x="6794478" y="1785313"/>
                </a:lnTo>
                <a:lnTo>
                  <a:pt x="7223807" y="1601104"/>
                </a:lnTo>
                <a:lnTo>
                  <a:pt x="7598576" y="1398662"/>
                </a:lnTo>
                <a:lnTo>
                  <a:pt x="7921666" y="1185525"/>
                </a:lnTo>
                <a:lnTo>
                  <a:pt x="8195957" y="969231"/>
                </a:lnTo>
                <a:lnTo>
                  <a:pt x="8424330" y="757318"/>
                </a:lnTo>
                <a:lnTo>
                  <a:pt x="8609665" y="557325"/>
                </a:lnTo>
                <a:lnTo>
                  <a:pt x="8754843" y="376790"/>
                </a:lnTo>
                <a:lnTo>
                  <a:pt x="8862745" y="223252"/>
                </a:lnTo>
                <a:lnTo>
                  <a:pt x="8936251" y="104248"/>
                </a:lnTo>
                <a:lnTo>
                  <a:pt x="8978243" y="27318"/>
                </a:lnTo>
                <a:lnTo>
                  <a:pt x="8991600" y="0"/>
                </a:lnTo>
                <a:close/>
              </a:path>
            </a:pathLst>
          </a:custGeom>
          <a:solidFill>
            <a:srgbClr val="FAEB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4572000"/>
            <a:ext cx="9144000" cy="1867695"/>
          </a:xfrm>
          <a:custGeom>
            <a:avLst/>
            <a:gdLst/>
            <a:ahLst/>
            <a:cxnLst/>
            <a:rect l="l" t="t" r="r" b="b"/>
            <a:pathLst>
              <a:path w="9144000" h="1867695">
                <a:moveTo>
                  <a:pt x="0" y="805941"/>
                </a:moveTo>
                <a:lnTo>
                  <a:pt x="0" y="1176439"/>
                </a:lnTo>
                <a:lnTo>
                  <a:pt x="1067798" y="1448711"/>
                </a:lnTo>
                <a:lnTo>
                  <a:pt x="2053746" y="1647542"/>
                </a:lnTo>
                <a:lnTo>
                  <a:pt x="2960774" y="1779361"/>
                </a:lnTo>
                <a:lnTo>
                  <a:pt x="3791809" y="1850602"/>
                </a:lnTo>
                <a:lnTo>
                  <a:pt x="4549782" y="1867695"/>
                </a:lnTo>
                <a:lnTo>
                  <a:pt x="5237623" y="1837073"/>
                </a:lnTo>
                <a:lnTo>
                  <a:pt x="5858261" y="1765167"/>
                </a:lnTo>
                <a:lnTo>
                  <a:pt x="6414625" y="1658409"/>
                </a:lnTo>
                <a:lnTo>
                  <a:pt x="6758668" y="1564459"/>
                </a:lnTo>
                <a:lnTo>
                  <a:pt x="4474452" y="1564459"/>
                </a:lnTo>
                <a:lnTo>
                  <a:pt x="3723241" y="1527166"/>
                </a:lnTo>
                <a:lnTo>
                  <a:pt x="2902719" y="1438594"/>
                </a:lnTo>
                <a:lnTo>
                  <a:pt x="2010356" y="1292816"/>
                </a:lnTo>
                <a:lnTo>
                  <a:pt x="1043625" y="1083907"/>
                </a:lnTo>
                <a:lnTo>
                  <a:pt x="0" y="805941"/>
                </a:lnTo>
                <a:close/>
              </a:path>
              <a:path w="9144000" h="1867695">
                <a:moveTo>
                  <a:pt x="9144000" y="0"/>
                </a:moveTo>
                <a:lnTo>
                  <a:pt x="9082892" y="79170"/>
                </a:lnTo>
                <a:lnTo>
                  <a:pt x="9002717" y="169245"/>
                </a:lnTo>
                <a:lnTo>
                  <a:pt x="8886090" y="285078"/>
                </a:lnTo>
                <a:lnTo>
                  <a:pt x="8730484" y="420743"/>
                </a:lnTo>
                <a:lnTo>
                  <a:pt x="8533370" y="570315"/>
                </a:lnTo>
                <a:lnTo>
                  <a:pt x="8292222" y="727867"/>
                </a:lnTo>
                <a:lnTo>
                  <a:pt x="8004511" y="887473"/>
                </a:lnTo>
                <a:lnTo>
                  <a:pt x="7667710" y="1043208"/>
                </a:lnTo>
                <a:lnTo>
                  <a:pt x="7279290" y="1189145"/>
                </a:lnTo>
                <a:lnTo>
                  <a:pt x="6836725" y="1319359"/>
                </a:lnTo>
                <a:lnTo>
                  <a:pt x="6337486" y="1427923"/>
                </a:lnTo>
                <a:lnTo>
                  <a:pt x="5779046" y="1508912"/>
                </a:lnTo>
                <a:lnTo>
                  <a:pt x="5158877" y="1556399"/>
                </a:lnTo>
                <a:lnTo>
                  <a:pt x="4474452" y="1564459"/>
                </a:lnTo>
                <a:lnTo>
                  <a:pt x="6758668" y="1564459"/>
                </a:lnTo>
                <a:lnTo>
                  <a:pt x="6909645" y="1523231"/>
                </a:lnTo>
                <a:lnTo>
                  <a:pt x="7346251" y="1366064"/>
                </a:lnTo>
                <a:lnTo>
                  <a:pt x="7727372" y="1193340"/>
                </a:lnTo>
                <a:lnTo>
                  <a:pt x="8055937" y="1011491"/>
                </a:lnTo>
                <a:lnTo>
                  <a:pt x="8334876" y="826948"/>
                </a:lnTo>
                <a:lnTo>
                  <a:pt x="8567118" y="646144"/>
                </a:lnTo>
                <a:lnTo>
                  <a:pt x="8755594" y="475510"/>
                </a:lnTo>
                <a:lnTo>
                  <a:pt x="8903232" y="321477"/>
                </a:lnTo>
                <a:lnTo>
                  <a:pt x="9012962" y="190478"/>
                </a:lnTo>
                <a:lnTo>
                  <a:pt x="9087714" y="88945"/>
                </a:lnTo>
                <a:lnTo>
                  <a:pt x="9130416" y="23308"/>
                </a:lnTo>
                <a:lnTo>
                  <a:pt x="9144000" y="0"/>
                </a:lnTo>
                <a:close/>
              </a:path>
            </a:pathLst>
          </a:custGeom>
          <a:solidFill>
            <a:srgbClr val="F5CD2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2762" y="2743961"/>
            <a:ext cx="7391400" cy="1600200"/>
          </a:xfrm>
          <a:custGeom>
            <a:avLst/>
            <a:gdLst/>
            <a:ahLst/>
            <a:cxnLst/>
            <a:rect l="l" t="t" r="r" b="b"/>
            <a:pathLst>
              <a:path w="7391400" h="1600200">
                <a:moveTo>
                  <a:pt x="800100" y="0"/>
                </a:moveTo>
                <a:lnTo>
                  <a:pt x="0" y="800100"/>
                </a:lnTo>
                <a:lnTo>
                  <a:pt x="800100" y="1600200"/>
                </a:lnTo>
                <a:lnTo>
                  <a:pt x="800100" y="1200150"/>
                </a:lnTo>
                <a:lnTo>
                  <a:pt x="6991350" y="1200150"/>
                </a:lnTo>
                <a:lnTo>
                  <a:pt x="7391400" y="800100"/>
                </a:lnTo>
                <a:lnTo>
                  <a:pt x="6991350" y="400050"/>
                </a:lnTo>
                <a:lnTo>
                  <a:pt x="800100" y="400050"/>
                </a:lnTo>
                <a:lnTo>
                  <a:pt x="800100" y="0"/>
                </a:lnTo>
                <a:close/>
              </a:path>
              <a:path w="7391400" h="1600200">
                <a:moveTo>
                  <a:pt x="6991350" y="1200150"/>
                </a:moveTo>
                <a:lnTo>
                  <a:pt x="6591300" y="1200150"/>
                </a:lnTo>
                <a:lnTo>
                  <a:pt x="6591300" y="1600200"/>
                </a:lnTo>
                <a:lnTo>
                  <a:pt x="6991350" y="1200150"/>
                </a:lnTo>
                <a:close/>
              </a:path>
              <a:path w="7391400" h="1600200">
                <a:moveTo>
                  <a:pt x="6591300" y="0"/>
                </a:moveTo>
                <a:lnTo>
                  <a:pt x="6591300" y="400050"/>
                </a:lnTo>
                <a:lnTo>
                  <a:pt x="6991350" y="400050"/>
                </a:lnTo>
                <a:lnTo>
                  <a:pt x="6591300" y="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2762" y="2743961"/>
            <a:ext cx="7391400" cy="1600200"/>
          </a:xfrm>
          <a:custGeom>
            <a:avLst/>
            <a:gdLst/>
            <a:ahLst/>
            <a:cxnLst/>
            <a:rect l="l" t="t" r="r" b="b"/>
            <a:pathLst>
              <a:path w="7391400" h="1600200">
                <a:moveTo>
                  <a:pt x="0" y="800100"/>
                </a:moveTo>
                <a:lnTo>
                  <a:pt x="800100" y="0"/>
                </a:lnTo>
                <a:lnTo>
                  <a:pt x="800100" y="400050"/>
                </a:lnTo>
                <a:lnTo>
                  <a:pt x="6591300" y="400050"/>
                </a:lnTo>
                <a:lnTo>
                  <a:pt x="6591300" y="0"/>
                </a:lnTo>
                <a:lnTo>
                  <a:pt x="7391400" y="800100"/>
                </a:lnTo>
                <a:lnTo>
                  <a:pt x="6591300" y="1600200"/>
                </a:lnTo>
                <a:lnTo>
                  <a:pt x="6591300" y="1200150"/>
                </a:lnTo>
                <a:lnTo>
                  <a:pt x="800100" y="1200150"/>
                </a:lnTo>
                <a:lnTo>
                  <a:pt x="800100" y="1600200"/>
                </a:lnTo>
                <a:lnTo>
                  <a:pt x="0" y="800100"/>
                </a:lnTo>
                <a:close/>
              </a:path>
            </a:pathLst>
          </a:custGeom>
          <a:ln w="25908">
            <a:solidFill>
              <a:srgbClr val="BA602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211704" y="903477"/>
            <a:ext cx="4953310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b="1" u="heavy" spc="-100" baseline="3034" dirty="0" smtClean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5400" b="1" u="heavy" spc="0" baseline="3034" dirty="0" smtClean="0">
                <a:solidFill>
                  <a:srgbClr val="FF0000"/>
                </a:solidFill>
                <a:latin typeface="Calibri"/>
                <a:cs typeface="Calibri"/>
              </a:rPr>
              <a:t>ypes</a:t>
            </a:r>
            <a:r>
              <a:rPr sz="5400" b="1" u="heavy" spc="-68" baseline="3034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5400" b="1" u="heavy" spc="0" baseline="3034" dirty="0" smtClean="0">
                <a:solidFill>
                  <a:srgbClr val="FF0000"/>
                </a:solidFill>
                <a:latin typeface="Calibri"/>
                <a:cs typeface="Calibri"/>
              </a:rPr>
              <a:t>/</a:t>
            </a:r>
            <a:r>
              <a:rPr sz="5400" b="1" u="heavy" spc="-54" baseline="3034" dirty="0" smtClean="0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sz="5400" b="1" u="heavy" spc="0" baseline="3034" dirty="0" smtClean="0">
                <a:solidFill>
                  <a:srgbClr val="FF0000"/>
                </a:solidFill>
                <a:latin typeface="Calibri"/>
                <a:cs typeface="Calibri"/>
              </a:rPr>
              <a:t>orm</a:t>
            </a:r>
            <a:r>
              <a:rPr sz="5400" b="1" u="heavy" spc="-31" baseline="3034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5400" b="1" u="heavy" spc="-9" baseline="3034" dirty="0" smtClean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5400" b="1" u="heavy" spc="0" baseline="3034" dirty="0" smtClean="0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sz="5400" b="1" u="heavy" spc="-19" baseline="3034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5400" b="1" u="heavy" spc="0" baseline="3034" dirty="0" smtClean="0">
                <a:solidFill>
                  <a:srgbClr val="FF0000"/>
                </a:solidFill>
                <a:latin typeface="Calibri"/>
                <a:cs typeface="Calibri"/>
              </a:rPr>
              <a:t>Ess</a:t>
            </a:r>
            <a:r>
              <a:rPr sz="5400" b="1" u="heavy" spc="-50" baseline="3034" dirty="0" smtClean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5400" b="1" u="heavy" spc="0" baseline="3034" dirty="0" smtClean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5400" b="1" u="heavy" spc="-91" baseline="3034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5400" b="1" u="heavy" spc="-304" baseline="3034" dirty="0" smtClean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5400" b="1" u="heavy" spc="0" baseline="3034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5400" b="1" u="heavy" spc="-34" baseline="3034" dirty="0" smtClean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5400" b="1" u="heavy" spc="0" baseline="3034" dirty="0" smtClean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5940" y="1671478"/>
            <a:ext cx="190500" cy="769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571"/>
              </a:spcBef>
            </a:pPr>
            <a:r>
              <a:rPr sz="2400" spc="0" dirty="0" smtClean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78839" y="1689861"/>
            <a:ext cx="5701006" cy="769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>
              <a:lnSpc>
                <a:spcPts val="2545"/>
              </a:lnSpc>
              <a:spcBef>
                <a:spcPts val="127"/>
              </a:spcBef>
            </a:pPr>
            <a:r>
              <a:rPr sz="3600" b="1" spc="-29" baseline="3413" dirty="0" smtClean="0">
                <a:latin typeface="Calibri"/>
                <a:cs typeface="Calibri"/>
              </a:rPr>
              <a:t>R</a:t>
            </a:r>
            <a:r>
              <a:rPr sz="3600" b="1" spc="0" baseline="3413" dirty="0" smtClean="0">
                <a:latin typeface="Calibri"/>
                <a:cs typeface="Calibri"/>
              </a:rPr>
              <a:t>e</a:t>
            </a:r>
            <a:r>
              <a:rPr sz="3600" b="1" spc="-14" baseline="3413" dirty="0" smtClean="0">
                <a:latin typeface="Calibri"/>
                <a:cs typeface="Calibri"/>
              </a:rPr>
              <a:t>s</a:t>
            </a:r>
            <a:r>
              <a:rPr sz="3600" b="1" spc="0" baseline="3413" dirty="0" smtClean="0">
                <a:latin typeface="Calibri"/>
                <a:cs typeface="Calibri"/>
              </a:rPr>
              <a:t>tr</a:t>
            </a:r>
            <a:r>
              <a:rPr sz="3600" b="1" spc="-4" baseline="3413" dirty="0" smtClean="0">
                <a:latin typeface="Calibri"/>
                <a:cs typeface="Calibri"/>
              </a:rPr>
              <a:t>i</a:t>
            </a:r>
            <a:r>
              <a:rPr sz="3600" b="1" spc="0" baseline="3413" dirty="0" smtClean="0">
                <a:latin typeface="Calibri"/>
                <a:cs typeface="Calibri"/>
              </a:rPr>
              <a:t>c</a:t>
            </a:r>
            <a:r>
              <a:rPr sz="3600" b="1" spc="-25" baseline="3413" dirty="0" smtClean="0">
                <a:latin typeface="Calibri"/>
                <a:cs typeface="Calibri"/>
              </a:rPr>
              <a:t>t</a:t>
            </a:r>
            <a:r>
              <a:rPr sz="3600" b="1" spc="0" baseline="3413" dirty="0" smtClean="0">
                <a:latin typeface="Calibri"/>
                <a:cs typeface="Calibri"/>
              </a:rPr>
              <a:t>ed</a:t>
            </a:r>
            <a:r>
              <a:rPr sz="3600" b="1" spc="-36" baseline="3413" dirty="0" smtClean="0">
                <a:latin typeface="Calibri"/>
                <a:cs typeface="Calibri"/>
              </a:rPr>
              <a:t> </a:t>
            </a:r>
            <a:r>
              <a:rPr sz="3600" b="1" spc="-25" baseline="3413" dirty="0" smtClean="0">
                <a:latin typeface="Calibri"/>
                <a:cs typeface="Calibri"/>
              </a:rPr>
              <a:t>R</a:t>
            </a:r>
            <a:r>
              <a:rPr sz="3600" b="1" spc="0" baseline="3413" dirty="0" smtClean="0">
                <a:latin typeface="Calibri"/>
                <a:cs typeface="Calibri"/>
              </a:rPr>
              <a:t>e</a:t>
            </a:r>
            <a:r>
              <a:rPr sz="3600" b="1" spc="4" baseline="3413" dirty="0" smtClean="0">
                <a:latin typeface="Calibri"/>
                <a:cs typeface="Calibri"/>
              </a:rPr>
              <a:t>s</a:t>
            </a:r>
            <a:r>
              <a:rPr sz="3600" b="1" spc="0" baseline="3413" dirty="0" smtClean="0">
                <a:latin typeface="Calibri"/>
                <a:cs typeface="Calibri"/>
              </a:rPr>
              <a:t>pons</a:t>
            </a:r>
            <a:r>
              <a:rPr sz="3600" b="1" spc="9" baseline="3413" dirty="0" smtClean="0">
                <a:latin typeface="Calibri"/>
                <a:cs typeface="Calibri"/>
              </a:rPr>
              <a:t>e</a:t>
            </a:r>
            <a:r>
              <a:rPr sz="3600" b="1" spc="0" baseline="3413" dirty="0" smtClean="0">
                <a:latin typeface="Calibri"/>
                <a:cs typeface="Calibri"/>
              </a:rPr>
              <a:t>/</a:t>
            </a:r>
            <a:r>
              <a:rPr sz="3600" b="1" spc="-84" baseline="3413" dirty="0" smtClean="0">
                <a:latin typeface="Calibri"/>
                <a:cs typeface="Calibri"/>
              </a:rPr>
              <a:t> </a:t>
            </a:r>
            <a:r>
              <a:rPr sz="3600" b="1" spc="0" baseline="3413" dirty="0" smtClean="0">
                <a:latin typeface="Calibri"/>
                <a:cs typeface="Calibri"/>
              </a:rPr>
              <a:t>C</a:t>
            </a:r>
            <a:r>
              <a:rPr sz="3600" b="1" spc="9" baseline="3413" dirty="0" smtClean="0">
                <a:latin typeface="Calibri"/>
                <a:cs typeface="Calibri"/>
              </a:rPr>
              <a:t>o</a:t>
            </a:r>
            <a:r>
              <a:rPr sz="3600" b="1" spc="-25" baseline="3413" dirty="0" smtClean="0">
                <a:latin typeface="Calibri"/>
                <a:cs typeface="Calibri"/>
              </a:rPr>
              <a:t>n</a:t>
            </a:r>
            <a:r>
              <a:rPr sz="3600" b="1" spc="0" baseline="3413" dirty="0" smtClean="0">
                <a:latin typeface="Calibri"/>
                <a:cs typeface="Calibri"/>
              </a:rPr>
              <a:t>t</a:t>
            </a:r>
            <a:r>
              <a:rPr sz="3600" b="1" spc="-29" baseline="3413" dirty="0" smtClean="0">
                <a:latin typeface="Calibri"/>
                <a:cs typeface="Calibri"/>
              </a:rPr>
              <a:t>r</a:t>
            </a:r>
            <a:r>
              <a:rPr sz="3600" b="1" spc="4" baseline="3413" dirty="0" smtClean="0">
                <a:latin typeface="Calibri"/>
                <a:cs typeface="Calibri"/>
              </a:rPr>
              <a:t>o</a:t>
            </a:r>
            <a:r>
              <a:rPr sz="3600" b="1" spc="0" baseline="3413" dirty="0" smtClean="0">
                <a:latin typeface="Calibri"/>
                <a:cs typeface="Calibri"/>
              </a:rPr>
              <a:t>lled</a:t>
            </a:r>
            <a:r>
              <a:rPr sz="3600" b="1" spc="-88" baseline="3413" dirty="0" smtClean="0">
                <a:latin typeface="Calibri"/>
                <a:cs typeface="Calibri"/>
              </a:rPr>
              <a:t> </a:t>
            </a:r>
            <a:r>
              <a:rPr sz="3600" b="1" spc="-29" baseline="3413" dirty="0" smtClean="0">
                <a:latin typeface="Calibri"/>
                <a:cs typeface="Calibri"/>
              </a:rPr>
              <a:t>R</a:t>
            </a:r>
            <a:r>
              <a:rPr sz="3600" b="1" spc="0" baseline="3413" dirty="0" smtClean="0">
                <a:latin typeface="Calibri"/>
                <a:cs typeface="Calibri"/>
              </a:rPr>
              <a:t>e</a:t>
            </a:r>
            <a:r>
              <a:rPr sz="3600" b="1" spc="4" baseline="3413" dirty="0" smtClean="0">
                <a:latin typeface="Calibri"/>
                <a:cs typeface="Calibri"/>
              </a:rPr>
              <a:t>s</a:t>
            </a:r>
            <a:r>
              <a:rPr sz="3600" b="1" spc="0" baseline="3413" dirty="0" smtClean="0">
                <a:latin typeface="Calibri"/>
                <a:cs typeface="Calibri"/>
              </a:rPr>
              <a:t>pons</a:t>
            </a:r>
            <a:r>
              <a:rPr sz="3600" b="1" spc="9" baseline="3413" dirty="0" smtClean="0">
                <a:latin typeface="Calibri"/>
                <a:cs typeface="Calibri"/>
              </a:rPr>
              <a:t>e</a:t>
            </a:r>
            <a:r>
              <a:rPr sz="3600" b="1" spc="0" baseline="3413" dirty="0" smtClean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402"/>
              </a:spcBef>
            </a:pPr>
            <a:r>
              <a:rPr sz="2400" b="1" spc="4" dirty="0" smtClean="0">
                <a:latin typeface="Calibri"/>
                <a:cs typeface="Calibri"/>
              </a:rPr>
              <a:t>E</a:t>
            </a:r>
            <a:r>
              <a:rPr sz="2400" b="1" spc="0" dirty="0" smtClean="0">
                <a:latin typeface="Calibri"/>
                <a:cs typeface="Calibri"/>
              </a:rPr>
              <a:t>x</a:t>
            </a:r>
            <a:r>
              <a:rPr sz="2400" b="1" spc="-25" dirty="0" smtClean="0">
                <a:latin typeface="Calibri"/>
                <a:cs typeface="Calibri"/>
              </a:rPr>
              <a:t>t</a:t>
            </a:r>
            <a:r>
              <a:rPr sz="2400" b="1" spc="0" dirty="0" smtClean="0">
                <a:latin typeface="Calibri"/>
                <a:cs typeface="Calibri"/>
              </a:rPr>
              <a:t>end</a:t>
            </a:r>
            <a:r>
              <a:rPr sz="2400" b="1" spc="4" dirty="0" smtClean="0">
                <a:latin typeface="Calibri"/>
                <a:cs typeface="Calibri"/>
              </a:rPr>
              <a:t>e</a:t>
            </a:r>
            <a:r>
              <a:rPr sz="2400" b="1" spc="0" dirty="0" smtClean="0">
                <a:latin typeface="Calibri"/>
                <a:cs typeface="Calibri"/>
              </a:rPr>
              <a:t>d</a:t>
            </a:r>
            <a:r>
              <a:rPr sz="2400" b="1" spc="-19" dirty="0" smtClean="0">
                <a:latin typeface="Calibri"/>
                <a:cs typeface="Calibri"/>
              </a:rPr>
              <a:t> </a:t>
            </a:r>
            <a:r>
              <a:rPr sz="2400" b="1" spc="-29" dirty="0" smtClean="0">
                <a:latin typeface="Calibri"/>
                <a:cs typeface="Calibri"/>
              </a:rPr>
              <a:t>R</a:t>
            </a:r>
            <a:r>
              <a:rPr sz="2400" b="1" spc="0" dirty="0" smtClean="0">
                <a:latin typeface="Calibri"/>
                <a:cs typeface="Calibri"/>
              </a:rPr>
              <a:t>e</a:t>
            </a:r>
            <a:r>
              <a:rPr sz="2400" b="1" spc="4" dirty="0" smtClean="0">
                <a:latin typeface="Calibri"/>
                <a:cs typeface="Calibri"/>
              </a:rPr>
              <a:t>s</a:t>
            </a:r>
            <a:r>
              <a:rPr sz="2400" b="1" spc="0" dirty="0" smtClean="0">
                <a:latin typeface="Calibri"/>
                <a:cs typeface="Calibri"/>
              </a:rPr>
              <a:t>pons</a:t>
            </a:r>
            <a:r>
              <a:rPr sz="2400" b="1" spc="9" dirty="0" smtClean="0">
                <a:latin typeface="Calibri"/>
                <a:cs typeface="Calibri"/>
              </a:rPr>
              <a:t>e</a:t>
            </a:r>
            <a:r>
              <a:rPr sz="2400" b="1" spc="0" dirty="0" smtClean="0">
                <a:latin typeface="Calibri"/>
                <a:cs typeface="Calibri"/>
              </a:rPr>
              <a:t>/</a:t>
            </a:r>
            <a:r>
              <a:rPr sz="2400" b="1" spc="9" dirty="0" smtClean="0">
                <a:latin typeface="Calibri"/>
                <a:cs typeface="Calibri"/>
              </a:rPr>
              <a:t>U</a:t>
            </a:r>
            <a:r>
              <a:rPr sz="2400" b="1" spc="0" dirty="0" smtClean="0">
                <a:latin typeface="Calibri"/>
                <a:cs typeface="Calibri"/>
              </a:rPr>
              <a:t>n</a:t>
            </a:r>
            <a:r>
              <a:rPr sz="2400" b="1" spc="-9" dirty="0" smtClean="0">
                <a:latin typeface="Calibri"/>
                <a:cs typeface="Calibri"/>
              </a:rPr>
              <a:t>c</a:t>
            </a:r>
            <a:r>
              <a:rPr sz="2400" b="1" spc="4" dirty="0" smtClean="0">
                <a:latin typeface="Calibri"/>
                <a:cs typeface="Calibri"/>
              </a:rPr>
              <a:t>o</a:t>
            </a:r>
            <a:r>
              <a:rPr sz="2400" b="1" spc="-25" dirty="0" smtClean="0">
                <a:latin typeface="Calibri"/>
                <a:cs typeface="Calibri"/>
              </a:rPr>
              <a:t>n</a:t>
            </a:r>
            <a:r>
              <a:rPr sz="2400" b="1" spc="0" dirty="0" smtClean="0">
                <a:latin typeface="Calibri"/>
                <a:cs typeface="Calibri"/>
              </a:rPr>
              <a:t>t</a:t>
            </a:r>
            <a:r>
              <a:rPr sz="2400" b="1" spc="-29" dirty="0" smtClean="0">
                <a:latin typeface="Calibri"/>
                <a:cs typeface="Calibri"/>
              </a:rPr>
              <a:t>r</a:t>
            </a:r>
            <a:r>
              <a:rPr sz="2400" b="1" spc="4" dirty="0" smtClean="0">
                <a:latin typeface="Calibri"/>
                <a:cs typeface="Calibri"/>
              </a:rPr>
              <a:t>o</a:t>
            </a:r>
            <a:r>
              <a:rPr sz="2400" b="1" spc="0" dirty="0" smtClean="0">
                <a:latin typeface="Calibri"/>
                <a:cs typeface="Calibri"/>
              </a:rPr>
              <a:t>lled</a:t>
            </a:r>
            <a:r>
              <a:rPr sz="2400" b="1" spc="-200" dirty="0" smtClean="0">
                <a:latin typeface="Calibri"/>
                <a:cs typeface="Calibri"/>
              </a:rPr>
              <a:t> </a:t>
            </a:r>
            <a:r>
              <a:rPr sz="2400" b="1" spc="-29" dirty="0" smtClean="0">
                <a:latin typeface="Calibri"/>
                <a:cs typeface="Calibri"/>
              </a:rPr>
              <a:t>R</a:t>
            </a:r>
            <a:r>
              <a:rPr sz="2400" b="1" spc="0" dirty="0" smtClean="0">
                <a:latin typeface="Calibri"/>
                <a:cs typeface="Calibri"/>
              </a:rPr>
              <a:t>e</a:t>
            </a:r>
            <a:r>
              <a:rPr sz="2400" b="1" spc="4" dirty="0" smtClean="0">
                <a:latin typeface="Calibri"/>
                <a:cs typeface="Calibri"/>
              </a:rPr>
              <a:t>s</a:t>
            </a:r>
            <a:r>
              <a:rPr sz="2400" b="1" spc="0" dirty="0" smtClean="0">
                <a:latin typeface="Calibri"/>
                <a:cs typeface="Calibri"/>
              </a:rPr>
              <a:t>pons</a:t>
            </a:r>
            <a:r>
              <a:rPr sz="2400" b="1" spc="9" dirty="0" smtClean="0">
                <a:latin typeface="Calibri"/>
                <a:cs typeface="Calibri"/>
              </a:rPr>
              <a:t>e</a:t>
            </a:r>
            <a:r>
              <a:rPr sz="2400" b="1" spc="0" dirty="0" smtClean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79905" y="3445662"/>
            <a:ext cx="2581353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-34" baseline="3413" dirty="0" smtClean="0">
                <a:latin typeface="Calibri"/>
                <a:cs typeface="Calibri"/>
              </a:rPr>
              <a:t>R</a:t>
            </a:r>
            <a:r>
              <a:rPr sz="3600" spc="0" baseline="3413" dirty="0" smtClean="0">
                <a:latin typeface="Calibri"/>
                <a:cs typeface="Calibri"/>
              </a:rPr>
              <a:t>e</a:t>
            </a:r>
            <a:r>
              <a:rPr sz="3600" spc="-25" baseline="3413" dirty="0" smtClean="0">
                <a:latin typeface="Calibri"/>
                <a:cs typeface="Calibri"/>
              </a:rPr>
              <a:t>s</a:t>
            </a:r>
            <a:r>
              <a:rPr sz="3600" spc="0" baseline="3413" dirty="0" smtClean="0">
                <a:latin typeface="Calibri"/>
                <a:cs typeface="Calibri"/>
              </a:rPr>
              <a:t>tric</a:t>
            </a:r>
            <a:r>
              <a:rPr sz="3600" spc="-19" baseline="3413" dirty="0" smtClean="0">
                <a:latin typeface="Calibri"/>
                <a:cs typeface="Calibri"/>
              </a:rPr>
              <a:t>t</a:t>
            </a:r>
            <a:r>
              <a:rPr sz="3600" spc="0" baseline="3413" dirty="0" smtClean="0">
                <a:latin typeface="Calibri"/>
                <a:cs typeface="Calibri"/>
              </a:rPr>
              <a:t>ed</a:t>
            </a:r>
            <a:r>
              <a:rPr sz="3600" spc="-34" baseline="3413" dirty="0" smtClean="0">
                <a:latin typeface="Calibri"/>
                <a:cs typeface="Calibri"/>
              </a:rPr>
              <a:t> R</a:t>
            </a:r>
            <a:r>
              <a:rPr sz="3600" spc="0" baseline="3413" dirty="0" smtClean="0">
                <a:latin typeface="Calibri"/>
                <a:cs typeface="Calibri"/>
              </a:rPr>
              <a:t>espo</a:t>
            </a:r>
            <a:r>
              <a:rPr sz="3600" spc="-9" baseline="3413" dirty="0" smtClean="0">
                <a:latin typeface="Calibri"/>
                <a:cs typeface="Calibri"/>
              </a:rPr>
              <a:t>n</a:t>
            </a:r>
            <a:r>
              <a:rPr sz="3600" spc="0" baseline="3413" dirty="0" smtClean="0">
                <a:latin typeface="Calibri"/>
                <a:cs typeface="Calibri"/>
              </a:rPr>
              <a:t>se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45989" y="3445662"/>
            <a:ext cx="2500500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 smtClean="0">
                <a:latin typeface="Calibri"/>
                <a:cs typeface="Calibri"/>
              </a:rPr>
              <a:t>E</a:t>
            </a:r>
            <a:r>
              <a:rPr sz="3600" spc="14" baseline="3413" dirty="0" smtClean="0">
                <a:latin typeface="Calibri"/>
                <a:cs typeface="Calibri"/>
              </a:rPr>
              <a:t>x</a:t>
            </a:r>
            <a:r>
              <a:rPr sz="3600" spc="-25" baseline="3413" dirty="0" smtClean="0">
                <a:latin typeface="Calibri"/>
                <a:cs typeface="Calibri"/>
              </a:rPr>
              <a:t>t</a:t>
            </a:r>
            <a:r>
              <a:rPr sz="3600" spc="0" baseline="3413" dirty="0" smtClean="0">
                <a:latin typeface="Calibri"/>
                <a:cs typeface="Calibri"/>
              </a:rPr>
              <a:t>ended</a:t>
            </a:r>
            <a:r>
              <a:rPr sz="3600" spc="-24" baseline="3413" dirty="0" smtClean="0">
                <a:latin typeface="Calibri"/>
                <a:cs typeface="Calibri"/>
              </a:rPr>
              <a:t> </a:t>
            </a:r>
            <a:r>
              <a:rPr sz="3600" spc="-34" baseline="3413" dirty="0" smtClean="0">
                <a:latin typeface="Calibri"/>
                <a:cs typeface="Calibri"/>
              </a:rPr>
              <a:t>R</a:t>
            </a:r>
            <a:r>
              <a:rPr sz="3600" spc="0" baseline="3413" dirty="0" smtClean="0">
                <a:latin typeface="Calibri"/>
                <a:cs typeface="Calibri"/>
              </a:rPr>
              <a:t>espo</a:t>
            </a:r>
            <a:r>
              <a:rPr sz="3600" spc="-9" baseline="3413" dirty="0" smtClean="0">
                <a:latin typeface="Calibri"/>
                <a:cs typeface="Calibri"/>
              </a:rPr>
              <a:t>n</a:t>
            </a:r>
            <a:r>
              <a:rPr sz="3600" spc="0" baseline="3413" dirty="0" smtClean="0">
                <a:latin typeface="Calibri"/>
                <a:cs typeface="Calibri"/>
              </a:rPr>
              <a:t>se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214678" y="1119378"/>
            <a:ext cx="102157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" name="object 15"/>
          <p:cNvSpPr txBox="1"/>
          <p:nvPr/>
        </p:nvSpPr>
        <p:spPr>
          <a:xfrm>
            <a:off x="5088034" y="1119378"/>
            <a:ext cx="103175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" name="object 16"/>
          <p:cNvSpPr txBox="1"/>
          <p:nvPr/>
        </p:nvSpPr>
        <p:spPr>
          <a:xfrm>
            <a:off x="4595692" y="1119378"/>
            <a:ext cx="103112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7" name="object 17"/>
          <p:cNvSpPr txBox="1"/>
          <p:nvPr/>
        </p:nvSpPr>
        <p:spPr>
          <a:xfrm>
            <a:off x="3312357" y="1119378"/>
            <a:ext cx="103545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1540" y="169163"/>
            <a:ext cx="8252459" cy="1670303"/>
          </a:xfrm>
          <a:custGeom>
            <a:avLst/>
            <a:gdLst/>
            <a:ahLst/>
            <a:cxnLst/>
            <a:rect l="l" t="t" r="r" b="b"/>
            <a:pathLst>
              <a:path w="8252459" h="1670303">
                <a:moveTo>
                  <a:pt x="4145788" y="0"/>
                </a:moveTo>
                <a:lnTo>
                  <a:pt x="3743071" y="11175"/>
                </a:lnTo>
                <a:lnTo>
                  <a:pt x="3379597" y="42925"/>
                </a:lnTo>
                <a:lnTo>
                  <a:pt x="3026156" y="85978"/>
                </a:lnTo>
                <a:lnTo>
                  <a:pt x="2701798" y="138937"/>
                </a:lnTo>
                <a:lnTo>
                  <a:pt x="2396998" y="203707"/>
                </a:lnTo>
                <a:lnTo>
                  <a:pt x="2121916" y="278510"/>
                </a:lnTo>
                <a:lnTo>
                  <a:pt x="1856739" y="363854"/>
                </a:lnTo>
                <a:lnTo>
                  <a:pt x="1621282" y="449833"/>
                </a:lnTo>
                <a:lnTo>
                  <a:pt x="1395348" y="546353"/>
                </a:lnTo>
                <a:lnTo>
                  <a:pt x="1198498" y="642365"/>
                </a:lnTo>
                <a:lnTo>
                  <a:pt x="1011682" y="749553"/>
                </a:lnTo>
                <a:lnTo>
                  <a:pt x="697357" y="953134"/>
                </a:lnTo>
                <a:lnTo>
                  <a:pt x="559816" y="1059814"/>
                </a:lnTo>
                <a:lnTo>
                  <a:pt x="343928" y="1252854"/>
                </a:lnTo>
                <a:lnTo>
                  <a:pt x="255562" y="1338325"/>
                </a:lnTo>
                <a:lnTo>
                  <a:pt x="186296" y="1424177"/>
                </a:lnTo>
                <a:lnTo>
                  <a:pt x="127546" y="1488439"/>
                </a:lnTo>
                <a:lnTo>
                  <a:pt x="78346" y="1553082"/>
                </a:lnTo>
                <a:lnTo>
                  <a:pt x="39166" y="1606168"/>
                </a:lnTo>
                <a:lnTo>
                  <a:pt x="10032" y="1649094"/>
                </a:lnTo>
                <a:lnTo>
                  <a:pt x="0" y="1670303"/>
                </a:lnTo>
                <a:lnTo>
                  <a:pt x="19583" y="1649094"/>
                </a:lnTo>
                <a:lnTo>
                  <a:pt x="39166" y="1616836"/>
                </a:lnTo>
                <a:lnTo>
                  <a:pt x="78346" y="1563242"/>
                </a:lnTo>
                <a:lnTo>
                  <a:pt x="137579" y="1509648"/>
                </a:lnTo>
                <a:lnTo>
                  <a:pt x="196811" y="1445513"/>
                </a:lnTo>
                <a:lnTo>
                  <a:pt x="275145" y="1381251"/>
                </a:lnTo>
                <a:lnTo>
                  <a:pt x="373075" y="1295907"/>
                </a:lnTo>
                <a:lnTo>
                  <a:pt x="471423" y="1220596"/>
                </a:lnTo>
                <a:lnTo>
                  <a:pt x="599059" y="1135125"/>
                </a:lnTo>
                <a:lnTo>
                  <a:pt x="737108" y="1038605"/>
                </a:lnTo>
                <a:lnTo>
                  <a:pt x="884173" y="953134"/>
                </a:lnTo>
                <a:lnTo>
                  <a:pt x="1060958" y="867282"/>
                </a:lnTo>
                <a:lnTo>
                  <a:pt x="1247648" y="771270"/>
                </a:lnTo>
                <a:lnTo>
                  <a:pt x="1454023" y="695959"/>
                </a:lnTo>
                <a:lnTo>
                  <a:pt x="1679955" y="609980"/>
                </a:lnTo>
                <a:lnTo>
                  <a:pt x="1925574" y="535177"/>
                </a:lnTo>
                <a:lnTo>
                  <a:pt x="2180590" y="471042"/>
                </a:lnTo>
                <a:lnTo>
                  <a:pt x="2466340" y="407415"/>
                </a:lnTo>
                <a:lnTo>
                  <a:pt x="2770505" y="353821"/>
                </a:lnTo>
                <a:lnTo>
                  <a:pt x="3448431" y="289051"/>
                </a:lnTo>
                <a:lnTo>
                  <a:pt x="3811397" y="278510"/>
                </a:lnTo>
                <a:lnTo>
                  <a:pt x="6803720" y="278510"/>
                </a:lnTo>
                <a:lnTo>
                  <a:pt x="6503669" y="214248"/>
                </a:lnTo>
                <a:lnTo>
                  <a:pt x="5973445" y="128904"/>
                </a:lnTo>
                <a:lnTo>
                  <a:pt x="5481955" y="75310"/>
                </a:lnTo>
                <a:lnTo>
                  <a:pt x="5010404" y="32384"/>
                </a:lnTo>
                <a:lnTo>
                  <a:pt x="4558538" y="11175"/>
                </a:lnTo>
                <a:lnTo>
                  <a:pt x="4145788" y="0"/>
                </a:lnTo>
                <a:close/>
              </a:path>
              <a:path w="8252459" h="1670303">
                <a:moveTo>
                  <a:pt x="6803720" y="278510"/>
                </a:moveTo>
                <a:lnTo>
                  <a:pt x="4204589" y="278510"/>
                </a:lnTo>
                <a:lnTo>
                  <a:pt x="4627372" y="289051"/>
                </a:lnTo>
                <a:lnTo>
                  <a:pt x="5069205" y="321436"/>
                </a:lnTo>
                <a:lnTo>
                  <a:pt x="5531104" y="375030"/>
                </a:lnTo>
                <a:lnTo>
                  <a:pt x="6022213" y="449833"/>
                </a:lnTo>
                <a:lnTo>
                  <a:pt x="6542785" y="535177"/>
                </a:lnTo>
                <a:lnTo>
                  <a:pt x="7083552" y="653541"/>
                </a:lnTo>
                <a:lnTo>
                  <a:pt x="7653019" y="792479"/>
                </a:lnTo>
                <a:lnTo>
                  <a:pt x="8252459" y="953134"/>
                </a:lnTo>
                <a:lnTo>
                  <a:pt x="8252459" y="621156"/>
                </a:lnTo>
                <a:lnTo>
                  <a:pt x="7633334" y="460374"/>
                </a:lnTo>
                <a:lnTo>
                  <a:pt x="6803720" y="278510"/>
                </a:lnTo>
                <a:close/>
              </a:path>
            </a:pathLst>
          </a:custGeom>
          <a:solidFill>
            <a:srgbClr val="FAEB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3400" y="321563"/>
            <a:ext cx="8610599" cy="1572767"/>
          </a:xfrm>
          <a:custGeom>
            <a:avLst/>
            <a:gdLst/>
            <a:ahLst/>
            <a:cxnLst/>
            <a:rect l="l" t="t" r="r" b="b"/>
            <a:pathLst>
              <a:path w="8610599" h="1572767">
                <a:moveTo>
                  <a:pt x="4316095" y="0"/>
                </a:moveTo>
                <a:lnTo>
                  <a:pt x="3522726" y="42417"/>
                </a:lnTo>
                <a:lnTo>
                  <a:pt x="2815971" y="128269"/>
                </a:lnTo>
                <a:lnTo>
                  <a:pt x="2500884" y="192404"/>
                </a:lnTo>
                <a:lnTo>
                  <a:pt x="2207514" y="267207"/>
                </a:lnTo>
                <a:lnTo>
                  <a:pt x="1935226" y="342391"/>
                </a:lnTo>
                <a:lnTo>
                  <a:pt x="1685163" y="428370"/>
                </a:lnTo>
                <a:lnTo>
                  <a:pt x="1457452" y="513714"/>
                </a:lnTo>
                <a:lnTo>
                  <a:pt x="1250695" y="609599"/>
                </a:lnTo>
                <a:lnTo>
                  <a:pt x="1054608" y="706627"/>
                </a:lnTo>
                <a:lnTo>
                  <a:pt x="880618" y="802639"/>
                </a:lnTo>
                <a:lnTo>
                  <a:pt x="728954" y="899032"/>
                </a:lnTo>
                <a:lnTo>
                  <a:pt x="587286" y="995044"/>
                </a:lnTo>
                <a:lnTo>
                  <a:pt x="467829" y="1091437"/>
                </a:lnTo>
                <a:lnTo>
                  <a:pt x="358927" y="1177289"/>
                </a:lnTo>
                <a:lnTo>
                  <a:pt x="272237" y="1262760"/>
                </a:lnTo>
                <a:lnTo>
                  <a:pt x="195592" y="1337436"/>
                </a:lnTo>
                <a:lnTo>
                  <a:pt x="130568" y="1402079"/>
                </a:lnTo>
                <a:lnTo>
                  <a:pt x="76123" y="1465706"/>
                </a:lnTo>
                <a:lnTo>
                  <a:pt x="43878" y="1508632"/>
                </a:lnTo>
                <a:lnTo>
                  <a:pt x="11099" y="1551558"/>
                </a:lnTo>
                <a:lnTo>
                  <a:pt x="0" y="1572767"/>
                </a:lnTo>
                <a:lnTo>
                  <a:pt x="21678" y="1551558"/>
                </a:lnTo>
                <a:lnTo>
                  <a:pt x="43878" y="1519300"/>
                </a:lnTo>
                <a:lnTo>
                  <a:pt x="87223" y="1476882"/>
                </a:lnTo>
                <a:lnTo>
                  <a:pt x="141135" y="1423288"/>
                </a:lnTo>
                <a:lnTo>
                  <a:pt x="206692" y="1369821"/>
                </a:lnTo>
                <a:lnTo>
                  <a:pt x="380606" y="1219834"/>
                </a:lnTo>
                <a:lnTo>
                  <a:pt x="619531" y="1070228"/>
                </a:lnTo>
                <a:lnTo>
                  <a:pt x="761238" y="984376"/>
                </a:lnTo>
                <a:lnTo>
                  <a:pt x="924052" y="899032"/>
                </a:lnTo>
                <a:lnTo>
                  <a:pt x="1109091" y="813180"/>
                </a:lnTo>
                <a:lnTo>
                  <a:pt x="1304670" y="727836"/>
                </a:lnTo>
                <a:lnTo>
                  <a:pt x="1511300" y="653033"/>
                </a:lnTo>
                <a:lnTo>
                  <a:pt x="1750822" y="577849"/>
                </a:lnTo>
                <a:lnTo>
                  <a:pt x="2000758" y="503046"/>
                </a:lnTo>
                <a:lnTo>
                  <a:pt x="2283079" y="438403"/>
                </a:lnTo>
                <a:lnTo>
                  <a:pt x="2576449" y="384809"/>
                </a:lnTo>
                <a:lnTo>
                  <a:pt x="3229355" y="299465"/>
                </a:lnTo>
                <a:lnTo>
                  <a:pt x="3979417" y="257047"/>
                </a:lnTo>
                <a:lnTo>
                  <a:pt x="7071970" y="257047"/>
                </a:lnTo>
                <a:lnTo>
                  <a:pt x="6784213" y="203580"/>
                </a:lnTo>
                <a:lnTo>
                  <a:pt x="6240780" y="128269"/>
                </a:lnTo>
                <a:lnTo>
                  <a:pt x="5718556" y="64134"/>
                </a:lnTo>
                <a:lnTo>
                  <a:pt x="5229606" y="32384"/>
                </a:lnTo>
                <a:lnTo>
                  <a:pt x="4762246" y="11049"/>
                </a:lnTo>
                <a:lnTo>
                  <a:pt x="4316095" y="0"/>
                </a:lnTo>
                <a:close/>
              </a:path>
              <a:path w="8610599" h="1572767">
                <a:moveTo>
                  <a:pt x="7071970" y="257047"/>
                </a:moveTo>
                <a:lnTo>
                  <a:pt x="4392295" y="257047"/>
                </a:lnTo>
                <a:lnTo>
                  <a:pt x="4827270" y="278256"/>
                </a:lnTo>
                <a:lnTo>
                  <a:pt x="5284089" y="310641"/>
                </a:lnTo>
                <a:lnTo>
                  <a:pt x="5773039" y="353059"/>
                </a:lnTo>
                <a:lnTo>
                  <a:pt x="6284214" y="417194"/>
                </a:lnTo>
                <a:lnTo>
                  <a:pt x="6827520" y="513714"/>
                </a:lnTo>
                <a:lnTo>
                  <a:pt x="7392670" y="620775"/>
                </a:lnTo>
                <a:lnTo>
                  <a:pt x="7979918" y="749045"/>
                </a:lnTo>
                <a:lnTo>
                  <a:pt x="8610599" y="899032"/>
                </a:lnTo>
                <a:lnTo>
                  <a:pt x="8610599" y="588390"/>
                </a:lnTo>
                <a:lnTo>
                  <a:pt x="7968869" y="438403"/>
                </a:lnTo>
                <a:lnTo>
                  <a:pt x="7360411" y="310641"/>
                </a:lnTo>
                <a:lnTo>
                  <a:pt x="7071970" y="257047"/>
                </a:lnTo>
                <a:close/>
              </a:path>
            </a:pathLst>
          </a:custGeom>
          <a:solidFill>
            <a:srgbClr val="F5CD2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572000"/>
            <a:ext cx="9143999" cy="2285996"/>
          </a:xfrm>
          <a:custGeom>
            <a:avLst/>
            <a:gdLst/>
            <a:ahLst/>
            <a:cxnLst/>
            <a:rect l="l" t="t" r="r" b="b"/>
            <a:pathLst>
              <a:path w="9143999" h="2285996">
                <a:moveTo>
                  <a:pt x="0" y="1124484"/>
                </a:moveTo>
                <a:lnTo>
                  <a:pt x="0" y="2285996"/>
                </a:lnTo>
                <a:lnTo>
                  <a:pt x="9143999" y="2285996"/>
                </a:lnTo>
                <a:lnTo>
                  <a:pt x="9143999" y="1763941"/>
                </a:lnTo>
                <a:lnTo>
                  <a:pt x="3986149" y="1763941"/>
                </a:lnTo>
                <a:lnTo>
                  <a:pt x="3730085" y="1759642"/>
                </a:lnTo>
                <a:lnTo>
                  <a:pt x="3479049" y="1749903"/>
                </a:lnTo>
                <a:lnTo>
                  <a:pt x="3233190" y="1735141"/>
                </a:lnTo>
                <a:lnTo>
                  <a:pt x="2992654" y="1715777"/>
                </a:lnTo>
                <a:lnTo>
                  <a:pt x="2757592" y="1692227"/>
                </a:lnTo>
                <a:lnTo>
                  <a:pt x="2528151" y="1664912"/>
                </a:lnTo>
                <a:lnTo>
                  <a:pt x="2304479" y="1634250"/>
                </a:lnTo>
                <a:lnTo>
                  <a:pt x="2086726" y="1600660"/>
                </a:lnTo>
                <a:lnTo>
                  <a:pt x="1875039" y="1564561"/>
                </a:lnTo>
                <a:lnTo>
                  <a:pt x="1669567" y="1526371"/>
                </a:lnTo>
                <a:lnTo>
                  <a:pt x="1470459" y="1486510"/>
                </a:lnTo>
                <a:lnTo>
                  <a:pt x="1277862" y="1445396"/>
                </a:lnTo>
                <a:lnTo>
                  <a:pt x="1091926" y="1403447"/>
                </a:lnTo>
                <a:lnTo>
                  <a:pt x="740629" y="1318724"/>
                </a:lnTo>
                <a:lnTo>
                  <a:pt x="0" y="1124484"/>
                </a:lnTo>
                <a:close/>
              </a:path>
              <a:path w="9143999" h="2285996">
                <a:moveTo>
                  <a:pt x="9143999" y="0"/>
                </a:moveTo>
                <a:lnTo>
                  <a:pt x="9084905" y="77057"/>
                </a:lnTo>
                <a:lnTo>
                  <a:pt x="9014664" y="165684"/>
                </a:lnTo>
                <a:lnTo>
                  <a:pt x="8931645" y="264148"/>
                </a:lnTo>
                <a:lnTo>
                  <a:pt x="8834220" y="370716"/>
                </a:lnTo>
                <a:lnTo>
                  <a:pt x="8720758" y="483656"/>
                </a:lnTo>
                <a:lnTo>
                  <a:pt x="8589630" y="601233"/>
                </a:lnTo>
                <a:lnTo>
                  <a:pt x="8439205" y="721717"/>
                </a:lnTo>
                <a:lnTo>
                  <a:pt x="8267854" y="843373"/>
                </a:lnTo>
                <a:lnTo>
                  <a:pt x="8073947" y="964469"/>
                </a:lnTo>
                <a:lnTo>
                  <a:pt x="7855854" y="1083271"/>
                </a:lnTo>
                <a:lnTo>
                  <a:pt x="7611946" y="1198048"/>
                </a:lnTo>
                <a:lnTo>
                  <a:pt x="7340592" y="1307066"/>
                </a:lnTo>
                <a:lnTo>
                  <a:pt x="7040163" y="1408592"/>
                </a:lnTo>
                <a:lnTo>
                  <a:pt x="6709029" y="1500893"/>
                </a:lnTo>
                <a:lnTo>
                  <a:pt x="6345560" y="1582237"/>
                </a:lnTo>
                <a:lnTo>
                  <a:pt x="5948127" y="1650890"/>
                </a:lnTo>
                <a:lnTo>
                  <a:pt x="5515099" y="1705120"/>
                </a:lnTo>
                <a:lnTo>
                  <a:pt x="5044846" y="1743193"/>
                </a:lnTo>
                <a:lnTo>
                  <a:pt x="4535739" y="1763378"/>
                </a:lnTo>
                <a:lnTo>
                  <a:pt x="3986149" y="1763941"/>
                </a:lnTo>
                <a:lnTo>
                  <a:pt x="9143999" y="1763941"/>
                </a:lnTo>
                <a:lnTo>
                  <a:pt x="9143999" y="0"/>
                </a:lnTo>
                <a:close/>
              </a:path>
            </a:pathLst>
          </a:custGeom>
          <a:solidFill>
            <a:srgbClr val="5A160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114800"/>
            <a:ext cx="8991600" cy="2189041"/>
          </a:xfrm>
          <a:custGeom>
            <a:avLst/>
            <a:gdLst/>
            <a:ahLst/>
            <a:cxnLst/>
            <a:rect l="l" t="t" r="r" b="b"/>
            <a:pathLst>
              <a:path w="8991600" h="2189041">
                <a:moveTo>
                  <a:pt x="0" y="944499"/>
                </a:moveTo>
                <a:lnTo>
                  <a:pt x="0" y="1378839"/>
                </a:lnTo>
                <a:lnTo>
                  <a:pt x="1049999" y="1697960"/>
                </a:lnTo>
                <a:lnTo>
                  <a:pt x="2019513" y="1931003"/>
                </a:lnTo>
                <a:lnTo>
                  <a:pt x="2911422" y="2085505"/>
                </a:lnTo>
                <a:lnTo>
                  <a:pt x="3728606" y="2169005"/>
                </a:lnTo>
                <a:lnTo>
                  <a:pt x="4473946" y="2189041"/>
                </a:lnTo>
                <a:lnTo>
                  <a:pt x="5150322" y="2153151"/>
                </a:lnTo>
                <a:lnTo>
                  <a:pt x="5760616" y="2068874"/>
                </a:lnTo>
                <a:lnTo>
                  <a:pt x="6307707" y="1943749"/>
                </a:lnTo>
                <a:lnTo>
                  <a:pt x="6646160" y="1833588"/>
                </a:lnTo>
                <a:lnTo>
                  <a:pt x="4399901" y="1833588"/>
                </a:lnTo>
                <a:lnTo>
                  <a:pt x="3661208" y="1789868"/>
                </a:lnTo>
                <a:lnTo>
                  <a:pt x="2854358" y="1686045"/>
                </a:lnTo>
                <a:lnTo>
                  <a:pt x="1976863" y="1515173"/>
                </a:lnTo>
                <a:lnTo>
                  <a:pt x="1026239" y="1270306"/>
                </a:lnTo>
                <a:lnTo>
                  <a:pt x="0" y="944499"/>
                </a:lnTo>
                <a:close/>
              </a:path>
              <a:path w="8991600" h="2189041">
                <a:moveTo>
                  <a:pt x="8991600" y="0"/>
                </a:moveTo>
                <a:lnTo>
                  <a:pt x="8931512" y="92792"/>
                </a:lnTo>
                <a:lnTo>
                  <a:pt x="8852675" y="198365"/>
                </a:lnTo>
                <a:lnTo>
                  <a:pt x="8737994" y="334127"/>
                </a:lnTo>
                <a:lnTo>
                  <a:pt x="8584983" y="493133"/>
                </a:lnTo>
                <a:lnTo>
                  <a:pt x="8391158" y="668438"/>
                </a:lnTo>
                <a:lnTo>
                  <a:pt x="8154031" y="853096"/>
                </a:lnTo>
                <a:lnTo>
                  <a:pt x="7871118" y="1040161"/>
                </a:lnTo>
                <a:lnTo>
                  <a:pt x="7539933" y="1222688"/>
                </a:lnTo>
                <a:lnTo>
                  <a:pt x="7157989" y="1393731"/>
                </a:lnTo>
                <a:lnTo>
                  <a:pt x="6722802" y="1546344"/>
                </a:lnTo>
                <a:lnTo>
                  <a:pt x="6231885" y="1673582"/>
                </a:lnTo>
                <a:lnTo>
                  <a:pt x="5682753" y="1768499"/>
                </a:lnTo>
                <a:lnTo>
                  <a:pt x="5072920" y="1824149"/>
                </a:lnTo>
                <a:lnTo>
                  <a:pt x="4399901" y="1833588"/>
                </a:lnTo>
                <a:lnTo>
                  <a:pt x="6646160" y="1833588"/>
                </a:lnTo>
                <a:lnTo>
                  <a:pt x="6794478" y="1785313"/>
                </a:lnTo>
                <a:lnTo>
                  <a:pt x="7223807" y="1601104"/>
                </a:lnTo>
                <a:lnTo>
                  <a:pt x="7598576" y="1398662"/>
                </a:lnTo>
                <a:lnTo>
                  <a:pt x="7921666" y="1185525"/>
                </a:lnTo>
                <a:lnTo>
                  <a:pt x="8195957" y="969231"/>
                </a:lnTo>
                <a:lnTo>
                  <a:pt x="8424330" y="757318"/>
                </a:lnTo>
                <a:lnTo>
                  <a:pt x="8609665" y="557325"/>
                </a:lnTo>
                <a:lnTo>
                  <a:pt x="8754843" y="376790"/>
                </a:lnTo>
                <a:lnTo>
                  <a:pt x="8862745" y="223252"/>
                </a:lnTo>
                <a:lnTo>
                  <a:pt x="8936251" y="104248"/>
                </a:lnTo>
                <a:lnTo>
                  <a:pt x="8978243" y="27318"/>
                </a:lnTo>
                <a:lnTo>
                  <a:pt x="8991600" y="0"/>
                </a:lnTo>
                <a:close/>
              </a:path>
            </a:pathLst>
          </a:custGeom>
          <a:solidFill>
            <a:srgbClr val="FAEB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4572000"/>
            <a:ext cx="9144000" cy="1867695"/>
          </a:xfrm>
          <a:custGeom>
            <a:avLst/>
            <a:gdLst/>
            <a:ahLst/>
            <a:cxnLst/>
            <a:rect l="l" t="t" r="r" b="b"/>
            <a:pathLst>
              <a:path w="9144000" h="1867695">
                <a:moveTo>
                  <a:pt x="0" y="805941"/>
                </a:moveTo>
                <a:lnTo>
                  <a:pt x="0" y="1176439"/>
                </a:lnTo>
                <a:lnTo>
                  <a:pt x="1067798" y="1448711"/>
                </a:lnTo>
                <a:lnTo>
                  <a:pt x="2053746" y="1647542"/>
                </a:lnTo>
                <a:lnTo>
                  <a:pt x="2960774" y="1779361"/>
                </a:lnTo>
                <a:lnTo>
                  <a:pt x="3791809" y="1850602"/>
                </a:lnTo>
                <a:lnTo>
                  <a:pt x="4549782" y="1867695"/>
                </a:lnTo>
                <a:lnTo>
                  <a:pt x="5237623" y="1837073"/>
                </a:lnTo>
                <a:lnTo>
                  <a:pt x="5858261" y="1765167"/>
                </a:lnTo>
                <a:lnTo>
                  <a:pt x="6414625" y="1658409"/>
                </a:lnTo>
                <a:lnTo>
                  <a:pt x="6758668" y="1564459"/>
                </a:lnTo>
                <a:lnTo>
                  <a:pt x="4474452" y="1564459"/>
                </a:lnTo>
                <a:lnTo>
                  <a:pt x="3723241" y="1527166"/>
                </a:lnTo>
                <a:lnTo>
                  <a:pt x="2902719" y="1438594"/>
                </a:lnTo>
                <a:lnTo>
                  <a:pt x="2010356" y="1292816"/>
                </a:lnTo>
                <a:lnTo>
                  <a:pt x="1043625" y="1083907"/>
                </a:lnTo>
                <a:lnTo>
                  <a:pt x="0" y="805941"/>
                </a:lnTo>
                <a:close/>
              </a:path>
              <a:path w="9144000" h="1867695">
                <a:moveTo>
                  <a:pt x="9144000" y="0"/>
                </a:moveTo>
                <a:lnTo>
                  <a:pt x="9082892" y="79170"/>
                </a:lnTo>
                <a:lnTo>
                  <a:pt x="9002717" y="169245"/>
                </a:lnTo>
                <a:lnTo>
                  <a:pt x="8886090" y="285078"/>
                </a:lnTo>
                <a:lnTo>
                  <a:pt x="8730484" y="420743"/>
                </a:lnTo>
                <a:lnTo>
                  <a:pt x="8533370" y="570315"/>
                </a:lnTo>
                <a:lnTo>
                  <a:pt x="8292222" y="727867"/>
                </a:lnTo>
                <a:lnTo>
                  <a:pt x="8004511" y="887473"/>
                </a:lnTo>
                <a:lnTo>
                  <a:pt x="7667710" y="1043208"/>
                </a:lnTo>
                <a:lnTo>
                  <a:pt x="7279290" y="1189145"/>
                </a:lnTo>
                <a:lnTo>
                  <a:pt x="6836725" y="1319359"/>
                </a:lnTo>
                <a:lnTo>
                  <a:pt x="6337486" y="1427923"/>
                </a:lnTo>
                <a:lnTo>
                  <a:pt x="5779046" y="1508912"/>
                </a:lnTo>
                <a:lnTo>
                  <a:pt x="5158877" y="1556399"/>
                </a:lnTo>
                <a:lnTo>
                  <a:pt x="4474452" y="1564459"/>
                </a:lnTo>
                <a:lnTo>
                  <a:pt x="6758668" y="1564459"/>
                </a:lnTo>
                <a:lnTo>
                  <a:pt x="6909645" y="1523231"/>
                </a:lnTo>
                <a:lnTo>
                  <a:pt x="7346251" y="1366064"/>
                </a:lnTo>
                <a:lnTo>
                  <a:pt x="7727372" y="1193340"/>
                </a:lnTo>
                <a:lnTo>
                  <a:pt x="8055937" y="1011491"/>
                </a:lnTo>
                <a:lnTo>
                  <a:pt x="8334876" y="826948"/>
                </a:lnTo>
                <a:lnTo>
                  <a:pt x="8567118" y="646144"/>
                </a:lnTo>
                <a:lnTo>
                  <a:pt x="8755594" y="475510"/>
                </a:lnTo>
                <a:lnTo>
                  <a:pt x="8903232" y="321477"/>
                </a:lnTo>
                <a:lnTo>
                  <a:pt x="9012962" y="190478"/>
                </a:lnTo>
                <a:lnTo>
                  <a:pt x="9087714" y="88945"/>
                </a:lnTo>
                <a:lnTo>
                  <a:pt x="9130416" y="23308"/>
                </a:lnTo>
                <a:lnTo>
                  <a:pt x="9144000" y="0"/>
                </a:lnTo>
                <a:close/>
              </a:path>
            </a:pathLst>
          </a:custGeom>
          <a:solidFill>
            <a:srgbClr val="F5CD2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303400" y="1436877"/>
            <a:ext cx="7074604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b="1" u="heavy" spc="-44" baseline="3034" dirty="0" smtClean="0">
                <a:latin typeface="Calibri"/>
                <a:cs typeface="Calibri"/>
              </a:rPr>
              <a:t>R</a:t>
            </a:r>
            <a:r>
              <a:rPr sz="5400" b="1" u="heavy" spc="0" baseline="3034" dirty="0" smtClean="0">
                <a:latin typeface="Calibri"/>
                <a:cs typeface="Calibri"/>
              </a:rPr>
              <a:t>e</a:t>
            </a:r>
            <a:r>
              <a:rPr sz="5400" b="1" u="heavy" spc="-34" baseline="3034" dirty="0" smtClean="0">
                <a:latin typeface="Calibri"/>
                <a:cs typeface="Calibri"/>
              </a:rPr>
              <a:t>s</a:t>
            </a:r>
            <a:r>
              <a:rPr sz="5400" b="1" u="heavy" spc="0" baseline="3034" dirty="0" smtClean="0">
                <a:latin typeface="Calibri"/>
                <a:cs typeface="Calibri"/>
              </a:rPr>
              <a:t>tri</a:t>
            </a:r>
            <a:r>
              <a:rPr sz="5400" b="1" u="heavy" spc="9" baseline="3034" dirty="0" smtClean="0">
                <a:latin typeface="Calibri"/>
                <a:cs typeface="Calibri"/>
              </a:rPr>
              <a:t>c</a:t>
            </a:r>
            <a:r>
              <a:rPr sz="5400" b="1" u="heavy" spc="-50" baseline="3034" dirty="0" smtClean="0">
                <a:latin typeface="Calibri"/>
                <a:cs typeface="Calibri"/>
              </a:rPr>
              <a:t>t</a:t>
            </a:r>
            <a:r>
              <a:rPr sz="5400" b="1" u="heavy" spc="0" baseline="3034" dirty="0" smtClean="0">
                <a:latin typeface="Calibri"/>
                <a:cs typeface="Calibri"/>
              </a:rPr>
              <a:t>ed</a:t>
            </a:r>
            <a:r>
              <a:rPr sz="5400" b="1" u="heavy" spc="-32" baseline="3034" dirty="0" smtClean="0">
                <a:latin typeface="Calibri"/>
                <a:cs typeface="Calibri"/>
              </a:rPr>
              <a:t> </a:t>
            </a:r>
            <a:r>
              <a:rPr sz="5400" b="1" u="heavy" spc="-59" baseline="3034" dirty="0" smtClean="0">
                <a:latin typeface="Calibri"/>
                <a:cs typeface="Calibri"/>
              </a:rPr>
              <a:t>R</a:t>
            </a:r>
            <a:r>
              <a:rPr sz="5400" b="1" u="heavy" spc="0" baseline="3034" dirty="0" smtClean="0">
                <a:latin typeface="Calibri"/>
                <a:cs typeface="Calibri"/>
              </a:rPr>
              <a:t>esponse</a:t>
            </a:r>
            <a:r>
              <a:rPr sz="5400" b="1" u="heavy" spc="-143" baseline="3034" dirty="0" smtClean="0">
                <a:latin typeface="Calibri"/>
                <a:cs typeface="Calibri"/>
              </a:rPr>
              <a:t> </a:t>
            </a:r>
            <a:r>
              <a:rPr sz="5400" b="1" u="heavy" spc="0" baseline="3034" dirty="0" smtClean="0">
                <a:latin typeface="Calibri"/>
                <a:cs typeface="Calibri"/>
              </a:rPr>
              <a:t>Ess</a:t>
            </a:r>
            <a:r>
              <a:rPr sz="5400" b="1" u="heavy" spc="-50" baseline="3034" dirty="0" smtClean="0">
                <a:latin typeface="Calibri"/>
                <a:cs typeface="Calibri"/>
              </a:rPr>
              <a:t>a</a:t>
            </a:r>
            <a:r>
              <a:rPr sz="5400" b="1" u="heavy" spc="0" baseline="3034" dirty="0" smtClean="0">
                <a:latin typeface="Calibri"/>
                <a:cs typeface="Calibri"/>
              </a:rPr>
              <a:t>y</a:t>
            </a:r>
            <a:r>
              <a:rPr sz="5400" b="1" u="heavy" spc="-106" baseline="3034" dirty="0" smtClean="0">
                <a:latin typeface="Calibri"/>
                <a:cs typeface="Calibri"/>
              </a:rPr>
              <a:t> </a:t>
            </a:r>
            <a:r>
              <a:rPr sz="5400" b="1" u="heavy" spc="0" baseline="3034" dirty="0" smtClean="0">
                <a:latin typeface="Calibri"/>
                <a:cs typeface="Calibri"/>
              </a:rPr>
              <a:t>Que</a:t>
            </a:r>
            <a:r>
              <a:rPr sz="5400" b="1" u="heavy" spc="-29" baseline="3034" dirty="0" smtClean="0">
                <a:latin typeface="Calibri"/>
                <a:cs typeface="Calibri"/>
              </a:rPr>
              <a:t>s</a:t>
            </a:r>
            <a:r>
              <a:rPr sz="5400" b="1" u="heavy" spc="0" baseline="3034" dirty="0" smtClean="0">
                <a:latin typeface="Calibri"/>
                <a:cs typeface="Calibri"/>
              </a:rPr>
              <a:t>tions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31544" y="2243073"/>
            <a:ext cx="7220803" cy="29685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1036">
              <a:lnSpc>
                <a:spcPts val="3360"/>
              </a:lnSpc>
              <a:spcBef>
                <a:spcPts val="168"/>
              </a:spcBef>
            </a:pPr>
            <a:r>
              <a:rPr sz="4800" spc="-59" baseline="3413" dirty="0" smtClean="0">
                <a:latin typeface="Calibri"/>
                <a:cs typeface="Calibri"/>
              </a:rPr>
              <a:t>R</a:t>
            </a:r>
            <a:r>
              <a:rPr sz="4800" spc="0" baseline="3413" dirty="0" smtClean="0">
                <a:latin typeface="Calibri"/>
                <a:cs typeface="Calibri"/>
              </a:rPr>
              <a:t>e</a:t>
            </a:r>
            <a:r>
              <a:rPr sz="4800" spc="-39" baseline="3413" dirty="0" smtClean="0">
                <a:latin typeface="Calibri"/>
                <a:cs typeface="Calibri"/>
              </a:rPr>
              <a:t>s</a:t>
            </a:r>
            <a:r>
              <a:rPr sz="4800" spc="0" baseline="3413" dirty="0" smtClean="0">
                <a:latin typeface="Calibri"/>
                <a:cs typeface="Calibri"/>
              </a:rPr>
              <a:t>tr</a:t>
            </a:r>
            <a:r>
              <a:rPr sz="4800" spc="-9" baseline="3413" dirty="0" smtClean="0">
                <a:latin typeface="Calibri"/>
                <a:cs typeface="Calibri"/>
              </a:rPr>
              <a:t>i</a:t>
            </a:r>
            <a:r>
              <a:rPr sz="4800" spc="0" baseline="3413" dirty="0" smtClean="0">
                <a:latin typeface="Calibri"/>
                <a:cs typeface="Calibri"/>
              </a:rPr>
              <a:t>c</a:t>
            </a:r>
            <a:r>
              <a:rPr sz="4800" spc="-39" baseline="3413" dirty="0" smtClean="0">
                <a:latin typeface="Calibri"/>
                <a:cs typeface="Calibri"/>
              </a:rPr>
              <a:t>t</a:t>
            </a:r>
            <a:r>
              <a:rPr sz="4800" spc="0" baseline="3413" dirty="0" smtClean="0">
                <a:latin typeface="Calibri"/>
                <a:cs typeface="Calibri"/>
              </a:rPr>
              <a:t>ed </a:t>
            </a:r>
            <a:r>
              <a:rPr sz="4800" spc="-29" baseline="3413" dirty="0" smtClean="0">
                <a:latin typeface="Calibri"/>
                <a:cs typeface="Calibri"/>
              </a:rPr>
              <a:t>r</a:t>
            </a:r>
            <a:r>
              <a:rPr sz="4800" spc="0" baseline="3413" dirty="0" smtClean="0">
                <a:latin typeface="Calibri"/>
                <a:cs typeface="Calibri"/>
              </a:rPr>
              <a:t>espon</a:t>
            </a:r>
            <a:r>
              <a:rPr sz="4800" spc="-14" baseline="3413" dirty="0" smtClean="0">
                <a:latin typeface="Calibri"/>
                <a:cs typeface="Calibri"/>
              </a:rPr>
              <a:t>s</a:t>
            </a:r>
            <a:r>
              <a:rPr sz="4800" spc="0" baseline="3413" dirty="0" smtClean="0">
                <a:latin typeface="Calibri"/>
                <a:cs typeface="Calibri"/>
              </a:rPr>
              <a:t>e</a:t>
            </a:r>
            <a:r>
              <a:rPr sz="4800" spc="-14" baseline="3413" dirty="0" smtClean="0">
                <a:latin typeface="Calibri"/>
                <a:cs typeface="Calibri"/>
              </a:rPr>
              <a:t> </a:t>
            </a:r>
            <a:r>
              <a:rPr sz="4800" spc="0" baseline="3413" dirty="0" smtClean="0">
                <a:latin typeface="Calibri"/>
                <a:cs typeface="Calibri"/>
              </a:rPr>
              <a:t>usua</a:t>
            </a:r>
            <a:r>
              <a:rPr sz="4800" spc="-14" baseline="3413" dirty="0" smtClean="0">
                <a:latin typeface="Calibri"/>
                <a:cs typeface="Calibri"/>
              </a:rPr>
              <a:t>l</a:t>
            </a:r>
            <a:r>
              <a:rPr sz="4800" spc="0" baseline="3413" dirty="0" smtClean="0">
                <a:latin typeface="Calibri"/>
                <a:cs typeface="Calibri"/>
              </a:rPr>
              <a:t>ly</a:t>
            </a:r>
            <a:r>
              <a:rPr sz="4800" spc="29" baseline="3413" dirty="0" smtClean="0">
                <a:latin typeface="Calibri"/>
                <a:cs typeface="Calibri"/>
              </a:rPr>
              <a:t> </a:t>
            </a:r>
            <a:r>
              <a:rPr sz="4800" spc="0" baseline="3413" dirty="0" smtClean="0">
                <a:latin typeface="Calibri"/>
                <a:cs typeface="Calibri"/>
              </a:rPr>
              <a:t>l</a:t>
            </a:r>
            <a:r>
              <a:rPr sz="4800" spc="-4" baseline="3413" dirty="0" smtClean="0">
                <a:latin typeface="Calibri"/>
                <a:cs typeface="Calibri"/>
              </a:rPr>
              <a:t>i</a:t>
            </a:r>
            <a:r>
              <a:rPr sz="4800" spc="0" baseline="3413" dirty="0" smtClean="0">
                <a:latin typeface="Calibri"/>
                <a:cs typeface="Calibri"/>
              </a:rPr>
              <a:t>mi</a:t>
            </a:r>
            <a:r>
              <a:rPr sz="4800" spc="-9" baseline="3413" dirty="0" smtClean="0">
                <a:latin typeface="Calibri"/>
                <a:cs typeface="Calibri"/>
              </a:rPr>
              <a:t>t</a:t>
            </a:r>
            <a:r>
              <a:rPr sz="4800" spc="0" baseline="3413" dirty="0" smtClean="0">
                <a:latin typeface="Calibri"/>
                <a:cs typeface="Calibri"/>
              </a:rPr>
              <a:t>s</a:t>
            </a:r>
            <a:r>
              <a:rPr sz="4800" spc="25" baseline="3413" dirty="0" smtClean="0">
                <a:latin typeface="Calibri"/>
                <a:cs typeface="Calibri"/>
              </a:rPr>
              <a:t> </a:t>
            </a:r>
            <a:r>
              <a:rPr sz="4800" spc="0" baseline="3413" dirty="0" smtClean="0">
                <a:latin typeface="Calibri"/>
                <a:cs typeface="Calibri"/>
              </a:rPr>
              <a:t>both the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840"/>
              </a:lnSpc>
              <a:spcBef>
                <a:spcPts val="23"/>
              </a:spcBef>
            </a:pPr>
            <a:r>
              <a:rPr sz="4800" spc="-19" baseline="1706" dirty="0" smtClean="0">
                <a:latin typeface="Calibri"/>
                <a:cs typeface="Calibri"/>
              </a:rPr>
              <a:t>c</a:t>
            </a:r>
            <a:r>
              <a:rPr sz="4800" spc="0" baseline="1706" dirty="0" smtClean="0">
                <a:latin typeface="Calibri"/>
                <a:cs typeface="Calibri"/>
              </a:rPr>
              <a:t>o</a:t>
            </a:r>
            <a:r>
              <a:rPr sz="4800" spc="-25" baseline="1706" dirty="0" smtClean="0">
                <a:latin typeface="Calibri"/>
                <a:cs typeface="Calibri"/>
              </a:rPr>
              <a:t>n</a:t>
            </a:r>
            <a:r>
              <a:rPr sz="4800" spc="-39" baseline="1706" dirty="0" smtClean="0">
                <a:latin typeface="Calibri"/>
                <a:cs typeface="Calibri"/>
              </a:rPr>
              <a:t>t</a:t>
            </a:r>
            <a:r>
              <a:rPr sz="4800" spc="0" baseline="1706" dirty="0" smtClean="0">
                <a:latin typeface="Calibri"/>
                <a:cs typeface="Calibri"/>
              </a:rPr>
              <a:t>e</a:t>
            </a:r>
            <a:r>
              <a:rPr sz="4800" spc="-25" baseline="1706" dirty="0" smtClean="0">
                <a:latin typeface="Calibri"/>
                <a:cs typeface="Calibri"/>
              </a:rPr>
              <a:t>n</a:t>
            </a:r>
            <a:r>
              <a:rPr sz="4800" spc="0" baseline="1706" dirty="0" smtClean="0">
                <a:latin typeface="Calibri"/>
                <a:cs typeface="Calibri"/>
              </a:rPr>
              <a:t>t a</a:t>
            </a:r>
            <a:r>
              <a:rPr sz="4800" spc="-9" baseline="1706" dirty="0" smtClean="0">
                <a:latin typeface="Calibri"/>
                <a:cs typeface="Calibri"/>
              </a:rPr>
              <a:t>n</a:t>
            </a:r>
            <a:r>
              <a:rPr sz="4800" spc="0" baseline="1706" dirty="0" smtClean="0">
                <a:latin typeface="Calibri"/>
                <a:cs typeface="Calibri"/>
              </a:rPr>
              <a:t>d</a:t>
            </a:r>
            <a:r>
              <a:rPr sz="4800" spc="14" baseline="1706" dirty="0" smtClean="0">
                <a:latin typeface="Calibri"/>
                <a:cs typeface="Calibri"/>
              </a:rPr>
              <a:t> </a:t>
            </a:r>
            <a:r>
              <a:rPr sz="4800" spc="0" baseline="1706" dirty="0" smtClean="0">
                <a:latin typeface="Calibri"/>
                <a:cs typeface="Calibri"/>
              </a:rPr>
              <a:t>the </a:t>
            </a:r>
            <a:r>
              <a:rPr sz="4800" spc="-34" baseline="1706" dirty="0" smtClean="0">
                <a:latin typeface="Calibri"/>
                <a:cs typeface="Calibri"/>
              </a:rPr>
              <a:t>r</a:t>
            </a:r>
            <a:r>
              <a:rPr sz="4800" spc="0" baseline="1706" dirty="0" smtClean="0">
                <a:latin typeface="Calibri"/>
                <a:cs typeface="Calibri"/>
              </a:rPr>
              <a:t>espon</a:t>
            </a:r>
            <a:r>
              <a:rPr sz="4800" spc="-14" baseline="1706" dirty="0" smtClean="0">
                <a:latin typeface="Calibri"/>
                <a:cs typeface="Calibri"/>
              </a:rPr>
              <a:t>s</a:t>
            </a:r>
            <a:r>
              <a:rPr sz="4800" spc="0" baseline="1706" dirty="0" smtClean="0">
                <a:latin typeface="Calibri"/>
                <a:cs typeface="Calibri"/>
              </a:rPr>
              <a:t>e</a:t>
            </a:r>
            <a:r>
              <a:rPr sz="4800" spc="-14" baseline="1706" dirty="0" smtClean="0">
                <a:latin typeface="Calibri"/>
                <a:cs typeface="Calibri"/>
              </a:rPr>
              <a:t> b</a:t>
            </a:r>
            <a:r>
              <a:rPr sz="4800" spc="0" baseline="1706" dirty="0" smtClean="0">
                <a:latin typeface="Calibri"/>
                <a:cs typeface="Calibri"/>
              </a:rPr>
              <a:t>y </a:t>
            </a:r>
            <a:r>
              <a:rPr sz="4800" spc="-29" baseline="1706" dirty="0" smtClean="0">
                <a:latin typeface="Calibri"/>
                <a:cs typeface="Calibri"/>
              </a:rPr>
              <a:t>r</a:t>
            </a:r>
            <a:r>
              <a:rPr sz="4800" spc="0" baseline="1706" dirty="0" smtClean="0">
                <a:latin typeface="Calibri"/>
                <a:cs typeface="Calibri"/>
              </a:rPr>
              <a:t>e</a:t>
            </a:r>
            <a:r>
              <a:rPr sz="4800" spc="-39" baseline="1706" dirty="0" smtClean="0">
                <a:latin typeface="Calibri"/>
                <a:cs typeface="Calibri"/>
              </a:rPr>
              <a:t>s</a:t>
            </a:r>
            <a:r>
              <a:rPr sz="4800" spc="0" baseline="1706" dirty="0" smtClean="0">
                <a:latin typeface="Calibri"/>
                <a:cs typeface="Calibri"/>
              </a:rPr>
              <a:t>tr</a:t>
            </a:r>
            <a:r>
              <a:rPr sz="4800" spc="-9" baseline="1706" dirty="0" smtClean="0">
                <a:latin typeface="Calibri"/>
                <a:cs typeface="Calibri"/>
              </a:rPr>
              <a:t>i</a:t>
            </a:r>
            <a:r>
              <a:rPr sz="4800" spc="0" baseline="1706" dirty="0" smtClean="0">
                <a:latin typeface="Calibri"/>
                <a:cs typeface="Calibri"/>
              </a:rPr>
              <a:t>cti</a:t>
            </a:r>
            <a:r>
              <a:rPr sz="4800" spc="-9" baseline="1706" dirty="0" smtClean="0">
                <a:latin typeface="Calibri"/>
                <a:cs typeface="Calibri"/>
              </a:rPr>
              <a:t>n</a:t>
            </a:r>
            <a:r>
              <a:rPr sz="4800" spc="0" baseline="1706" dirty="0" smtClean="0">
                <a:latin typeface="Calibri"/>
                <a:cs typeface="Calibri"/>
              </a:rPr>
              <a:t>g</a:t>
            </a:r>
            <a:r>
              <a:rPr sz="4800" spc="9" baseline="1706" dirty="0" smtClean="0">
                <a:latin typeface="Calibri"/>
                <a:cs typeface="Calibri"/>
              </a:rPr>
              <a:t> </a:t>
            </a:r>
            <a:r>
              <a:rPr sz="4800" spc="0" baseline="1706" dirty="0" smtClean="0">
                <a:latin typeface="Calibri"/>
                <a:cs typeface="Calibri"/>
              </a:rPr>
              <a:t>the</a:t>
            </a:r>
            <a:endParaRPr sz="3200">
              <a:latin typeface="Calibri"/>
              <a:cs typeface="Calibri"/>
            </a:endParaRPr>
          </a:p>
          <a:p>
            <a:pPr marL="12700" marR="61036">
              <a:lnSpc>
                <a:spcPts val="3840"/>
              </a:lnSpc>
            </a:pPr>
            <a:r>
              <a:rPr sz="4800" spc="0" baseline="1706" dirty="0" smtClean="0">
                <a:latin typeface="Calibri"/>
                <a:cs typeface="Calibri"/>
              </a:rPr>
              <a:t>s</a:t>
            </a:r>
            <a:r>
              <a:rPr sz="4800" spc="-29" baseline="1706" dirty="0" smtClean="0">
                <a:latin typeface="Calibri"/>
                <a:cs typeface="Calibri"/>
              </a:rPr>
              <a:t>c</a:t>
            </a:r>
            <a:r>
              <a:rPr sz="4800" spc="0" baseline="1706" dirty="0" smtClean="0">
                <a:latin typeface="Calibri"/>
                <a:cs typeface="Calibri"/>
              </a:rPr>
              <a:t>ope</a:t>
            </a:r>
            <a:r>
              <a:rPr sz="4800" spc="-19" baseline="1706" dirty="0" smtClean="0">
                <a:latin typeface="Calibri"/>
                <a:cs typeface="Calibri"/>
              </a:rPr>
              <a:t> </a:t>
            </a:r>
            <a:r>
              <a:rPr sz="4800" spc="0" baseline="1706" dirty="0" smtClean="0">
                <a:latin typeface="Calibri"/>
                <a:cs typeface="Calibri"/>
              </a:rPr>
              <a:t>of the </a:t>
            </a:r>
            <a:r>
              <a:rPr sz="4800" spc="-39" baseline="1706" dirty="0" smtClean="0">
                <a:latin typeface="Calibri"/>
                <a:cs typeface="Calibri"/>
              </a:rPr>
              <a:t>t</a:t>
            </a:r>
            <a:r>
              <a:rPr sz="4800" spc="0" baseline="1706" dirty="0" smtClean="0">
                <a:latin typeface="Calibri"/>
                <a:cs typeface="Calibri"/>
              </a:rPr>
              <a:t>opic </a:t>
            </a:r>
            <a:r>
              <a:rPr sz="4800" spc="-39" baseline="1706" dirty="0" smtClean="0">
                <a:latin typeface="Calibri"/>
                <a:cs typeface="Calibri"/>
              </a:rPr>
              <a:t>t</a:t>
            </a:r>
            <a:r>
              <a:rPr sz="4800" spc="0" baseline="1706" dirty="0" smtClean="0">
                <a:latin typeface="Calibri"/>
                <a:cs typeface="Calibri"/>
              </a:rPr>
              <a:t>o be</a:t>
            </a:r>
            <a:r>
              <a:rPr sz="4800" spc="9" baseline="1706" dirty="0" smtClean="0">
                <a:latin typeface="Calibri"/>
                <a:cs typeface="Calibri"/>
              </a:rPr>
              <a:t> </a:t>
            </a:r>
            <a:r>
              <a:rPr sz="4800" spc="0" baseline="1706" dirty="0" smtClean="0">
                <a:latin typeface="Calibri"/>
                <a:cs typeface="Calibri"/>
              </a:rPr>
              <a:t>di</a:t>
            </a:r>
            <a:r>
              <a:rPr sz="4800" spc="-14" baseline="1706" dirty="0" smtClean="0">
                <a:latin typeface="Calibri"/>
                <a:cs typeface="Calibri"/>
              </a:rPr>
              <a:t>s</a:t>
            </a:r>
            <a:r>
              <a:rPr sz="4800" spc="0" baseline="1706" dirty="0" smtClean="0">
                <a:latin typeface="Calibri"/>
                <a:cs typeface="Calibri"/>
              </a:rPr>
              <a:t>cus</a:t>
            </a:r>
            <a:r>
              <a:rPr sz="4800" spc="-19" baseline="1706" dirty="0" smtClean="0">
                <a:latin typeface="Calibri"/>
                <a:cs typeface="Calibri"/>
              </a:rPr>
              <a:t>s</a:t>
            </a:r>
            <a:r>
              <a:rPr sz="4800" spc="0" baseline="1706" dirty="0" smtClean="0">
                <a:latin typeface="Calibri"/>
                <a:cs typeface="Calibri"/>
              </a:rPr>
              <a:t>ed.</a:t>
            </a:r>
            <a:endParaRPr sz="3200">
              <a:latin typeface="Calibri"/>
              <a:cs typeface="Calibri"/>
            </a:endParaRPr>
          </a:p>
          <a:p>
            <a:pPr marL="12700" marR="149223">
              <a:lnSpc>
                <a:spcPts val="3840"/>
              </a:lnSpc>
              <a:spcBef>
                <a:spcPts val="678"/>
              </a:spcBef>
            </a:pPr>
            <a:r>
              <a:rPr sz="3200" spc="0" dirty="0" smtClean="0">
                <a:latin typeface="Calibri"/>
                <a:cs typeface="Calibri"/>
              </a:rPr>
              <a:t>U</a:t>
            </a:r>
            <a:r>
              <a:rPr sz="3200" spc="-9" dirty="0" smtClean="0">
                <a:latin typeface="Calibri"/>
                <a:cs typeface="Calibri"/>
              </a:rPr>
              <a:t>s</a:t>
            </a:r>
            <a:r>
              <a:rPr sz="3200" spc="-19" dirty="0" smtClean="0">
                <a:latin typeface="Calibri"/>
                <a:cs typeface="Calibri"/>
              </a:rPr>
              <a:t>e</a:t>
            </a:r>
            <a:r>
              <a:rPr sz="3200" spc="0" dirty="0" smtClean="0">
                <a:latin typeface="Calibri"/>
                <a:cs typeface="Calibri"/>
              </a:rPr>
              <a:t>ful</a:t>
            </a:r>
            <a:r>
              <a:rPr sz="3200" spc="-9" dirty="0" smtClean="0">
                <a:latin typeface="Calibri"/>
                <a:cs typeface="Calibri"/>
              </a:rPr>
              <a:t> </a:t>
            </a:r>
            <a:r>
              <a:rPr sz="3200" spc="-69" dirty="0" smtClean="0">
                <a:latin typeface="Calibri"/>
                <a:cs typeface="Calibri"/>
              </a:rPr>
              <a:t>f</a:t>
            </a:r>
            <a:r>
              <a:rPr sz="3200" spc="0" dirty="0" smtClean="0">
                <a:latin typeface="Calibri"/>
                <a:cs typeface="Calibri"/>
              </a:rPr>
              <a:t>or mea</a:t>
            </a:r>
            <a:r>
              <a:rPr sz="3200" spc="-9" dirty="0" smtClean="0">
                <a:latin typeface="Calibri"/>
                <a:cs typeface="Calibri"/>
              </a:rPr>
              <a:t>s</a:t>
            </a:r>
            <a:r>
              <a:rPr sz="3200" spc="0" dirty="0" smtClean="0">
                <a:latin typeface="Calibri"/>
                <a:cs typeface="Calibri"/>
              </a:rPr>
              <a:t>uri</a:t>
            </a:r>
            <a:r>
              <a:rPr sz="3200" spc="-14" dirty="0" smtClean="0">
                <a:latin typeface="Calibri"/>
                <a:cs typeface="Calibri"/>
              </a:rPr>
              <a:t>n</a:t>
            </a:r>
            <a:r>
              <a:rPr sz="3200" spc="0" dirty="0" smtClean="0">
                <a:latin typeface="Calibri"/>
                <a:cs typeface="Calibri"/>
              </a:rPr>
              <a:t>g</a:t>
            </a:r>
            <a:r>
              <a:rPr sz="3200" spc="19" dirty="0" smtClean="0">
                <a:latin typeface="Calibri"/>
                <a:cs typeface="Calibri"/>
              </a:rPr>
              <a:t> </a:t>
            </a:r>
            <a:r>
              <a:rPr sz="3200" spc="0" dirty="0" smtClean="0">
                <a:latin typeface="Calibri"/>
                <a:cs typeface="Calibri"/>
              </a:rPr>
              <a:t>learn</a:t>
            </a:r>
            <a:r>
              <a:rPr sz="3200" spc="-9" dirty="0" smtClean="0">
                <a:latin typeface="Calibri"/>
                <a:cs typeface="Calibri"/>
              </a:rPr>
              <a:t>i</a:t>
            </a:r>
            <a:r>
              <a:rPr sz="3200" spc="0" dirty="0" smtClean="0">
                <a:latin typeface="Calibri"/>
                <a:cs typeface="Calibri"/>
              </a:rPr>
              <a:t>ng</a:t>
            </a:r>
            <a:r>
              <a:rPr sz="3200" spc="14" dirty="0" smtClean="0">
                <a:latin typeface="Calibri"/>
                <a:cs typeface="Calibri"/>
              </a:rPr>
              <a:t> </a:t>
            </a:r>
            <a:r>
              <a:rPr sz="3200" spc="0" dirty="0" smtClean="0">
                <a:latin typeface="Calibri"/>
                <a:cs typeface="Calibri"/>
              </a:rPr>
              <a:t>ou</a:t>
            </a:r>
            <a:r>
              <a:rPr sz="3200" spc="-39" dirty="0" smtClean="0">
                <a:latin typeface="Calibri"/>
                <a:cs typeface="Calibri"/>
              </a:rPr>
              <a:t>t</a:t>
            </a:r>
            <a:r>
              <a:rPr sz="3200" spc="-19" dirty="0" smtClean="0">
                <a:latin typeface="Calibri"/>
                <a:cs typeface="Calibri"/>
              </a:rPr>
              <a:t>c</a:t>
            </a:r>
            <a:r>
              <a:rPr sz="3200" spc="0" dirty="0" smtClean="0">
                <a:latin typeface="Calibri"/>
                <a:cs typeface="Calibri"/>
              </a:rPr>
              <a:t>omes </a:t>
            </a:r>
            <a:r>
              <a:rPr sz="3200" spc="-34" dirty="0" smtClean="0">
                <a:latin typeface="Calibri"/>
                <a:cs typeface="Calibri"/>
              </a:rPr>
              <a:t>r</a:t>
            </a:r>
            <a:r>
              <a:rPr sz="3200" spc="0" dirty="0" smtClean="0">
                <a:latin typeface="Calibri"/>
                <a:cs typeface="Calibri"/>
              </a:rPr>
              <a:t>equi</a:t>
            </a:r>
            <a:r>
              <a:rPr sz="3200" spc="-9" dirty="0" smtClean="0">
                <a:latin typeface="Calibri"/>
                <a:cs typeface="Calibri"/>
              </a:rPr>
              <a:t>r</a:t>
            </a:r>
            <a:r>
              <a:rPr sz="3200" spc="0" dirty="0" smtClean="0">
                <a:latin typeface="Calibri"/>
                <a:cs typeface="Calibri"/>
              </a:rPr>
              <a:t>ing i</a:t>
            </a:r>
            <a:r>
              <a:rPr sz="3200" spc="-25" dirty="0" smtClean="0">
                <a:latin typeface="Calibri"/>
                <a:cs typeface="Calibri"/>
              </a:rPr>
              <a:t>n</a:t>
            </a:r>
            <a:r>
              <a:rPr sz="3200" spc="-39" dirty="0" smtClean="0">
                <a:latin typeface="Calibri"/>
                <a:cs typeface="Calibri"/>
              </a:rPr>
              <a:t>t</a:t>
            </a:r>
            <a:r>
              <a:rPr sz="3200" spc="0" dirty="0" smtClean="0">
                <a:latin typeface="Calibri"/>
                <a:cs typeface="Calibri"/>
              </a:rPr>
              <a:t>erp</a:t>
            </a:r>
            <a:r>
              <a:rPr sz="3200" spc="-39" dirty="0" smtClean="0">
                <a:latin typeface="Calibri"/>
                <a:cs typeface="Calibri"/>
              </a:rPr>
              <a:t>r</a:t>
            </a:r>
            <a:r>
              <a:rPr sz="3200" spc="-9" dirty="0" smtClean="0">
                <a:latin typeface="Calibri"/>
                <a:cs typeface="Calibri"/>
              </a:rPr>
              <a:t>e</a:t>
            </a:r>
            <a:r>
              <a:rPr sz="3200" spc="-39" dirty="0" smtClean="0">
                <a:latin typeface="Calibri"/>
                <a:cs typeface="Calibri"/>
              </a:rPr>
              <a:t>t</a:t>
            </a:r>
            <a:r>
              <a:rPr sz="3200" spc="-19" dirty="0" smtClean="0">
                <a:latin typeface="Calibri"/>
                <a:cs typeface="Calibri"/>
              </a:rPr>
              <a:t>a</a:t>
            </a:r>
            <a:r>
              <a:rPr sz="3200" spc="0" dirty="0" smtClean="0">
                <a:latin typeface="Calibri"/>
                <a:cs typeface="Calibri"/>
              </a:rPr>
              <a:t>t</a:t>
            </a:r>
            <a:r>
              <a:rPr sz="3200" spc="-9" dirty="0" smtClean="0">
                <a:latin typeface="Calibri"/>
                <a:cs typeface="Calibri"/>
              </a:rPr>
              <a:t>i</a:t>
            </a:r>
            <a:r>
              <a:rPr sz="3200" spc="0" dirty="0" smtClean="0">
                <a:latin typeface="Calibri"/>
                <a:cs typeface="Calibri"/>
              </a:rPr>
              <a:t>on </a:t>
            </a:r>
            <a:r>
              <a:rPr sz="3200" spc="4" dirty="0" smtClean="0">
                <a:latin typeface="Calibri"/>
                <a:cs typeface="Calibri"/>
              </a:rPr>
              <a:t>a</a:t>
            </a:r>
            <a:r>
              <a:rPr sz="3200" spc="0" dirty="0" smtClean="0">
                <a:latin typeface="Calibri"/>
                <a:cs typeface="Calibri"/>
              </a:rPr>
              <a:t>nd</a:t>
            </a:r>
            <a:r>
              <a:rPr sz="3200" spc="9" dirty="0" smtClean="0">
                <a:latin typeface="Calibri"/>
                <a:cs typeface="Calibri"/>
              </a:rPr>
              <a:t> </a:t>
            </a:r>
            <a:r>
              <a:rPr sz="3200" spc="0" dirty="0" smtClean="0">
                <a:latin typeface="Calibri"/>
                <a:cs typeface="Calibri"/>
              </a:rPr>
              <a:t>appl</a:t>
            </a:r>
            <a:r>
              <a:rPr sz="3200" spc="-9" dirty="0" smtClean="0">
                <a:latin typeface="Calibri"/>
                <a:cs typeface="Calibri"/>
              </a:rPr>
              <a:t>i</a:t>
            </a:r>
            <a:r>
              <a:rPr sz="3200" spc="-19" dirty="0" smtClean="0">
                <a:latin typeface="Calibri"/>
                <a:cs typeface="Calibri"/>
              </a:rPr>
              <a:t>ca</a:t>
            </a:r>
            <a:r>
              <a:rPr sz="3200" spc="0" dirty="0" smtClean="0">
                <a:latin typeface="Calibri"/>
                <a:cs typeface="Calibri"/>
              </a:rPr>
              <a:t>t</a:t>
            </a:r>
            <a:r>
              <a:rPr sz="3200" spc="-9" dirty="0" smtClean="0">
                <a:latin typeface="Calibri"/>
                <a:cs typeface="Calibri"/>
              </a:rPr>
              <a:t>i</a:t>
            </a:r>
            <a:r>
              <a:rPr sz="3200" spc="0" dirty="0" smtClean="0">
                <a:latin typeface="Calibri"/>
                <a:cs typeface="Calibri"/>
              </a:rPr>
              <a:t>on</a:t>
            </a:r>
            <a:r>
              <a:rPr sz="3200" spc="24" dirty="0" smtClean="0">
                <a:latin typeface="Calibri"/>
                <a:cs typeface="Calibri"/>
              </a:rPr>
              <a:t> </a:t>
            </a:r>
            <a:r>
              <a:rPr sz="3200" spc="0" dirty="0" smtClean="0">
                <a:latin typeface="Calibri"/>
                <a:cs typeface="Calibri"/>
              </a:rPr>
              <a:t>of d</a:t>
            </a:r>
            <a:r>
              <a:rPr sz="3200" spc="-25" dirty="0" smtClean="0">
                <a:latin typeface="Calibri"/>
                <a:cs typeface="Calibri"/>
              </a:rPr>
              <a:t>a</a:t>
            </a:r>
            <a:r>
              <a:rPr sz="3200" spc="-39" dirty="0" smtClean="0">
                <a:latin typeface="Calibri"/>
                <a:cs typeface="Calibri"/>
              </a:rPr>
              <a:t>t</a:t>
            </a:r>
            <a:r>
              <a:rPr sz="3200" spc="0" dirty="0" smtClean="0">
                <a:latin typeface="Calibri"/>
                <a:cs typeface="Calibri"/>
              </a:rPr>
              <a:t>a in</a:t>
            </a:r>
            <a:r>
              <a:rPr sz="3200" spc="19" dirty="0" smtClean="0">
                <a:latin typeface="Calibri"/>
                <a:cs typeface="Calibri"/>
              </a:rPr>
              <a:t> </a:t>
            </a:r>
            <a:r>
              <a:rPr sz="3200" spc="0" dirty="0" smtClean="0">
                <a:latin typeface="Calibri"/>
                <a:cs typeface="Calibri"/>
              </a:rPr>
              <a:t>a </a:t>
            </a:r>
            <a:r>
              <a:rPr sz="3200" spc="-9" dirty="0" smtClean="0">
                <a:latin typeface="Calibri"/>
                <a:cs typeface="Calibri"/>
              </a:rPr>
              <a:t>s</a:t>
            </a:r>
            <a:r>
              <a:rPr sz="3200" spc="0" dirty="0" smtClean="0">
                <a:latin typeface="Calibri"/>
                <a:cs typeface="Calibri"/>
              </a:rPr>
              <a:t>pec</a:t>
            </a:r>
            <a:r>
              <a:rPr sz="3200" spc="-4" dirty="0" smtClean="0">
                <a:latin typeface="Calibri"/>
                <a:cs typeface="Calibri"/>
              </a:rPr>
              <a:t>i</a:t>
            </a:r>
            <a:r>
              <a:rPr sz="3200" spc="0" dirty="0" smtClean="0">
                <a:latin typeface="Calibri"/>
                <a:cs typeface="Calibri"/>
              </a:rPr>
              <a:t>f</a:t>
            </a:r>
            <a:r>
              <a:rPr sz="3200" spc="-9" dirty="0" smtClean="0">
                <a:latin typeface="Calibri"/>
                <a:cs typeface="Calibri"/>
              </a:rPr>
              <a:t>i</a:t>
            </a:r>
            <a:r>
              <a:rPr sz="3200" spc="0" dirty="0" smtClean="0">
                <a:latin typeface="Calibri"/>
                <a:cs typeface="Calibri"/>
              </a:rPr>
              <a:t>c a</a:t>
            </a:r>
            <a:r>
              <a:rPr sz="3200" spc="-29" dirty="0" smtClean="0">
                <a:latin typeface="Calibri"/>
                <a:cs typeface="Calibri"/>
              </a:rPr>
              <a:t>r</a:t>
            </a:r>
            <a:r>
              <a:rPr sz="3200" spc="0" dirty="0" smtClean="0">
                <a:latin typeface="Calibri"/>
                <a:cs typeface="Calibri"/>
              </a:rPr>
              <a:t>ea.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71524" y="1652778"/>
            <a:ext cx="10032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5144477" y="1652778"/>
            <a:ext cx="103577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" name="object 11"/>
          <p:cNvSpPr txBox="1"/>
          <p:nvPr/>
        </p:nvSpPr>
        <p:spPr>
          <a:xfrm>
            <a:off x="3229500" y="1652778"/>
            <a:ext cx="103343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1539" y="169163"/>
            <a:ext cx="8252459" cy="1670303"/>
          </a:xfrm>
          <a:custGeom>
            <a:avLst/>
            <a:gdLst/>
            <a:ahLst/>
            <a:cxnLst/>
            <a:rect l="l" t="t" r="r" b="b"/>
            <a:pathLst>
              <a:path w="8252459" h="1670303">
                <a:moveTo>
                  <a:pt x="4145788" y="0"/>
                </a:moveTo>
                <a:lnTo>
                  <a:pt x="3743071" y="11175"/>
                </a:lnTo>
                <a:lnTo>
                  <a:pt x="3379597" y="42925"/>
                </a:lnTo>
                <a:lnTo>
                  <a:pt x="3026156" y="85978"/>
                </a:lnTo>
                <a:lnTo>
                  <a:pt x="2701798" y="138937"/>
                </a:lnTo>
                <a:lnTo>
                  <a:pt x="2396998" y="203707"/>
                </a:lnTo>
                <a:lnTo>
                  <a:pt x="2121916" y="278510"/>
                </a:lnTo>
                <a:lnTo>
                  <a:pt x="1856739" y="363854"/>
                </a:lnTo>
                <a:lnTo>
                  <a:pt x="1621282" y="449833"/>
                </a:lnTo>
                <a:lnTo>
                  <a:pt x="1395348" y="546353"/>
                </a:lnTo>
                <a:lnTo>
                  <a:pt x="1198498" y="642365"/>
                </a:lnTo>
                <a:lnTo>
                  <a:pt x="1011682" y="749553"/>
                </a:lnTo>
                <a:lnTo>
                  <a:pt x="697357" y="953134"/>
                </a:lnTo>
                <a:lnTo>
                  <a:pt x="559816" y="1059814"/>
                </a:lnTo>
                <a:lnTo>
                  <a:pt x="343928" y="1252854"/>
                </a:lnTo>
                <a:lnTo>
                  <a:pt x="255562" y="1338325"/>
                </a:lnTo>
                <a:lnTo>
                  <a:pt x="186296" y="1424177"/>
                </a:lnTo>
                <a:lnTo>
                  <a:pt x="127546" y="1488439"/>
                </a:lnTo>
                <a:lnTo>
                  <a:pt x="78346" y="1553082"/>
                </a:lnTo>
                <a:lnTo>
                  <a:pt x="39166" y="1606168"/>
                </a:lnTo>
                <a:lnTo>
                  <a:pt x="10032" y="1649094"/>
                </a:lnTo>
                <a:lnTo>
                  <a:pt x="0" y="1670303"/>
                </a:lnTo>
                <a:lnTo>
                  <a:pt x="19583" y="1649094"/>
                </a:lnTo>
                <a:lnTo>
                  <a:pt x="39166" y="1616836"/>
                </a:lnTo>
                <a:lnTo>
                  <a:pt x="78346" y="1563242"/>
                </a:lnTo>
                <a:lnTo>
                  <a:pt x="137579" y="1509648"/>
                </a:lnTo>
                <a:lnTo>
                  <a:pt x="196811" y="1445513"/>
                </a:lnTo>
                <a:lnTo>
                  <a:pt x="275145" y="1381251"/>
                </a:lnTo>
                <a:lnTo>
                  <a:pt x="373075" y="1295907"/>
                </a:lnTo>
                <a:lnTo>
                  <a:pt x="471423" y="1220596"/>
                </a:lnTo>
                <a:lnTo>
                  <a:pt x="599059" y="1135125"/>
                </a:lnTo>
                <a:lnTo>
                  <a:pt x="737108" y="1038605"/>
                </a:lnTo>
                <a:lnTo>
                  <a:pt x="884173" y="953134"/>
                </a:lnTo>
                <a:lnTo>
                  <a:pt x="1060958" y="867282"/>
                </a:lnTo>
                <a:lnTo>
                  <a:pt x="1247648" y="771270"/>
                </a:lnTo>
                <a:lnTo>
                  <a:pt x="1454023" y="695959"/>
                </a:lnTo>
                <a:lnTo>
                  <a:pt x="1679955" y="609980"/>
                </a:lnTo>
                <a:lnTo>
                  <a:pt x="1925574" y="535177"/>
                </a:lnTo>
                <a:lnTo>
                  <a:pt x="2180590" y="471042"/>
                </a:lnTo>
                <a:lnTo>
                  <a:pt x="2466340" y="407415"/>
                </a:lnTo>
                <a:lnTo>
                  <a:pt x="2770505" y="353821"/>
                </a:lnTo>
                <a:lnTo>
                  <a:pt x="3448431" y="289051"/>
                </a:lnTo>
                <a:lnTo>
                  <a:pt x="3811397" y="278510"/>
                </a:lnTo>
                <a:lnTo>
                  <a:pt x="6803720" y="278510"/>
                </a:lnTo>
                <a:lnTo>
                  <a:pt x="6503669" y="214248"/>
                </a:lnTo>
                <a:lnTo>
                  <a:pt x="5973445" y="128904"/>
                </a:lnTo>
                <a:lnTo>
                  <a:pt x="5481955" y="75310"/>
                </a:lnTo>
                <a:lnTo>
                  <a:pt x="5010404" y="32384"/>
                </a:lnTo>
                <a:lnTo>
                  <a:pt x="4558538" y="11175"/>
                </a:lnTo>
                <a:lnTo>
                  <a:pt x="4145788" y="0"/>
                </a:lnTo>
                <a:close/>
              </a:path>
              <a:path w="8252459" h="1670303">
                <a:moveTo>
                  <a:pt x="6803720" y="278510"/>
                </a:moveTo>
                <a:lnTo>
                  <a:pt x="4204589" y="278510"/>
                </a:lnTo>
                <a:lnTo>
                  <a:pt x="4627372" y="289051"/>
                </a:lnTo>
                <a:lnTo>
                  <a:pt x="5069205" y="321436"/>
                </a:lnTo>
                <a:lnTo>
                  <a:pt x="5531104" y="375030"/>
                </a:lnTo>
                <a:lnTo>
                  <a:pt x="6022213" y="449833"/>
                </a:lnTo>
                <a:lnTo>
                  <a:pt x="6542785" y="535177"/>
                </a:lnTo>
                <a:lnTo>
                  <a:pt x="7083552" y="653541"/>
                </a:lnTo>
                <a:lnTo>
                  <a:pt x="7653019" y="792479"/>
                </a:lnTo>
                <a:lnTo>
                  <a:pt x="8252459" y="953134"/>
                </a:lnTo>
                <a:lnTo>
                  <a:pt x="8252459" y="621156"/>
                </a:lnTo>
                <a:lnTo>
                  <a:pt x="7633334" y="460374"/>
                </a:lnTo>
                <a:lnTo>
                  <a:pt x="6803720" y="278510"/>
                </a:lnTo>
                <a:close/>
              </a:path>
            </a:pathLst>
          </a:custGeom>
          <a:solidFill>
            <a:srgbClr val="FAEB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3400" y="321563"/>
            <a:ext cx="8610599" cy="1572767"/>
          </a:xfrm>
          <a:custGeom>
            <a:avLst/>
            <a:gdLst/>
            <a:ahLst/>
            <a:cxnLst/>
            <a:rect l="l" t="t" r="r" b="b"/>
            <a:pathLst>
              <a:path w="8610599" h="1572767">
                <a:moveTo>
                  <a:pt x="4316095" y="0"/>
                </a:moveTo>
                <a:lnTo>
                  <a:pt x="3522726" y="42417"/>
                </a:lnTo>
                <a:lnTo>
                  <a:pt x="2815971" y="128269"/>
                </a:lnTo>
                <a:lnTo>
                  <a:pt x="2500884" y="192404"/>
                </a:lnTo>
                <a:lnTo>
                  <a:pt x="2207514" y="267207"/>
                </a:lnTo>
                <a:lnTo>
                  <a:pt x="1935226" y="342391"/>
                </a:lnTo>
                <a:lnTo>
                  <a:pt x="1685163" y="428370"/>
                </a:lnTo>
                <a:lnTo>
                  <a:pt x="1457452" y="513714"/>
                </a:lnTo>
                <a:lnTo>
                  <a:pt x="1250695" y="609599"/>
                </a:lnTo>
                <a:lnTo>
                  <a:pt x="1054608" y="706627"/>
                </a:lnTo>
                <a:lnTo>
                  <a:pt x="880618" y="802639"/>
                </a:lnTo>
                <a:lnTo>
                  <a:pt x="728954" y="899032"/>
                </a:lnTo>
                <a:lnTo>
                  <a:pt x="587286" y="995044"/>
                </a:lnTo>
                <a:lnTo>
                  <a:pt x="467829" y="1091437"/>
                </a:lnTo>
                <a:lnTo>
                  <a:pt x="358927" y="1177289"/>
                </a:lnTo>
                <a:lnTo>
                  <a:pt x="272237" y="1262760"/>
                </a:lnTo>
                <a:lnTo>
                  <a:pt x="195592" y="1337436"/>
                </a:lnTo>
                <a:lnTo>
                  <a:pt x="130568" y="1402079"/>
                </a:lnTo>
                <a:lnTo>
                  <a:pt x="76123" y="1465706"/>
                </a:lnTo>
                <a:lnTo>
                  <a:pt x="43878" y="1508632"/>
                </a:lnTo>
                <a:lnTo>
                  <a:pt x="11099" y="1551558"/>
                </a:lnTo>
                <a:lnTo>
                  <a:pt x="0" y="1572767"/>
                </a:lnTo>
                <a:lnTo>
                  <a:pt x="21678" y="1551558"/>
                </a:lnTo>
                <a:lnTo>
                  <a:pt x="43878" y="1519300"/>
                </a:lnTo>
                <a:lnTo>
                  <a:pt x="87223" y="1476882"/>
                </a:lnTo>
                <a:lnTo>
                  <a:pt x="141135" y="1423288"/>
                </a:lnTo>
                <a:lnTo>
                  <a:pt x="206692" y="1369821"/>
                </a:lnTo>
                <a:lnTo>
                  <a:pt x="380606" y="1219834"/>
                </a:lnTo>
                <a:lnTo>
                  <a:pt x="619531" y="1070228"/>
                </a:lnTo>
                <a:lnTo>
                  <a:pt x="761238" y="984376"/>
                </a:lnTo>
                <a:lnTo>
                  <a:pt x="924052" y="899032"/>
                </a:lnTo>
                <a:lnTo>
                  <a:pt x="1109091" y="813180"/>
                </a:lnTo>
                <a:lnTo>
                  <a:pt x="1304670" y="727836"/>
                </a:lnTo>
                <a:lnTo>
                  <a:pt x="1511300" y="653033"/>
                </a:lnTo>
                <a:lnTo>
                  <a:pt x="1750822" y="577849"/>
                </a:lnTo>
                <a:lnTo>
                  <a:pt x="2000758" y="503046"/>
                </a:lnTo>
                <a:lnTo>
                  <a:pt x="2283079" y="438403"/>
                </a:lnTo>
                <a:lnTo>
                  <a:pt x="2576449" y="384809"/>
                </a:lnTo>
                <a:lnTo>
                  <a:pt x="3229355" y="299465"/>
                </a:lnTo>
                <a:lnTo>
                  <a:pt x="3979417" y="257047"/>
                </a:lnTo>
                <a:lnTo>
                  <a:pt x="7071970" y="257047"/>
                </a:lnTo>
                <a:lnTo>
                  <a:pt x="6784213" y="203580"/>
                </a:lnTo>
                <a:lnTo>
                  <a:pt x="6240780" y="128269"/>
                </a:lnTo>
                <a:lnTo>
                  <a:pt x="5718556" y="64134"/>
                </a:lnTo>
                <a:lnTo>
                  <a:pt x="5229606" y="32384"/>
                </a:lnTo>
                <a:lnTo>
                  <a:pt x="4762246" y="11049"/>
                </a:lnTo>
                <a:lnTo>
                  <a:pt x="4316095" y="0"/>
                </a:lnTo>
                <a:close/>
              </a:path>
              <a:path w="8610599" h="1572767">
                <a:moveTo>
                  <a:pt x="7071970" y="257047"/>
                </a:moveTo>
                <a:lnTo>
                  <a:pt x="4392295" y="257047"/>
                </a:lnTo>
                <a:lnTo>
                  <a:pt x="4827270" y="278256"/>
                </a:lnTo>
                <a:lnTo>
                  <a:pt x="5284089" y="310641"/>
                </a:lnTo>
                <a:lnTo>
                  <a:pt x="5773039" y="353059"/>
                </a:lnTo>
                <a:lnTo>
                  <a:pt x="6284214" y="417194"/>
                </a:lnTo>
                <a:lnTo>
                  <a:pt x="6827520" y="513714"/>
                </a:lnTo>
                <a:lnTo>
                  <a:pt x="7392670" y="620775"/>
                </a:lnTo>
                <a:lnTo>
                  <a:pt x="7979918" y="749045"/>
                </a:lnTo>
                <a:lnTo>
                  <a:pt x="8610599" y="899032"/>
                </a:lnTo>
                <a:lnTo>
                  <a:pt x="8610599" y="588390"/>
                </a:lnTo>
                <a:lnTo>
                  <a:pt x="7968869" y="438403"/>
                </a:lnTo>
                <a:lnTo>
                  <a:pt x="7360411" y="310641"/>
                </a:lnTo>
                <a:lnTo>
                  <a:pt x="7071970" y="257047"/>
                </a:lnTo>
                <a:close/>
              </a:path>
            </a:pathLst>
          </a:custGeom>
          <a:solidFill>
            <a:srgbClr val="F5CD2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572000"/>
            <a:ext cx="9143999" cy="2285996"/>
          </a:xfrm>
          <a:custGeom>
            <a:avLst/>
            <a:gdLst/>
            <a:ahLst/>
            <a:cxnLst/>
            <a:rect l="l" t="t" r="r" b="b"/>
            <a:pathLst>
              <a:path w="9143999" h="2285996">
                <a:moveTo>
                  <a:pt x="0" y="1124484"/>
                </a:moveTo>
                <a:lnTo>
                  <a:pt x="0" y="2285996"/>
                </a:lnTo>
                <a:lnTo>
                  <a:pt x="9143999" y="2285996"/>
                </a:lnTo>
                <a:lnTo>
                  <a:pt x="9143999" y="1763941"/>
                </a:lnTo>
                <a:lnTo>
                  <a:pt x="3986149" y="1763941"/>
                </a:lnTo>
                <a:lnTo>
                  <a:pt x="3730085" y="1759642"/>
                </a:lnTo>
                <a:lnTo>
                  <a:pt x="3479049" y="1749903"/>
                </a:lnTo>
                <a:lnTo>
                  <a:pt x="3233190" y="1735141"/>
                </a:lnTo>
                <a:lnTo>
                  <a:pt x="2992654" y="1715777"/>
                </a:lnTo>
                <a:lnTo>
                  <a:pt x="2757592" y="1692227"/>
                </a:lnTo>
                <a:lnTo>
                  <a:pt x="2528151" y="1664912"/>
                </a:lnTo>
                <a:lnTo>
                  <a:pt x="2304479" y="1634250"/>
                </a:lnTo>
                <a:lnTo>
                  <a:pt x="2086726" y="1600660"/>
                </a:lnTo>
                <a:lnTo>
                  <a:pt x="1875039" y="1564561"/>
                </a:lnTo>
                <a:lnTo>
                  <a:pt x="1669567" y="1526371"/>
                </a:lnTo>
                <a:lnTo>
                  <a:pt x="1470459" y="1486510"/>
                </a:lnTo>
                <a:lnTo>
                  <a:pt x="1277862" y="1445396"/>
                </a:lnTo>
                <a:lnTo>
                  <a:pt x="1091926" y="1403447"/>
                </a:lnTo>
                <a:lnTo>
                  <a:pt x="740629" y="1318724"/>
                </a:lnTo>
                <a:lnTo>
                  <a:pt x="0" y="1124484"/>
                </a:lnTo>
                <a:close/>
              </a:path>
              <a:path w="9143999" h="2285996">
                <a:moveTo>
                  <a:pt x="9143999" y="0"/>
                </a:moveTo>
                <a:lnTo>
                  <a:pt x="9084905" y="77057"/>
                </a:lnTo>
                <a:lnTo>
                  <a:pt x="9014664" y="165684"/>
                </a:lnTo>
                <a:lnTo>
                  <a:pt x="8931645" y="264148"/>
                </a:lnTo>
                <a:lnTo>
                  <a:pt x="8834220" y="370716"/>
                </a:lnTo>
                <a:lnTo>
                  <a:pt x="8720758" y="483656"/>
                </a:lnTo>
                <a:lnTo>
                  <a:pt x="8589630" y="601233"/>
                </a:lnTo>
                <a:lnTo>
                  <a:pt x="8439205" y="721717"/>
                </a:lnTo>
                <a:lnTo>
                  <a:pt x="8267854" y="843373"/>
                </a:lnTo>
                <a:lnTo>
                  <a:pt x="8073947" y="964469"/>
                </a:lnTo>
                <a:lnTo>
                  <a:pt x="7855854" y="1083271"/>
                </a:lnTo>
                <a:lnTo>
                  <a:pt x="7611946" y="1198048"/>
                </a:lnTo>
                <a:lnTo>
                  <a:pt x="7340592" y="1307066"/>
                </a:lnTo>
                <a:lnTo>
                  <a:pt x="7040163" y="1408592"/>
                </a:lnTo>
                <a:lnTo>
                  <a:pt x="6709029" y="1500893"/>
                </a:lnTo>
                <a:lnTo>
                  <a:pt x="6345560" y="1582237"/>
                </a:lnTo>
                <a:lnTo>
                  <a:pt x="5948127" y="1650890"/>
                </a:lnTo>
                <a:lnTo>
                  <a:pt x="5515099" y="1705120"/>
                </a:lnTo>
                <a:lnTo>
                  <a:pt x="5044846" y="1743193"/>
                </a:lnTo>
                <a:lnTo>
                  <a:pt x="4535739" y="1763378"/>
                </a:lnTo>
                <a:lnTo>
                  <a:pt x="3986149" y="1763941"/>
                </a:lnTo>
                <a:lnTo>
                  <a:pt x="9143999" y="1763941"/>
                </a:lnTo>
                <a:lnTo>
                  <a:pt x="9143999" y="0"/>
                </a:lnTo>
                <a:close/>
              </a:path>
            </a:pathLst>
          </a:custGeom>
          <a:solidFill>
            <a:srgbClr val="5A160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114800"/>
            <a:ext cx="8991600" cy="2189041"/>
          </a:xfrm>
          <a:custGeom>
            <a:avLst/>
            <a:gdLst/>
            <a:ahLst/>
            <a:cxnLst/>
            <a:rect l="l" t="t" r="r" b="b"/>
            <a:pathLst>
              <a:path w="8991600" h="2189041">
                <a:moveTo>
                  <a:pt x="0" y="944499"/>
                </a:moveTo>
                <a:lnTo>
                  <a:pt x="0" y="1378839"/>
                </a:lnTo>
                <a:lnTo>
                  <a:pt x="1049999" y="1697960"/>
                </a:lnTo>
                <a:lnTo>
                  <a:pt x="2019513" y="1931003"/>
                </a:lnTo>
                <a:lnTo>
                  <a:pt x="2911422" y="2085505"/>
                </a:lnTo>
                <a:lnTo>
                  <a:pt x="3728606" y="2169005"/>
                </a:lnTo>
                <a:lnTo>
                  <a:pt x="4473946" y="2189041"/>
                </a:lnTo>
                <a:lnTo>
                  <a:pt x="5150322" y="2153151"/>
                </a:lnTo>
                <a:lnTo>
                  <a:pt x="5760616" y="2068874"/>
                </a:lnTo>
                <a:lnTo>
                  <a:pt x="6307707" y="1943749"/>
                </a:lnTo>
                <a:lnTo>
                  <a:pt x="6646160" y="1833588"/>
                </a:lnTo>
                <a:lnTo>
                  <a:pt x="4399901" y="1833588"/>
                </a:lnTo>
                <a:lnTo>
                  <a:pt x="3661208" y="1789868"/>
                </a:lnTo>
                <a:lnTo>
                  <a:pt x="2854358" y="1686045"/>
                </a:lnTo>
                <a:lnTo>
                  <a:pt x="1976863" y="1515173"/>
                </a:lnTo>
                <a:lnTo>
                  <a:pt x="1026239" y="1270306"/>
                </a:lnTo>
                <a:lnTo>
                  <a:pt x="0" y="944499"/>
                </a:lnTo>
                <a:close/>
              </a:path>
              <a:path w="8991600" h="2189041">
                <a:moveTo>
                  <a:pt x="8991600" y="0"/>
                </a:moveTo>
                <a:lnTo>
                  <a:pt x="8931512" y="92792"/>
                </a:lnTo>
                <a:lnTo>
                  <a:pt x="8852675" y="198365"/>
                </a:lnTo>
                <a:lnTo>
                  <a:pt x="8737994" y="334127"/>
                </a:lnTo>
                <a:lnTo>
                  <a:pt x="8584983" y="493133"/>
                </a:lnTo>
                <a:lnTo>
                  <a:pt x="8391158" y="668438"/>
                </a:lnTo>
                <a:lnTo>
                  <a:pt x="8154031" y="853096"/>
                </a:lnTo>
                <a:lnTo>
                  <a:pt x="7871118" y="1040161"/>
                </a:lnTo>
                <a:lnTo>
                  <a:pt x="7539933" y="1222688"/>
                </a:lnTo>
                <a:lnTo>
                  <a:pt x="7157989" y="1393731"/>
                </a:lnTo>
                <a:lnTo>
                  <a:pt x="6722802" y="1546344"/>
                </a:lnTo>
                <a:lnTo>
                  <a:pt x="6231885" y="1673582"/>
                </a:lnTo>
                <a:lnTo>
                  <a:pt x="5682753" y="1768499"/>
                </a:lnTo>
                <a:lnTo>
                  <a:pt x="5072920" y="1824149"/>
                </a:lnTo>
                <a:lnTo>
                  <a:pt x="4399901" y="1833588"/>
                </a:lnTo>
                <a:lnTo>
                  <a:pt x="6646160" y="1833588"/>
                </a:lnTo>
                <a:lnTo>
                  <a:pt x="6794478" y="1785313"/>
                </a:lnTo>
                <a:lnTo>
                  <a:pt x="7223807" y="1601104"/>
                </a:lnTo>
                <a:lnTo>
                  <a:pt x="7598576" y="1398662"/>
                </a:lnTo>
                <a:lnTo>
                  <a:pt x="7921666" y="1185525"/>
                </a:lnTo>
                <a:lnTo>
                  <a:pt x="8195957" y="969231"/>
                </a:lnTo>
                <a:lnTo>
                  <a:pt x="8424330" y="757318"/>
                </a:lnTo>
                <a:lnTo>
                  <a:pt x="8609665" y="557325"/>
                </a:lnTo>
                <a:lnTo>
                  <a:pt x="8754843" y="376790"/>
                </a:lnTo>
                <a:lnTo>
                  <a:pt x="8862745" y="223252"/>
                </a:lnTo>
                <a:lnTo>
                  <a:pt x="8936251" y="104248"/>
                </a:lnTo>
                <a:lnTo>
                  <a:pt x="8978243" y="27318"/>
                </a:lnTo>
                <a:lnTo>
                  <a:pt x="8991600" y="0"/>
                </a:lnTo>
                <a:close/>
              </a:path>
            </a:pathLst>
          </a:custGeom>
          <a:solidFill>
            <a:srgbClr val="FAEB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4572000"/>
            <a:ext cx="9144000" cy="1867695"/>
          </a:xfrm>
          <a:custGeom>
            <a:avLst/>
            <a:gdLst/>
            <a:ahLst/>
            <a:cxnLst/>
            <a:rect l="l" t="t" r="r" b="b"/>
            <a:pathLst>
              <a:path w="9144000" h="1867695">
                <a:moveTo>
                  <a:pt x="0" y="805941"/>
                </a:moveTo>
                <a:lnTo>
                  <a:pt x="0" y="1176439"/>
                </a:lnTo>
                <a:lnTo>
                  <a:pt x="1067798" y="1448711"/>
                </a:lnTo>
                <a:lnTo>
                  <a:pt x="2053746" y="1647542"/>
                </a:lnTo>
                <a:lnTo>
                  <a:pt x="2960774" y="1779361"/>
                </a:lnTo>
                <a:lnTo>
                  <a:pt x="3791809" y="1850602"/>
                </a:lnTo>
                <a:lnTo>
                  <a:pt x="4549782" y="1867695"/>
                </a:lnTo>
                <a:lnTo>
                  <a:pt x="5237623" y="1837073"/>
                </a:lnTo>
                <a:lnTo>
                  <a:pt x="5858261" y="1765167"/>
                </a:lnTo>
                <a:lnTo>
                  <a:pt x="6414625" y="1658409"/>
                </a:lnTo>
                <a:lnTo>
                  <a:pt x="6758668" y="1564459"/>
                </a:lnTo>
                <a:lnTo>
                  <a:pt x="4474452" y="1564459"/>
                </a:lnTo>
                <a:lnTo>
                  <a:pt x="3723241" y="1527166"/>
                </a:lnTo>
                <a:lnTo>
                  <a:pt x="2902719" y="1438594"/>
                </a:lnTo>
                <a:lnTo>
                  <a:pt x="2010356" y="1292816"/>
                </a:lnTo>
                <a:lnTo>
                  <a:pt x="1043625" y="1083907"/>
                </a:lnTo>
                <a:lnTo>
                  <a:pt x="0" y="805941"/>
                </a:lnTo>
                <a:close/>
              </a:path>
              <a:path w="9144000" h="1867695">
                <a:moveTo>
                  <a:pt x="9144000" y="0"/>
                </a:moveTo>
                <a:lnTo>
                  <a:pt x="9082892" y="79170"/>
                </a:lnTo>
                <a:lnTo>
                  <a:pt x="9002717" y="169245"/>
                </a:lnTo>
                <a:lnTo>
                  <a:pt x="8886090" y="285078"/>
                </a:lnTo>
                <a:lnTo>
                  <a:pt x="8730484" y="420743"/>
                </a:lnTo>
                <a:lnTo>
                  <a:pt x="8533370" y="570315"/>
                </a:lnTo>
                <a:lnTo>
                  <a:pt x="8292222" y="727867"/>
                </a:lnTo>
                <a:lnTo>
                  <a:pt x="8004511" y="887473"/>
                </a:lnTo>
                <a:lnTo>
                  <a:pt x="7667710" y="1043208"/>
                </a:lnTo>
                <a:lnTo>
                  <a:pt x="7279290" y="1189145"/>
                </a:lnTo>
                <a:lnTo>
                  <a:pt x="6836725" y="1319359"/>
                </a:lnTo>
                <a:lnTo>
                  <a:pt x="6337486" y="1427923"/>
                </a:lnTo>
                <a:lnTo>
                  <a:pt x="5779046" y="1508912"/>
                </a:lnTo>
                <a:lnTo>
                  <a:pt x="5158877" y="1556399"/>
                </a:lnTo>
                <a:lnTo>
                  <a:pt x="4474452" y="1564459"/>
                </a:lnTo>
                <a:lnTo>
                  <a:pt x="6758668" y="1564459"/>
                </a:lnTo>
                <a:lnTo>
                  <a:pt x="6909645" y="1523231"/>
                </a:lnTo>
                <a:lnTo>
                  <a:pt x="7346251" y="1366064"/>
                </a:lnTo>
                <a:lnTo>
                  <a:pt x="7727372" y="1193340"/>
                </a:lnTo>
                <a:lnTo>
                  <a:pt x="8055937" y="1011491"/>
                </a:lnTo>
                <a:lnTo>
                  <a:pt x="8334876" y="826948"/>
                </a:lnTo>
                <a:lnTo>
                  <a:pt x="8567118" y="646144"/>
                </a:lnTo>
                <a:lnTo>
                  <a:pt x="8755594" y="475510"/>
                </a:lnTo>
                <a:lnTo>
                  <a:pt x="8903232" y="321477"/>
                </a:lnTo>
                <a:lnTo>
                  <a:pt x="9012962" y="190478"/>
                </a:lnTo>
                <a:lnTo>
                  <a:pt x="9087714" y="88945"/>
                </a:lnTo>
                <a:lnTo>
                  <a:pt x="9130416" y="23308"/>
                </a:lnTo>
                <a:lnTo>
                  <a:pt x="9144000" y="0"/>
                </a:lnTo>
                <a:close/>
              </a:path>
            </a:pathLst>
          </a:custGeom>
          <a:solidFill>
            <a:srgbClr val="F5CD2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9144000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1540" y="169163"/>
            <a:ext cx="8252459" cy="1670303"/>
          </a:xfrm>
          <a:custGeom>
            <a:avLst/>
            <a:gdLst/>
            <a:ahLst/>
            <a:cxnLst/>
            <a:rect l="l" t="t" r="r" b="b"/>
            <a:pathLst>
              <a:path w="8252459" h="1670303">
                <a:moveTo>
                  <a:pt x="4145788" y="0"/>
                </a:moveTo>
                <a:lnTo>
                  <a:pt x="3743071" y="11175"/>
                </a:lnTo>
                <a:lnTo>
                  <a:pt x="3379597" y="42925"/>
                </a:lnTo>
                <a:lnTo>
                  <a:pt x="3026156" y="85978"/>
                </a:lnTo>
                <a:lnTo>
                  <a:pt x="2701798" y="138937"/>
                </a:lnTo>
                <a:lnTo>
                  <a:pt x="2396998" y="203707"/>
                </a:lnTo>
                <a:lnTo>
                  <a:pt x="2121916" y="278510"/>
                </a:lnTo>
                <a:lnTo>
                  <a:pt x="1856739" y="363854"/>
                </a:lnTo>
                <a:lnTo>
                  <a:pt x="1621282" y="449833"/>
                </a:lnTo>
                <a:lnTo>
                  <a:pt x="1395348" y="546353"/>
                </a:lnTo>
                <a:lnTo>
                  <a:pt x="1198498" y="642365"/>
                </a:lnTo>
                <a:lnTo>
                  <a:pt x="1011682" y="749553"/>
                </a:lnTo>
                <a:lnTo>
                  <a:pt x="697357" y="953134"/>
                </a:lnTo>
                <a:lnTo>
                  <a:pt x="559816" y="1059814"/>
                </a:lnTo>
                <a:lnTo>
                  <a:pt x="343928" y="1252854"/>
                </a:lnTo>
                <a:lnTo>
                  <a:pt x="255562" y="1338325"/>
                </a:lnTo>
                <a:lnTo>
                  <a:pt x="186296" y="1424177"/>
                </a:lnTo>
                <a:lnTo>
                  <a:pt x="127546" y="1488439"/>
                </a:lnTo>
                <a:lnTo>
                  <a:pt x="78346" y="1553082"/>
                </a:lnTo>
                <a:lnTo>
                  <a:pt x="39166" y="1606168"/>
                </a:lnTo>
                <a:lnTo>
                  <a:pt x="10032" y="1649094"/>
                </a:lnTo>
                <a:lnTo>
                  <a:pt x="0" y="1670303"/>
                </a:lnTo>
                <a:lnTo>
                  <a:pt x="19583" y="1649094"/>
                </a:lnTo>
                <a:lnTo>
                  <a:pt x="39166" y="1616836"/>
                </a:lnTo>
                <a:lnTo>
                  <a:pt x="78346" y="1563242"/>
                </a:lnTo>
                <a:lnTo>
                  <a:pt x="137579" y="1509648"/>
                </a:lnTo>
                <a:lnTo>
                  <a:pt x="196811" y="1445513"/>
                </a:lnTo>
                <a:lnTo>
                  <a:pt x="275145" y="1381251"/>
                </a:lnTo>
                <a:lnTo>
                  <a:pt x="373075" y="1295907"/>
                </a:lnTo>
                <a:lnTo>
                  <a:pt x="471423" y="1220596"/>
                </a:lnTo>
                <a:lnTo>
                  <a:pt x="599059" y="1135125"/>
                </a:lnTo>
                <a:lnTo>
                  <a:pt x="737108" y="1038605"/>
                </a:lnTo>
                <a:lnTo>
                  <a:pt x="884173" y="953134"/>
                </a:lnTo>
                <a:lnTo>
                  <a:pt x="1060958" y="867282"/>
                </a:lnTo>
                <a:lnTo>
                  <a:pt x="1247648" y="771270"/>
                </a:lnTo>
                <a:lnTo>
                  <a:pt x="1454023" y="695959"/>
                </a:lnTo>
                <a:lnTo>
                  <a:pt x="1679955" y="609980"/>
                </a:lnTo>
                <a:lnTo>
                  <a:pt x="1925574" y="535177"/>
                </a:lnTo>
                <a:lnTo>
                  <a:pt x="2180590" y="471042"/>
                </a:lnTo>
                <a:lnTo>
                  <a:pt x="2466340" y="407415"/>
                </a:lnTo>
                <a:lnTo>
                  <a:pt x="2770505" y="353821"/>
                </a:lnTo>
                <a:lnTo>
                  <a:pt x="3448431" y="289051"/>
                </a:lnTo>
                <a:lnTo>
                  <a:pt x="3811397" y="278510"/>
                </a:lnTo>
                <a:lnTo>
                  <a:pt x="6803720" y="278510"/>
                </a:lnTo>
                <a:lnTo>
                  <a:pt x="6503669" y="214248"/>
                </a:lnTo>
                <a:lnTo>
                  <a:pt x="5973445" y="128904"/>
                </a:lnTo>
                <a:lnTo>
                  <a:pt x="5481955" y="75310"/>
                </a:lnTo>
                <a:lnTo>
                  <a:pt x="5010404" y="32384"/>
                </a:lnTo>
                <a:lnTo>
                  <a:pt x="4558538" y="11175"/>
                </a:lnTo>
                <a:lnTo>
                  <a:pt x="4145788" y="0"/>
                </a:lnTo>
                <a:close/>
              </a:path>
              <a:path w="8252459" h="1670303">
                <a:moveTo>
                  <a:pt x="6803720" y="278510"/>
                </a:moveTo>
                <a:lnTo>
                  <a:pt x="4204589" y="278510"/>
                </a:lnTo>
                <a:lnTo>
                  <a:pt x="4627372" y="289051"/>
                </a:lnTo>
                <a:lnTo>
                  <a:pt x="5069205" y="321436"/>
                </a:lnTo>
                <a:lnTo>
                  <a:pt x="5531104" y="375030"/>
                </a:lnTo>
                <a:lnTo>
                  <a:pt x="6022213" y="449833"/>
                </a:lnTo>
                <a:lnTo>
                  <a:pt x="6542785" y="535177"/>
                </a:lnTo>
                <a:lnTo>
                  <a:pt x="7083552" y="653541"/>
                </a:lnTo>
                <a:lnTo>
                  <a:pt x="7653019" y="792479"/>
                </a:lnTo>
                <a:lnTo>
                  <a:pt x="8252459" y="953134"/>
                </a:lnTo>
                <a:lnTo>
                  <a:pt x="8252459" y="621156"/>
                </a:lnTo>
                <a:lnTo>
                  <a:pt x="7633334" y="460374"/>
                </a:lnTo>
                <a:lnTo>
                  <a:pt x="6803720" y="278510"/>
                </a:lnTo>
                <a:close/>
              </a:path>
            </a:pathLst>
          </a:custGeom>
          <a:solidFill>
            <a:srgbClr val="FAEB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3400" y="321563"/>
            <a:ext cx="8610599" cy="1572767"/>
          </a:xfrm>
          <a:custGeom>
            <a:avLst/>
            <a:gdLst/>
            <a:ahLst/>
            <a:cxnLst/>
            <a:rect l="l" t="t" r="r" b="b"/>
            <a:pathLst>
              <a:path w="8610599" h="1572767">
                <a:moveTo>
                  <a:pt x="4316095" y="0"/>
                </a:moveTo>
                <a:lnTo>
                  <a:pt x="3522726" y="42417"/>
                </a:lnTo>
                <a:lnTo>
                  <a:pt x="2815971" y="128269"/>
                </a:lnTo>
                <a:lnTo>
                  <a:pt x="2500884" y="192404"/>
                </a:lnTo>
                <a:lnTo>
                  <a:pt x="2207514" y="267207"/>
                </a:lnTo>
                <a:lnTo>
                  <a:pt x="1935226" y="342391"/>
                </a:lnTo>
                <a:lnTo>
                  <a:pt x="1685163" y="428370"/>
                </a:lnTo>
                <a:lnTo>
                  <a:pt x="1457452" y="513714"/>
                </a:lnTo>
                <a:lnTo>
                  <a:pt x="1250695" y="609599"/>
                </a:lnTo>
                <a:lnTo>
                  <a:pt x="1054608" y="706627"/>
                </a:lnTo>
                <a:lnTo>
                  <a:pt x="880618" y="802639"/>
                </a:lnTo>
                <a:lnTo>
                  <a:pt x="728954" y="899032"/>
                </a:lnTo>
                <a:lnTo>
                  <a:pt x="587286" y="995044"/>
                </a:lnTo>
                <a:lnTo>
                  <a:pt x="467829" y="1091437"/>
                </a:lnTo>
                <a:lnTo>
                  <a:pt x="358927" y="1177289"/>
                </a:lnTo>
                <a:lnTo>
                  <a:pt x="272237" y="1262760"/>
                </a:lnTo>
                <a:lnTo>
                  <a:pt x="195592" y="1337436"/>
                </a:lnTo>
                <a:lnTo>
                  <a:pt x="130568" y="1402079"/>
                </a:lnTo>
                <a:lnTo>
                  <a:pt x="76123" y="1465706"/>
                </a:lnTo>
                <a:lnTo>
                  <a:pt x="43878" y="1508632"/>
                </a:lnTo>
                <a:lnTo>
                  <a:pt x="11099" y="1551558"/>
                </a:lnTo>
                <a:lnTo>
                  <a:pt x="0" y="1572767"/>
                </a:lnTo>
                <a:lnTo>
                  <a:pt x="21678" y="1551558"/>
                </a:lnTo>
                <a:lnTo>
                  <a:pt x="43878" y="1519300"/>
                </a:lnTo>
                <a:lnTo>
                  <a:pt x="87223" y="1476882"/>
                </a:lnTo>
                <a:lnTo>
                  <a:pt x="141135" y="1423288"/>
                </a:lnTo>
                <a:lnTo>
                  <a:pt x="206692" y="1369821"/>
                </a:lnTo>
                <a:lnTo>
                  <a:pt x="380606" y="1219834"/>
                </a:lnTo>
                <a:lnTo>
                  <a:pt x="619531" y="1070228"/>
                </a:lnTo>
                <a:lnTo>
                  <a:pt x="761238" y="984376"/>
                </a:lnTo>
                <a:lnTo>
                  <a:pt x="924052" y="899032"/>
                </a:lnTo>
                <a:lnTo>
                  <a:pt x="1109091" y="813180"/>
                </a:lnTo>
                <a:lnTo>
                  <a:pt x="1304670" y="727836"/>
                </a:lnTo>
                <a:lnTo>
                  <a:pt x="1511300" y="653033"/>
                </a:lnTo>
                <a:lnTo>
                  <a:pt x="1750822" y="577849"/>
                </a:lnTo>
                <a:lnTo>
                  <a:pt x="2000758" y="503046"/>
                </a:lnTo>
                <a:lnTo>
                  <a:pt x="2283079" y="438403"/>
                </a:lnTo>
                <a:lnTo>
                  <a:pt x="2576449" y="384809"/>
                </a:lnTo>
                <a:lnTo>
                  <a:pt x="3229355" y="299465"/>
                </a:lnTo>
                <a:lnTo>
                  <a:pt x="3979417" y="257047"/>
                </a:lnTo>
                <a:lnTo>
                  <a:pt x="7071970" y="257047"/>
                </a:lnTo>
                <a:lnTo>
                  <a:pt x="6784213" y="203580"/>
                </a:lnTo>
                <a:lnTo>
                  <a:pt x="6240780" y="128269"/>
                </a:lnTo>
                <a:lnTo>
                  <a:pt x="5718556" y="64134"/>
                </a:lnTo>
                <a:lnTo>
                  <a:pt x="5229606" y="32384"/>
                </a:lnTo>
                <a:lnTo>
                  <a:pt x="4762246" y="11049"/>
                </a:lnTo>
                <a:lnTo>
                  <a:pt x="4316095" y="0"/>
                </a:lnTo>
                <a:close/>
              </a:path>
              <a:path w="8610599" h="1572767">
                <a:moveTo>
                  <a:pt x="7071970" y="257047"/>
                </a:moveTo>
                <a:lnTo>
                  <a:pt x="4392295" y="257047"/>
                </a:lnTo>
                <a:lnTo>
                  <a:pt x="4827270" y="278256"/>
                </a:lnTo>
                <a:lnTo>
                  <a:pt x="5284089" y="310641"/>
                </a:lnTo>
                <a:lnTo>
                  <a:pt x="5773039" y="353059"/>
                </a:lnTo>
                <a:lnTo>
                  <a:pt x="6284214" y="417194"/>
                </a:lnTo>
                <a:lnTo>
                  <a:pt x="6827520" y="513714"/>
                </a:lnTo>
                <a:lnTo>
                  <a:pt x="7392670" y="620775"/>
                </a:lnTo>
                <a:lnTo>
                  <a:pt x="7979918" y="749045"/>
                </a:lnTo>
                <a:lnTo>
                  <a:pt x="8610599" y="899032"/>
                </a:lnTo>
                <a:lnTo>
                  <a:pt x="8610599" y="588390"/>
                </a:lnTo>
                <a:lnTo>
                  <a:pt x="7968869" y="438403"/>
                </a:lnTo>
                <a:lnTo>
                  <a:pt x="7360411" y="310641"/>
                </a:lnTo>
                <a:lnTo>
                  <a:pt x="7071970" y="257047"/>
                </a:lnTo>
                <a:close/>
              </a:path>
            </a:pathLst>
          </a:custGeom>
          <a:solidFill>
            <a:srgbClr val="F5CD2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572000"/>
            <a:ext cx="9143999" cy="2285996"/>
          </a:xfrm>
          <a:custGeom>
            <a:avLst/>
            <a:gdLst/>
            <a:ahLst/>
            <a:cxnLst/>
            <a:rect l="l" t="t" r="r" b="b"/>
            <a:pathLst>
              <a:path w="9143999" h="2285996">
                <a:moveTo>
                  <a:pt x="0" y="1124484"/>
                </a:moveTo>
                <a:lnTo>
                  <a:pt x="0" y="2285996"/>
                </a:lnTo>
                <a:lnTo>
                  <a:pt x="9143999" y="2285996"/>
                </a:lnTo>
                <a:lnTo>
                  <a:pt x="9143999" y="1763941"/>
                </a:lnTo>
                <a:lnTo>
                  <a:pt x="3986149" y="1763941"/>
                </a:lnTo>
                <a:lnTo>
                  <a:pt x="3730085" y="1759642"/>
                </a:lnTo>
                <a:lnTo>
                  <a:pt x="3479049" y="1749903"/>
                </a:lnTo>
                <a:lnTo>
                  <a:pt x="3233190" y="1735141"/>
                </a:lnTo>
                <a:lnTo>
                  <a:pt x="2992654" y="1715777"/>
                </a:lnTo>
                <a:lnTo>
                  <a:pt x="2757592" y="1692227"/>
                </a:lnTo>
                <a:lnTo>
                  <a:pt x="2528151" y="1664912"/>
                </a:lnTo>
                <a:lnTo>
                  <a:pt x="2304479" y="1634250"/>
                </a:lnTo>
                <a:lnTo>
                  <a:pt x="2086726" y="1600660"/>
                </a:lnTo>
                <a:lnTo>
                  <a:pt x="1875039" y="1564561"/>
                </a:lnTo>
                <a:lnTo>
                  <a:pt x="1669567" y="1526371"/>
                </a:lnTo>
                <a:lnTo>
                  <a:pt x="1470459" y="1486510"/>
                </a:lnTo>
                <a:lnTo>
                  <a:pt x="1277862" y="1445396"/>
                </a:lnTo>
                <a:lnTo>
                  <a:pt x="1091926" y="1403447"/>
                </a:lnTo>
                <a:lnTo>
                  <a:pt x="740629" y="1318724"/>
                </a:lnTo>
                <a:lnTo>
                  <a:pt x="0" y="1124484"/>
                </a:lnTo>
                <a:close/>
              </a:path>
              <a:path w="9143999" h="2285996">
                <a:moveTo>
                  <a:pt x="9143999" y="0"/>
                </a:moveTo>
                <a:lnTo>
                  <a:pt x="9084905" y="77057"/>
                </a:lnTo>
                <a:lnTo>
                  <a:pt x="9014664" y="165684"/>
                </a:lnTo>
                <a:lnTo>
                  <a:pt x="8931645" y="264148"/>
                </a:lnTo>
                <a:lnTo>
                  <a:pt x="8834220" y="370716"/>
                </a:lnTo>
                <a:lnTo>
                  <a:pt x="8720758" y="483656"/>
                </a:lnTo>
                <a:lnTo>
                  <a:pt x="8589630" y="601233"/>
                </a:lnTo>
                <a:lnTo>
                  <a:pt x="8439205" y="721717"/>
                </a:lnTo>
                <a:lnTo>
                  <a:pt x="8267854" y="843373"/>
                </a:lnTo>
                <a:lnTo>
                  <a:pt x="8073947" y="964469"/>
                </a:lnTo>
                <a:lnTo>
                  <a:pt x="7855854" y="1083271"/>
                </a:lnTo>
                <a:lnTo>
                  <a:pt x="7611946" y="1198048"/>
                </a:lnTo>
                <a:lnTo>
                  <a:pt x="7340592" y="1307066"/>
                </a:lnTo>
                <a:lnTo>
                  <a:pt x="7040163" y="1408592"/>
                </a:lnTo>
                <a:lnTo>
                  <a:pt x="6709029" y="1500893"/>
                </a:lnTo>
                <a:lnTo>
                  <a:pt x="6345560" y="1582237"/>
                </a:lnTo>
                <a:lnTo>
                  <a:pt x="5948127" y="1650890"/>
                </a:lnTo>
                <a:lnTo>
                  <a:pt x="5515099" y="1705120"/>
                </a:lnTo>
                <a:lnTo>
                  <a:pt x="5044846" y="1743193"/>
                </a:lnTo>
                <a:lnTo>
                  <a:pt x="4535739" y="1763378"/>
                </a:lnTo>
                <a:lnTo>
                  <a:pt x="3986149" y="1763941"/>
                </a:lnTo>
                <a:lnTo>
                  <a:pt x="9143999" y="1763941"/>
                </a:lnTo>
                <a:lnTo>
                  <a:pt x="9143999" y="0"/>
                </a:lnTo>
                <a:close/>
              </a:path>
            </a:pathLst>
          </a:custGeom>
          <a:solidFill>
            <a:srgbClr val="5A160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114800"/>
            <a:ext cx="8991600" cy="2189041"/>
          </a:xfrm>
          <a:custGeom>
            <a:avLst/>
            <a:gdLst/>
            <a:ahLst/>
            <a:cxnLst/>
            <a:rect l="l" t="t" r="r" b="b"/>
            <a:pathLst>
              <a:path w="8991600" h="2189041">
                <a:moveTo>
                  <a:pt x="0" y="944499"/>
                </a:moveTo>
                <a:lnTo>
                  <a:pt x="0" y="1378839"/>
                </a:lnTo>
                <a:lnTo>
                  <a:pt x="1049999" y="1697960"/>
                </a:lnTo>
                <a:lnTo>
                  <a:pt x="2019513" y="1931003"/>
                </a:lnTo>
                <a:lnTo>
                  <a:pt x="2911422" y="2085505"/>
                </a:lnTo>
                <a:lnTo>
                  <a:pt x="3728606" y="2169005"/>
                </a:lnTo>
                <a:lnTo>
                  <a:pt x="4473946" y="2189041"/>
                </a:lnTo>
                <a:lnTo>
                  <a:pt x="5150322" y="2153151"/>
                </a:lnTo>
                <a:lnTo>
                  <a:pt x="5760616" y="2068874"/>
                </a:lnTo>
                <a:lnTo>
                  <a:pt x="6307707" y="1943749"/>
                </a:lnTo>
                <a:lnTo>
                  <a:pt x="6646160" y="1833588"/>
                </a:lnTo>
                <a:lnTo>
                  <a:pt x="4399901" y="1833588"/>
                </a:lnTo>
                <a:lnTo>
                  <a:pt x="3661208" y="1789868"/>
                </a:lnTo>
                <a:lnTo>
                  <a:pt x="2854358" y="1686045"/>
                </a:lnTo>
                <a:lnTo>
                  <a:pt x="1976863" y="1515173"/>
                </a:lnTo>
                <a:lnTo>
                  <a:pt x="1026239" y="1270306"/>
                </a:lnTo>
                <a:lnTo>
                  <a:pt x="0" y="944499"/>
                </a:lnTo>
                <a:close/>
              </a:path>
              <a:path w="8991600" h="2189041">
                <a:moveTo>
                  <a:pt x="8991600" y="0"/>
                </a:moveTo>
                <a:lnTo>
                  <a:pt x="8931512" y="92792"/>
                </a:lnTo>
                <a:lnTo>
                  <a:pt x="8852675" y="198365"/>
                </a:lnTo>
                <a:lnTo>
                  <a:pt x="8737994" y="334127"/>
                </a:lnTo>
                <a:lnTo>
                  <a:pt x="8584983" y="493133"/>
                </a:lnTo>
                <a:lnTo>
                  <a:pt x="8391158" y="668438"/>
                </a:lnTo>
                <a:lnTo>
                  <a:pt x="8154031" y="853096"/>
                </a:lnTo>
                <a:lnTo>
                  <a:pt x="7871118" y="1040161"/>
                </a:lnTo>
                <a:lnTo>
                  <a:pt x="7539933" y="1222688"/>
                </a:lnTo>
                <a:lnTo>
                  <a:pt x="7157989" y="1393731"/>
                </a:lnTo>
                <a:lnTo>
                  <a:pt x="6722802" y="1546344"/>
                </a:lnTo>
                <a:lnTo>
                  <a:pt x="6231885" y="1673582"/>
                </a:lnTo>
                <a:lnTo>
                  <a:pt x="5682753" y="1768499"/>
                </a:lnTo>
                <a:lnTo>
                  <a:pt x="5072920" y="1824149"/>
                </a:lnTo>
                <a:lnTo>
                  <a:pt x="4399901" y="1833588"/>
                </a:lnTo>
                <a:lnTo>
                  <a:pt x="6646160" y="1833588"/>
                </a:lnTo>
                <a:lnTo>
                  <a:pt x="6794478" y="1785313"/>
                </a:lnTo>
                <a:lnTo>
                  <a:pt x="7223807" y="1601104"/>
                </a:lnTo>
                <a:lnTo>
                  <a:pt x="7598576" y="1398662"/>
                </a:lnTo>
                <a:lnTo>
                  <a:pt x="7921666" y="1185525"/>
                </a:lnTo>
                <a:lnTo>
                  <a:pt x="8195957" y="969231"/>
                </a:lnTo>
                <a:lnTo>
                  <a:pt x="8424330" y="757318"/>
                </a:lnTo>
                <a:lnTo>
                  <a:pt x="8609665" y="557325"/>
                </a:lnTo>
                <a:lnTo>
                  <a:pt x="8754843" y="376790"/>
                </a:lnTo>
                <a:lnTo>
                  <a:pt x="8862745" y="223252"/>
                </a:lnTo>
                <a:lnTo>
                  <a:pt x="8936251" y="104248"/>
                </a:lnTo>
                <a:lnTo>
                  <a:pt x="8978243" y="27318"/>
                </a:lnTo>
                <a:lnTo>
                  <a:pt x="8991600" y="0"/>
                </a:lnTo>
                <a:close/>
              </a:path>
            </a:pathLst>
          </a:custGeom>
          <a:solidFill>
            <a:srgbClr val="FAEB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4572000"/>
            <a:ext cx="9144000" cy="1867695"/>
          </a:xfrm>
          <a:custGeom>
            <a:avLst/>
            <a:gdLst/>
            <a:ahLst/>
            <a:cxnLst/>
            <a:rect l="l" t="t" r="r" b="b"/>
            <a:pathLst>
              <a:path w="9144000" h="1867695">
                <a:moveTo>
                  <a:pt x="0" y="805941"/>
                </a:moveTo>
                <a:lnTo>
                  <a:pt x="0" y="1176439"/>
                </a:lnTo>
                <a:lnTo>
                  <a:pt x="1067798" y="1448711"/>
                </a:lnTo>
                <a:lnTo>
                  <a:pt x="2053746" y="1647542"/>
                </a:lnTo>
                <a:lnTo>
                  <a:pt x="2960774" y="1779361"/>
                </a:lnTo>
                <a:lnTo>
                  <a:pt x="3791809" y="1850602"/>
                </a:lnTo>
                <a:lnTo>
                  <a:pt x="4549782" y="1867695"/>
                </a:lnTo>
                <a:lnTo>
                  <a:pt x="5237623" y="1837073"/>
                </a:lnTo>
                <a:lnTo>
                  <a:pt x="5858261" y="1765167"/>
                </a:lnTo>
                <a:lnTo>
                  <a:pt x="6414625" y="1658409"/>
                </a:lnTo>
                <a:lnTo>
                  <a:pt x="6758668" y="1564459"/>
                </a:lnTo>
                <a:lnTo>
                  <a:pt x="4474452" y="1564459"/>
                </a:lnTo>
                <a:lnTo>
                  <a:pt x="3723241" y="1527166"/>
                </a:lnTo>
                <a:lnTo>
                  <a:pt x="2902719" y="1438594"/>
                </a:lnTo>
                <a:lnTo>
                  <a:pt x="2010356" y="1292816"/>
                </a:lnTo>
                <a:lnTo>
                  <a:pt x="1043625" y="1083907"/>
                </a:lnTo>
                <a:lnTo>
                  <a:pt x="0" y="805941"/>
                </a:lnTo>
                <a:close/>
              </a:path>
              <a:path w="9144000" h="1867695">
                <a:moveTo>
                  <a:pt x="9144000" y="0"/>
                </a:moveTo>
                <a:lnTo>
                  <a:pt x="9082892" y="79170"/>
                </a:lnTo>
                <a:lnTo>
                  <a:pt x="9002717" y="169245"/>
                </a:lnTo>
                <a:lnTo>
                  <a:pt x="8886090" y="285078"/>
                </a:lnTo>
                <a:lnTo>
                  <a:pt x="8730484" y="420743"/>
                </a:lnTo>
                <a:lnTo>
                  <a:pt x="8533370" y="570315"/>
                </a:lnTo>
                <a:lnTo>
                  <a:pt x="8292222" y="727867"/>
                </a:lnTo>
                <a:lnTo>
                  <a:pt x="8004511" y="887473"/>
                </a:lnTo>
                <a:lnTo>
                  <a:pt x="7667710" y="1043208"/>
                </a:lnTo>
                <a:lnTo>
                  <a:pt x="7279290" y="1189145"/>
                </a:lnTo>
                <a:lnTo>
                  <a:pt x="6836725" y="1319359"/>
                </a:lnTo>
                <a:lnTo>
                  <a:pt x="6337486" y="1427923"/>
                </a:lnTo>
                <a:lnTo>
                  <a:pt x="5779046" y="1508912"/>
                </a:lnTo>
                <a:lnTo>
                  <a:pt x="5158877" y="1556399"/>
                </a:lnTo>
                <a:lnTo>
                  <a:pt x="4474452" y="1564459"/>
                </a:lnTo>
                <a:lnTo>
                  <a:pt x="6758668" y="1564459"/>
                </a:lnTo>
                <a:lnTo>
                  <a:pt x="6909645" y="1523231"/>
                </a:lnTo>
                <a:lnTo>
                  <a:pt x="7346251" y="1366064"/>
                </a:lnTo>
                <a:lnTo>
                  <a:pt x="7727372" y="1193340"/>
                </a:lnTo>
                <a:lnTo>
                  <a:pt x="8055937" y="1011491"/>
                </a:lnTo>
                <a:lnTo>
                  <a:pt x="8334876" y="826948"/>
                </a:lnTo>
                <a:lnTo>
                  <a:pt x="8567118" y="646144"/>
                </a:lnTo>
                <a:lnTo>
                  <a:pt x="8755594" y="475510"/>
                </a:lnTo>
                <a:lnTo>
                  <a:pt x="8903232" y="321477"/>
                </a:lnTo>
                <a:lnTo>
                  <a:pt x="9012962" y="190478"/>
                </a:lnTo>
                <a:lnTo>
                  <a:pt x="9087714" y="88945"/>
                </a:lnTo>
                <a:lnTo>
                  <a:pt x="9130416" y="23308"/>
                </a:lnTo>
                <a:lnTo>
                  <a:pt x="9144000" y="0"/>
                </a:lnTo>
                <a:close/>
              </a:path>
            </a:pathLst>
          </a:custGeom>
          <a:solidFill>
            <a:srgbClr val="F5CD2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35202" y="1610004"/>
            <a:ext cx="7757243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4800" b="1" i="1" u="heavy" spc="0" baseline="3413" dirty="0" smtClean="0">
                <a:latin typeface="Calibri"/>
                <a:cs typeface="Calibri"/>
              </a:rPr>
              <a:t>Adva</a:t>
            </a:r>
            <a:r>
              <a:rPr sz="4800" b="1" i="1" u="heavy" spc="-25" baseline="3413" dirty="0" smtClean="0">
                <a:latin typeface="Calibri"/>
                <a:cs typeface="Calibri"/>
              </a:rPr>
              <a:t>n</a:t>
            </a:r>
            <a:r>
              <a:rPr sz="4800" b="1" i="1" u="heavy" spc="-29" baseline="3413" dirty="0" smtClean="0">
                <a:latin typeface="Calibri"/>
                <a:cs typeface="Calibri"/>
              </a:rPr>
              <a:t>t</a:t>
            </a:r>
            <a:r>
              <a:rPr sz="4800" b="1" i="1" u="heavy" spc="0" baseline="3413" dirty="0" smtClean="0">
                <a:latin typeface="Calibri"/>
                <a:cs typeface="Calibri"/>
              </a:rPr>
              <a:t>ages</a:t>
            </a:r>
            <a:r>
              <a:rPr sz="4800" b="1" i="1" u="heavy" spc="-34" baseline="3413" dirty="0" smtClean="0">
                <a:latin typeface="Calibri"/>
                <a:cs typeface="Calibri"/>
              </a:rPr>
              <a:t> </a:t>
            </a:r>
            <a:r>
              <a:rPr sz="4800" b="1" i="1" u="heavy" spc="0" baseline="3413" dirty="0" smtClean="0">
                <a:latin typeface="Calibri"/>
                <a:cs typeface="Calibri"/>
              </a:rPr>
              <a:t>of</a:t>
            </a:r>
            <a:r>
              <a:rPr sz="4800" b="1" i="1" u="heavy" spc="-4" baseline="3413" dirty="0" smtClean="0">
                <a:latin typeface="Calibri"/>
                <a:cs typeface="Calibri"/>
              </a:rPr>
              <a:t> </a:t>
            </a:r>
            <a:r>
              <a:rPr sz="4800" b="1" i="1" u="heavy" spc="-59" baseline="3413" dirty="0" smtClean="0">
                <a:latin typeface="Calibri"/>
                <a:cs typeface="Calibri"/>
              </a:rPr>
              <a:t>R</a:t>
            </a:r>
            <a:r>
              <a:rPr sz="4800" b="1" i="1" u="heavy" spc="0" baseline="3413" dirty="0" smtClean="0">
                <a:latin typeface="Calibri"/>
                <a:cs typeface="Calibri"/>
              </a:rPr>
              <a:t>e</a:t>
            </a:r>
            <a:r>
              <a:rPr sz="4800" b="1" i="1" u="heavy" spc="-39" baseline="3413" dirty="0" smtClean="0">
                <a:latin typeface="Calibri"/>
                <a:cs typeface="Calibri"/>
              </a:rPr>
              <a:t>s</a:t>
            </a:r>
            <a:r>
              <a:rPr sz="4800" b="1" i="1" u="heavy" spc="0" baseline="3413" dirty="0" smtClean="0">
                <a:latin typeface="Calibri"/>
                <a:cs typeface="Calibri"/>
              </a:rPr>
              <a:t>tric</a:t>
            </a:r>
            <a:r>
              <a:rPr sz="4800" b="1" i="1" u="heavy" spc="-9" baseline="3413" dirty="0" smtClean="0">
                <a:latin typeface="Calibri"/>
                <a:cs typeface="Calibri"/>
              </a:rPr>
              <a:t>t</a:t>
            </a:r>
            <a:r>
              <a:rPr sz="4800" b="1" i="1" u="heavy" spc="0" baseline="3413" dirty="0" smtClean="0">
                <a:latin typeface="Calibri"/>
                <a:cs typeface="Calibri"/>
              </a:rPr>
              <a:t>ed</a:t>
            </a:r>
            <a:r>
              <a:rPr sz="4800" b="1" i="1" u="heavy" spc="-19" baseline="3413" dirty="0" smtClean="0">
                <a:latin typeface="Calibri"/>
                <a:cs typeface="Calibri"/>
              </a:rPr>
              <a:t> </a:t>
            </a:r>
            <a:r>
              <a:rPr sz="4800" b="1" i="1" u="heavy" spc="-54" baseline="3413" dirty="0" smtClean="0">
                <a:latin typeface="Calibri"/>
                <a:cs typeface="Calibri"/>
              </a:rPr>
              <a:t>R</a:t>
            </a:r>
            <a:r>
              <a:rPr sz="4800" b="1" i="1" u="heavy" spc="0" baseline="3413" dirty="0" smtClean="0">
                <a:latin typeface="Calibri"/>
                <a:cs typeface="Calibri"/>
              </a:rPr>
              <a:t>esponse</a:t>
            </a:r>
            <a:r>
              <a:rPr sz="4800" b="1" i="1" u="heavy" spc="-14" baseline="3413" dirty="0" smtClean="0">
                <a:latin typeface="Calibri"/>
                <a:cs typeface="Calibri"/>
              </a:rPr>
              <a:t> </a:t>
            </a:r>
            <a:r>
              <a:rPr sz="4800" b="1" i="1" u="heavy" spc="0" baseline="3413" dirty="0" smtClean="0">
                <a:latin typeface="Calibri"/>
                <a:cs typeface="Calibri"/>
              </a:rPr>
              <a:t>Que</a:t>
            </a:r>
            <a:r>
              <a:rPr sz="4800" b="1" i="1" u="heavy" spc="-39" baseline="3413" dirty="0" smtClean="0">
                <a:latin typeface="Calibri"/>
                <a:cs typeface="Calibri"/>
              </a:rPr>
              <a:t>s</a:t>
            </a:r>
            <a:r>
              <a:rPr sz="4800" b="1" i="1" u="heavy" spc="0" baseline="3413" dirty="0" smtClean="0">
                <a:latin typeface="Calibri"/>
                <a:cs typeface="Calibri"/>
              </a:rPr>
              <a:t>tio</a:t>
            </a:r>
            <a:r>
              <a:rPr sz="4800" b="1" i="1" u="heavy" spc="4" baseline="3413" dirty="0" smtClean="0">
                <a:latin typeface="Calibri"/>
                <a:cs typeface="Calibri"/>
              </a:rPr>
              <a:t>n</a:t>
            </a:r>
            <a:r>
              <a:rPr sz="4800" b="1" i="1" u="heavy" spc="0" baseline="3413" dirty="0" smtClean="0">
                <a:latin typeface="Calibri"/>
                <a:cs typeface="Calibri"/>
              </a:rPr>
              <a:t>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8340" y="2440350"/>
            <a:ext cx="215798" cy="14046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52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700" marR="152">
              <a:lnSpc>
                <a:spcPct val="95825"/>
              </a:lnSpc>
              <a:spcBef>
                <a:spcPts val="664"/>
              </a:spcBef>
            </a:pPr>
            <a:r>
              <a:rPr sz="2800" spc="0" dirty="0" smtClean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812"/>
              </a:spcBef>
            </a:pPr>
            <a:r>
              <a:rPr sz="2800" spc="0" dirty="0" smtClean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31544" y="2461767"/>
            <a:ext cx="7099953" cy="31974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-39" baseline="2925" dirty="0" smtClean="0">
                <a:latin typeface="Calibri"/>
                <a:cs typeface="Calibri"/>
              </a:rPr>
              <a:t>R</a:t>
            </a:r>
            <a:r>
              <a:rPr sz="4200" spc="0" baseline="2925" dirty="0" smtClean="0">
                <a:latin typeface="Calibri"/>
                <a:cs typeface="Calibri"/>
              </a:rPr>
              <a:t>e</a:t>
            </a:r>
            <a:r>
              <a:rPr sz="4200" spc="-34" baseline="2925" dirty="0" smtClean="0">
                <a:latin typeface="Calibri"/>
                <a:cs typeface="Calibri"/>
              </a:rPr>
              <a:t>s</a:t>
            </a:r>
            <a:r>
              <a:rPr sz="4200" spc="0" baseline="2925" dirty="0" smtClean="0">
                <a:latin typeface="Calibri"/>
                <a:cs typeface="Calibri"/>
              </a:rPr>
              <a:t>tr</a:t>
            </a:r>
            <a:r>
              <a:rPr sz="4200" spc="-9" baseline="2925" dirty="0" smtClean="0">
                <a:latin typeface="Calibri"/>
                <a:cs typeface="Calibri"/>
              </a:rPr>
              <a:t>i</a:t>
            </a:r>
            <a:r>
              <a:rPr sz="4200" spc="0" baseline="2925" dirty="0" smtClean="0">
                <a:latin typeface="Calibri"/>
                <a:cs typeface="Calibri"/>
              </a:rPr>
              <a:t>c</a:t>
            </a:r>
            <a:r>
              <a:rPr sz="4200" spc="-19" baseline="2925" dirty="0" smtClean="0">
                <a:latin typeface="Calibri"/>
                <a:cs typeface="Calibri"/>
              </a:rPr>
              <a:t>t</a:t>
            </a:r>
            <a:r>
              <a:rPr sz="4200" spc="0" baseline="2925" dirty="0" smtClean="0">
                <a:latin typeface="Calibri"/>
                <a:cs typeface="Calibri"/>
              </a:rPr>
              <a:t>ed</a:t>
            </a:r>
            <a:r>
              <a:rPr sz="4200" spc="-105" baseline="2925" dirty="0" smtClean="0">
                <a:latin typeface="Calibri"/>
                <a:cs typeface="Calibri"/>
              </a:rPr>
              <a:t> </a:t>
            </a:r>
            <a:r>
              <a:rPr sz="4200" spc="-39" baseline="2925" dirty="0" smtClean="0">
                <a:latin typeface="Calibri"/>
                <a:cs typeface="Calibri"/>
              </a:rPr>
              <a:t>r</a:t>
            </a:r>
            <a:r>
              <a:rPr sz="4200" spc="0" baseline="2925" dirty="0" smtClean="0">
                <a:latin typeface="Calibri"/>
                <a:cs typeface="Calibri"/>
              </a:rPr>
              <a:t>esponse</a:t>
            </a:r>
            <a:r>
              <a:rPr sz="4200" spc="-78" baseline="2925" dirty="0" smtClean="0">
                <a:latin typeface="Calibri"/>
                <a:cs typeface="Calibri"/>
              </a:rPr>
              <a:t> </a:t>
            </a:r>
            <a:r>
              <a:rPr sz="4200" spc="0" baseline="2925" dirty="0" smtClean="0">
                <a:latin typeface="Calibri"/>
                <a:cs typeface="Calibri"/>
              </a:rPr>
              <a:t>que</a:t>
            </a:r>
            <a:r>
              <a:rPr sz="4200" spc="-44" baseline="2925" dirty="0" smtClean="0">
                <a:latin typeface="Calibri"/>
                <a:cs typeface="Calibri"/>
              </a:rPr>
              <a:t>s</a:t>
            </a:r>
            <a:r>
              <a:rPr sz="4200" spc="0" baseline="2925" dirty="0" smtClean="0">
                <a:latin typeface="Calibri"/>
                <a:cs typeface="Calibri"/>
              </a:rPr>
              <a:t>tion</a:t>
            </a:r>
            <a:r>
              <a:rPr sz="4200" spc="-59" baseline="2925" dirty="0" smtClean="0">
                <a:latin typeface="Calibri"/>
                <a:cs typeface="Calibri"/>
              </a:rPr>
              <a:t> </a:t>
            </a:r>
            <a:r>
              <a:rPr sz="4200" spc="0" baseline="2925" dirty="0" smtClean="0">
                <a:latin typeface="Calibri"/>
                <a:cs typeface="Calibri"/>
              </a:rPr>
              <a:t>is</a:t>
            </a:r>
            <a:r>
              <a:rPr sz="4200" spc="-17" baseline="2925" dirty="0" smtClean="0">
                <a:latin typeface="Calibri"/>
                <a:cs typeface="Calibri"/>
              </a:rPr>
              <a:t> </a:t>
            </a:r>
            <a:r>
              <a:rPr sz="4200" spc="0" baseline="2925" dirty="0" smtClean="0">
                <a:latin typeface="Calibri"/>
                <a:cs typeface="Calibri"/>
              </a:rPr>
              <a:t>mo</a:t>
            </a:r>
            <a:r>
              <a:rPr sz="4200" spc="-29" baseline="2925" dirty="0" smtClean="0">
                <a:latin typeface="Calibri"/>
                <a:cs typeface="Calibri"/>
              </a:rPr>
              <a:t>r</a:t>
            </a:r>
            <a:r>
              <a:rPr sz="4200" spc="0" baseline="2925" dirty="0" smtClean="0">
                <a:latin typeface="Calibri"/>
                <a:cs typeface="Calibri"/>
              </a:rPr>
              <a:t>e</a:t>
            </a:r>
            <a:r>
              <a:rPr sz="4200" spc="-60" baseline="2925" dirty="0" smtClean="0">
                <a:latin typeface="Calibri"/>
                <a:cs typeface="Calibri"/>
              </a:rPr>
              <a:t> </a:t>
            </a:r>
            <a:r>
              <a:rPr sz="4200" spc="-34" baseline="2925" dirty="0" smtClean="0">
                <a:latin typeface="Calibri"/>
                <a:cs typeface="Calibri"/>
              </a:rPr>
              <a:t>s</a:t>
            </a:r>
            <a:r>
              <a:rPr sz="4200" spc="0" baseline="2925" dirty="0" smtClean="0">
                <a:latin typeface="Calibri"/>
                <a:cs typeface="Calibri"/>
              </a:rPr>
              <a:t>tructu</a:t>
            </a:r>
            <a:r>
              <a:rPr sz="4200" spc="-44" baseline="2925" dirty="0" smtClean="0">
                <a:latin typeface="Calibri"/>
                <a:cs typeface="Calibri"/>
              </a:rPr>
              <a:t>r</a:t>
            </a:r>
            <a:r>
              <a:rPr sz="4200" spc="0" baseline="2925" dirty="0" smtClean="0">
                <a:latin typeface="Calibri"/>
                <a:cs typeface="Calibri"/>
              </a:rPr>
              <a:t>ed.</a:t>
            </a:r>
            <a:endParaRPr sz="2800">
              <a:latin typeface="Calibri"/>
              <a:cs typeface="Calibri"/>
            </a:endParaRPr>
          </a:p>
          <a:p>
            <a:pPr marL="12700" marR="527174">
              <a:lnSpc>
                <a:spcPts val="3417"/>
              </a:lnSpc>
              <a:spcBef>
                <a:spcPts val="466"/>
              </a:spcBef>
            </a:pPr>
            <a:r>
              <a:rPr sz="2800" spc="0" dirty="0" smtClean="0">
                <a:latin typeface="Calibri"/>
                <a:cs typeface="Calibri"/>
              </a:rPr>
              <a:t>Measu</a:t>
            </a:r>
            <a:r>
              <a:rPr sz="2800" spc="-39" dirty="0" smtClean="0">
                <a:latin typeface="Calibri"/>
                <a:cs typeface="Calibri"/>
              </a:rPr>
              <a:t>r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-75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specif</a:t>
            </a:r>
            <a:r>
              <a:rPr sz="2800" spc="-9" dirty="0" smtClean="0">
                <a:latin typeface="Calibri"/>
                <a:cs typeface="Calibri"/>
              </a:rPr>
              <a:t>i</a:t>
            </a:r>
            <a:r>
              <a:rPr sz="2800" spc="0" dirty="0" smtClean="0">
                <a:latin typeface="Calibri"/>
                <a:cs typeface="Calibri"/>
              </a:rPr>
              <a:t>c</a:t>
            </a:r>
            <a:r>
              <a:rPr sz="2800" spc="-64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lear</a:t>
            </a:r>
            <a:r>
              <a:rPr sz="2800" spc="-9" dirty="0" smtClean="0">
                <a:latin typeface="Calibri"/>
                <a:cs typeface="Calibri"/>
              </a:rPr>
              <a:t>n</a:t>
            </a:r>
            <a:r>
              <a:rPr sz="2800" spc="0" dirty="0" smtClean="0">
                <a:latin typeface="Calibri"/>
                <a:cs typeface="Calibri"/>
              </a:rPr>
              <a:t>i</a:t>
            </a:r>
            <a:r>
              <a:rPr sz="2800" spc="-9" dirty="0" smtClean="0">
                <a:latin typeface="Calibri"/>
                <a:cs typeface="Calibri"/>
              </a:rPr>
              <a:t>n</a:t>
            </a:r>
            <a:r>
              <a:rPr sz="2800" spc="0" dirty="0" smtClean="0">
                <a:latin typeface="Calibri"/>
                <a:cs typeface="Calibri"/>
              </a:rPr>
              <a:t>g</a:t>
            </a:r>
            <a:r>
              <a:rPr sz="2800" spc="-77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ou</a:t>
            </a:r>
            <a:r>
              <a:rPr sz="2800" spc="-39" dirty="0" smtClean="0">
                <a:latin typeface="Calibri"/>
                <a:cs typeface="Calibri"/>
              </a:rPr>
              <a:t>t</a:t>
            </a:r>
            <a:r>
              <a:rPr sz="2800" spc="-19" dirty="0" smtClean="0">
                <a:latin typeface="Calibri"/>
                <a:cs typeface="Calibri"/>
              </a:rPr>
              <a:t>c</a:t>
            </a:r>
            <a:r>
              <a:rPr sz="2800" spc="0" dirty="0" smtClean="0">
                <a:latin typeface="Calibri"/>
                <a:cs typeface="Calibri"/>
              </a:rPr>
              <a:t>omes. </a:t>
            </a:r>
            <a:endParaRPr sz="2800">
              <a:latin typeface="Calibri"/>
              <a:cs typeface="Calibri"/>
            </a:endParaRPr>
          </a:p>
          <a:p>
            <a:pPr marL="12700" marR="527174">
              <a:lnSpc>
                <a:spcPts val="3417"/>
              </a:lnSpc>
              <a:spcBef>
                <a:spcPts val="280"/>
              </a:spcBef>
            </a:pPr>
            <a:r>
              <a:rPr sz="2800" spc="-44" dirty="0" smtClean="0">
                <a:latin typeface="Calibri"/>
                <a:cs typeface="Calibri"/>
              </a:rPr>
              <a:t>R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-39" dirty="0" smtClean="0">
                <a:latin typeface="Calibri"/>
                <a:cs typeface="Calibri"/>
              </a:rPr>
              <a:t>s</a:t>
            </a:r>
            <a:r>
              <a:rPr sz="2800" spc="0" dirty="0" smtClean="0">
                <a:latin typeface="Calibri"/>
                <a:cs typeface="Calibri"/>
              </a:rPr>
              <a:t>tr</a:t>
            </a:r>
            <a:r>
              <a:rPr sz="2800" spc="-9" dirty="0" smtClean="0">
                <a:latin typeface="Calibri"/>
                <a:cs typeface="Calibri"/>
              </a:rPr>
              <a:t>i</a:t>
            </a:r>
            <a:r>
              <a:rPr sz="2800" spc="0" dirty="0" smtClean="0">
                <a:latin typeface="Calibri"/>
                <a:cs typeface="Calibri"/>
              </a:rPr>
              <a:t>c</a:t>
            </a:r>
            <a:r>
              <a:rPr sz="2800" spc="-19" dirty="0" smtClean="0">
                <a:latin typeface="Calibri"/>
                <a:cs typeface="Calibri"/>
              </a:rPr>
              <a:t>t</a:t>
            </a:r>
            <a:r>
              <a:rPr sz="2800" spc="0" dirty="0" smtClean="0">
                <a:latin typeface="Calibri"/>
                <a:cs typeface="Calibri"/>
              </a:rPr>
              <a:t>ed</a:t>
            </a:r>
            <a:r>
              <a:rPr sz="2800" spc="-115" dirty="0" smtClean="0">
                <a:latin typeface="Calibri"/>
                <a:cs typeface="Calibri"/>
              </a:rPr>
              <a:t> </a:t>
            </a:r>
            <a:r>
              <a:rPr sz="2800" spc="-39" dirty="0" smtClean="0">
                <a:latin typeface="Calibri"/>
                <a:cs typeface="Calibri"/>
              </a:rPr>
              <a:t>r</a:t>
            </a:r>
            <a:r>
              <a:rPr sz="2800" spc="0" dirty="0" smtClean="0">
                <a:latin typeface="Calibri"/>
                <a:cs typeface="Calibri"/>
              </a:rPr>
              <a:t>es</a:t>
            </a:r>
            <a:r>
              <a:rPr sz="2800" spc="-9" dirty="0" smtClean="0">
                <a:latin typeface="Calibri"/>
                <a:cs typeface="Calibri"/>
              </a:rPr>
              <a:t>p</a:t>
            </a:r>
            <a:r>
              <a:rPr sz="2800" spc="0" dirty="0" smtClean="0">
                <a:latin typeface="Calibri"/>
                <a:cs typeface="Calibri"/>
              </a:rPr>
              <a:t>onse</a:t>
            </a:r>
            <a:r>
              <a:rPr sz="2800" spc="-78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p</a:t>
            </a:r>
            <a:r>
              <a:rPr sz="2800" spc="-59" dirty="0" smtClean="0">
                <a:latin typeface="Calibri"/>
                <a:cs typeface="Calibri"/>
              </a:rPr>
              <a:t>r</a:t>
            </a:r>
            <a:r>
              <a:rPr sz="2800" spc="-9" dirty="0" smtClean="0">
                <a:latin typeface="Calibri"/>
                <a:cs typeface="Calibri"/>
              </a:rPr>
              <a:t>o</a:t>
            </a:r>
            <a:r>
              <a:rPr sz="2800" spc="0" dirty="0" smtClean="0">
                <a:latin typeface="Calibri"/>
                <a:cs typeface="Calibri"/>
              </a:rPr>
              <a:t>v</a:t>
            </a:r>
            <a:r>
              <a:rPr sz="2800" spc="-9" dirty="0" smtClean="0">
                <a:latin typeface="Calibri"/>
                <a:cs typeface="Calibri"/>
              </a:rPr>
              <a:t>i</a:t>
            </a:r>
            <a:r>
              <a:rPr sz="2800" spc="0" dirty="0" smtClean="0">
                <a:latin typeface="Calibri"/>
                <a:cs typeface="Calibri"/>
              </a:rPr>
              <a:t>de</a:t>
            </a:r>
            <a:r>
              <a:rPr sz="2800" spc="-57" dirty="0" smtClean="0">
                <a:latin typeface="Calibri"/>
                <a:cs typeface="Calibri"/>
              </a:rPr>
              <a:t> </a:t>
            </a:r>
            <a:r>
              <a:rPr sz="2800" spc="-59" dirty="0" smtClean="0">
                <a:latin typeface="Calibri"/>
                <a:cs typeface="Calibri"/>
              </a:rPr>
              <a:t>f</a:t>
            </a:r>
            <a:r>
              <a:rPr sz="2800" spc="0" dirty="0" smtClean="0">
                <a:latin typeface="Calibri"/>
                <a:cs typeface="Calibri"/>
              </a:rPr>
              <a:t>or</a:t>
            </a:r>
            <a:r>
              <a:rPr sz="2800" spc="-14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mo</a:t>
            </a:r>
            <a:r>
              <a:rPr sz="2800" spc="-39" dirty="0" smtClean="0">
                <a:latin typeface="Calibri"/>
                <a:cs typeface="Calibri"/>
              </a:rPr>
              <a:t>r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-60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ease</a:t>
            </a:r>
            <a:r>
              <a:rPr sz="2800" spc="-52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of </a:t>
            </a:r>
            <a:endParaRPr sz="2800">
              <a:latin typeface="Calibri"/>
              <a:cs typeface="Calibri"/>
            </a:endParaRPr>
          </a:p>
          <a:p>
            <a:pPr marL="12700" marR="527174">
              <a:lnSpc>
                <a:spcPts val="3417"/>
              </a:lnSpc>
              <a:spcBef>
                <a:spcPts val="280"/>
              </a:spcBef>
            </a:pPr>
            <a:r>
              <a:rPr sz="2800" spc="0" dirty="0" smtClean="0">
                <a:latin typeface="Calibri"/>
                <a:cs typeface="Calibri"/>
              </a:rPr>
              <a:t>assessme</a:t>
            </a:r>
            <a:r>
              <a:rPr sz="2800" spc="-29" dirty="0" smtClean="0">
                <a:latin typeface="Calibri"/>
                <a:cs typeface="Calibri"/>
              </a:rPr>
              <a:t>n</a:t>
            </a:r>
            <a:r>
              <a:rPr sz="2800" spc="0" dirty="0" smtClean="0">
                <a:latin typeface="Calibri"/>
                <a:cs typeface="Calibri"/>
              </a:rPr>
              <a:t>t.</a:t>
            </a:r>
            <a:endParaRPr sz="2800">
              <a:latin typeface="Calibri"/>
              <a:cs typeface="Calibri"/>
            </a:endParaRPr>
          </a:p>
          <a:p>
            <a:pPr marL="12700" marR="848991">
              <a:lnSpc>
                <a:spcPct val="99995"/>
              </a:lnSpc>
              <a:spcBef>
                <a:spcPts val="660"/>
              </a:spcBef>
            </a:pPr>
            <a:r>
              <a:rPr sz="2800" spc="0" dirty="0" smtClean="0">
                <a:latin typeface="Calibri"/>
                <a:cs typeface="Calibri"/>
              </a:rPr>
              <a:t>A</a:t>
            </a:r>
            <a:r>
              <a:rPr sz="2800" spc="-50" dirty="0" smtClean="0">
                <a:latin typeface="Calibri"/>
                <a:cs typeface="Calibri"/>
              </a:rPr>
              <a:t>n</a:t>
            </a:r>
            <a:r>
              <a:rPr sz="2800" spc="0" dirty="0" smtClean="0">
                <a:latin typeface="Calibri"/>
                <a:cs typeface="Calibri"/>
              </a:rPr>
              <a:t>y</a:t>
            </a:r>
            <a:r>
              <a:rPr sz="2800" spc="-43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ou</a:t>
            </a:r>
            <a:r>
              <a:rPr sz="2800" spc="-39" dirty="0" smtClean="0">
                <a:latin typeface="Calibri"/>
                <a:cs typeface="Calibri"/>
              </a:rPr>
              <a:t>t</a:t>
            </a:r>
            <a:r>
              <a:rPr sz="2800" spc="-19" dirty="0" smtClean="0">
                <a:latin typeface="Calibri"/>
                <a:cs typeface="Calibri"/>
              </a:rPr>
              <a:t>c</a:t>
            </a:r>
            <a:r>
              <a:rPr sz="2800" spc="0" dirty="0" smtClean="0">
                <a:latin typeface="Calibri"/>
                <a:cs typeface="Calibri"/>
              </a:rPr>
              <a:t>omes</a:t>
            </a:r>
            <a:r>
              <a:rPr sz="2800" spc="-87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measu</a:t>
            </a:r>
            <a:r>
              <a:rPr sz="2800" spc="-39" dirty="0" smtClean="0">
                <a:latin typeface="Calibri"/>
                <a:cs typeface="Calibri"/>
              </a:rPr>
              <a:t>r</a:t>
            </a:r>
            <a:r>
              <a:rPr sz="2800" spc="0" dirty="0" smtClean="0">
                <a:latin typeface="Calibri"/>
                <a:cs typeface="Calibri"/>
              </a:rPr>
              <a:t>ed</a:t>
            </a:r>
            <a:r>
              <a:rPr sz="2800" spc="-93" dirty="0" smtClean="0">
                <a:latin typeface="Calibri"/>
                <a:cs typeface="Calibri"/>
              </a:rPr>
              <a:t> </a:t>
            </a:r>
            <a:r>
              <a:rPr sz="2800" spc="-19" dirty="0" smtClean="0">
                <a:latin typeface="Calibri"/>
                <a:cs typeface="Calibri"/>
              </a:rPr>
              <a:t>b</a:t>
            </a:r>
            <a:r>
              <a:rPr sz="2800" spc="0" dirty="0" smtClean="0">
                <a:latin typeface="Calibri"/>
                <a:cs typeface="Calibri"/>
              </a:rPr>
              <a:t>y</a:t>
            </a:r>
            <a:r>
              <a:rPr sz="2800" spc="-27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an</a:t>
            </a:r>
            <a:r>
              <a:rPr sz="2800" spc="-18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objecti</a:t>
            </a:r>
            <a:r>
              <a:rPr sz="2800" spc="-25" dirty="0" smtClean="0">
                <a:latin typeface="Calibri"/>
                <a:cs typeface="Calibri"/>
              </a:rPr>
              <a:t>v</a:t>
            </a:r>
            <a:r>
              <a:rPr sz="2800" spc="0" dirty="0" smtClean="0">
                <a:latin typeface="Calibri"/>
                <a:cs typeface="Calibri"/>
              </a:rPr>
              <a:t>e i</a:t>
            </a:r>
            <a:r>
              <a:rPr sz="2800" spc="-34" dirty="0" smtClean="0">
                <a:latin typeface="Calibri"/>
                <a:cs typeface="Calibri"/>
              </a:rPr>
              <a:t>n</a:t>
            </a:r>
            <a:r>
              <a:rPr sz="2800" spc="-25" dirty="0" smtClean="0">
                <a:latin typeface="Calibri"/>
                <a:cs typeface="Calibri"/>
              </a:rPr>
              <a:t>t</a:t>
            </a:r>
            <a:r>
              <a:rPr sz="2800" spc="0" dirty="0" smtClean="0">
                <a:latin typeface="Calibri"/>
                <a:cs typeface="Calibri"/>
              </a:rPr>
              <a:t>er</a:t>
            </a:r>
            <a:r>
              <a:rPr sz="2800" spc="-9" dirty="0" smtClean="0">
                <a:latin typeface="Calibri"/>
                <a:cs typeface="Calibri"/>
              </a:rPr>
              <a:t>p</a:t>
            </a:r>
            <a:r>
              <a:rPr sz="2800" spc="-39" dirty="0" smtClean="0">
                <a:latin typeface="Calibri"/>
                <a:cs typeface="Calibri"/>
              </a:rPr>
              <a:t>r</a:t>
            </a:r>
            <a:r>
              <a:rPr sz="2800" spc="-14" dirty="0" smtClean="0">
                <a:latin typeface="Calibri"/>
                <a:cs typeface="Calibri"/>
              </a:rPr>
              <a:t>e</a:t>
            </a:r>
            <a:r>
              <a:rPr sz="2800" spc="0" dirty="0" smtClean="0">
                <a:latin typeface="Calibri"/>
                <a:cs typeface="Calibri"/>
              </a:rPr>
              <a:t>t</a:t>
            </a:r>
            <a:r>
              <a:rPr sz="2800" spc="-4" dirty="0" smtClean="0">
                <a:latin typeface="Calibri"/>
                <a:cs typeface="Calibri"/>
              </a:rPr>
              <a:t>i</a:t>
            </a:r>
            <a:r>
              <a:rPr sz="2800" spc="-25" dirty="0" smtClean="0">
                <a:latin typeface="Calibri"/>
                <a:cs typeface="Calibri"/>
              </a:rPr>
              <a:t>v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-88" dirty="0" smtClean="0">
                <a:latin typeface="Calibri"/>
                <a:cs typeface="Calibri"/>
              </a:rPr>
              <a:t> </a:t>
            </a:r>
            <a:r>
              <a:rPr sz="2800" spc="-50" dirty="0" smtClean="0">
                <a:latin typeface="Calibri"/>
                <a:cs typeface="Calibri"/>
              </a:rPr>
              <a:t>e</a:t>
            </a:r>
            <a:r>
              <a:rPr sz="2800" spc="-75" dirty="0" smtClean="0">
                <a:latin typeface="Calibri"/>
                <a:cs typeface="Calibri"/>
              </a:rPr>
              <a:t>x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-39" dirty="0" smtClean="0">
                <a:latin typeface="Calibri"/>
                <a:cs typeface="Calibri"/>
              </a:rPr>
              <a:t>r</a:t>
            </a:r>
            <a:r>
              <a:rPr sz="2800" spc="0" dirty="0" smtClean="0">
                <a:latin typeface="Calibri"/>
                <a:cs typeface="Calibri"/>
              </a:rPr>
              <a:t>cise</a:t>
            </a:r>
            <a:r>
              <a:rPr sz="2800" spc="-92" dirty="0" smtClean="0">
                <a:latin typeface="Calibri"/>
                <a:cs typeface="Calibri"/>
              </a:rPr>
              <a:t> </a:t>
            </a:r>
            <a:r>
              <a:rPr sz="2800" spc="-19" dirty="0" smtClean="0">
                <a:latin typeface="Calibri"/>
                <a:cs typeface="Calibri"/>
              </a:rPr>
              <a:t>c</a:t>
            </a:r>
            <a:r>
              <a:rPr sz="2800" spc="0" dirty="0" smtClean="0">
                <a:latin typeface="Calibri"/>
                <a:cs typeface="Calibri"/>
              </a:rPr>
              <a:t>an</a:t>
            </a:r>
            <a:r>
              <a:rPr sz="2800" spc="-39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be</a:t>
            </a:r>
            <a:r>
              <a:rPr sz="2800" spc="-18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meas</a:t>
            </a:r>
            <a:r>
              <a:rPr sz="2800" spc="-9" dirty="0" smtClean="0">
                <a:latin typeface="Calibri"/>
                <a:cs typeface="Calibri"/>
              </a:rPr>
              <a:t>u</a:t>
            </a:r>
            <a:r>
              <a:rPr sz="2800" spc="-39" dirty="0" smtClean="0">
                <a:latin typeface="Calibri"/>
                <a:cs typeface="Calibri"/>
              </a:rPr>
              <a:t>r</a:t>
            </a:r>
            <a:r>
              <a:rPr sz="2800" spc="0" dirty="0" smtClean="0">
                <a:latin typeface="Calibri"/>
                <a:cs typeface="Calibri"/>
              </a:rPr>
              <a:t>ed</a:t>
            </a:r>
            <a:r>
              <a:rPr sz="2800" spc="-98" dirty="0" smtClean="0">
                <a:latin typeface="Calibri"/>
                <a:cs typeface="Calibri"/>
              </a:rPr>
              <a:t> </a:t>
            </a:r>
            <a:r>
              <a:rPr sz="2800" spc="-19" dirty="0" smtClean="0">
                <a:latin typeface="Calibri"/>
                <a:cs typeface="Calibri"/>
              </a:rPr>
              <a:t>b</a:t>
            </a:r>
            <a:r>
              <a:rPr sz="2800" spc="0" dirty="0" smtClean="0">
                <a:latin typeface="Calibri"/>
                <a:cs typeface="Calibri"/>
              </a:rPr>
              <a:t>y</a:t>
            </a:r>
            <a:r>
              <a:rPr sz="2800" spc="-12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a </a:t>
            </a:r>
            <a:r>
              <a:rPr sz="2800" spc="-39" dirty="0" smtClean="0">
                <a:latin typeface="Calibri"/>
                <a:cs typeface="Calibri"/>
              </a:rPr>
              <a:t>r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-34" dirty="0" smtClean="0">
                <a:latin typeface="Calibri"/>
                <a:cs typeface="Calibri"/>
              </a:rPr>
              <a:t>s</a:t>
            </a:r>
            <a:r>
              <a:rPr sz="2800" spc="0" dirty="0" smtClean="0">
                <a:latin typeface="Calibri"/>
                <a:cs typeface="Calibri"/>
              </a:rPr>
              <a:t>tr</a:t>
            </a:r>
            <a:r>
              <a:rPr sz="2800" spc="-9" dirty="0" smtClean="0">
                <a:latin typeface="Calibri"/>
                <a:cs typeface="Calibri"/>
              </a:rPr>
              <a:t>i</a:t>
            </a:r>
            <a:r>
              <a:rPr sz="2800" spc="0" dirty="0" smtClean="0">
                <a:latin typeface="Calibri"/>
                <a:cs typeface="Calibri"/>
              </a:rPr>
              <a:t>c</a:t>
            </a:r>
            <a:r>
              <a:rPr sz="2800" spc="-19" dirty="0" smtClean="0">
                <a:latin typeface="Calibri"/>
                <a:cs typeface="Calibri"/>
              </a:rPr>
              <a:t>t</a:t>
            </a:r>
            <a:r>
              <a:rPr sz="2800" spc="0" dirty="0" smtClean="0">
                <a:latin typeface="Calibri"/>
                <a:cs typeface="Calibri"/>
              </a:rPr>
              <a:t>ed</a:t>
            </a:r>
            <a:r>
              <a:rPr sz="2800" spc="-90" dirty="0" smtClean="0">
                <a:latin typeface="Calibri"/>
                <a:cs typeface="Calibri"/>
              </a:rPr>
              <a:t> </a:t>
            </a:r>
            <a:r>
              <a:rPr sz="2800" spc="-39" dirty="0" smtClean="0">
                <a:latin typeface="Calibri"/>
                <a:cs typeface="Calibri"/>
              </a:rPr>
              <a:t>r</a:t>
            </a:r>
            <a:r>
              <a:rPr sz="2800" spc="0" dirty="0" smtClean="0">
                <a:latin typeface="Calibri"/>
                <a:cs typeface="Calibri"/>
              </a:rPr>
              <a:t>esponse</a:t>
            </a:r>
            <a:r>
              <a:rPr sz="2800" spc="-88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ess</a:t>
            </a:r>
            <a:r>
              <a:rPr sz="2800" spc="-44" dirty="0" smtClean="0">
                <a:latin typeface="Calibri"/>
                <a:cs typeface="Calibri"/>
              </a:rPr>
              <a:t>a</a:t>
            </a:r>
            <a:r>
              <a:rPr sz="2800" spc="0" dirty="0" smtClean="0">
                <a:latin typeface="Calibri"/>
                <a:cs typeface="Calibri"/>
              </a:rPr>
              <a:t>y</a:t>
            </a:r>
            <a:r>
              <a:rPr sz="2800" spc="-61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que</a:t>
            </a:r>
            <a:r>
              <a:rPr sz="2800" spc="-44" dirty="0" smtClean="0">
                <a:latin typeface="Calibri"/>
                <a:cs typeface="Calibri"/>
              </a:rPr>
              <a:t>s</a:t>
            </a:r>
            <a:r>
              <a:rPr sz="2800" spc="0" dirty="0" smtClean="0">
                <a:latin typeface="Calibri"/>
                <a:cs typeface="Calibri"/>
              </a:rPr>
              <a:t>tio</a:t>
            </a:r>
            <a:r>
              <a:rPr sz="2800" spc="-9" dirty="0" smtClean="0">
                <a:latin typeface="Calibri"/>
                <a:cs typeface="Calibri"/>
              </a:rPr>
              <a:t>n</a:t>
            </a:r>
            <a:r>
              <a:rPr sz="2800" spc="0" dirty="0" smtClean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8340" y="4403516"/>
            <a:ext cx="215646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938247" y="1788414"/>
            <a:ext cx="90013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5260943" y="1788414"/>
            <a:ext cx="8959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" name="object 13"/>
          <p:cNvSpPr txBox="1"/>
          <p:nvPr/>
        </p:nvSpPr>
        <p:spPr>
          <a:xfrm>
            <a:off x="3485783" y="1788414"/>
            <a:ext cx="91754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" name="object 14"/>
          <p:cNvSpPr txBox="1"/>
          <p:nvPr/>
        </p:nvSpPr>
        <p:spPr>
          <a:xfrm>
            <a:off x="3054613" y="1788414"/>
            <a:ext cx="87614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1540" y="169163"/>
            <a:ext cx="8252459" cy="1670303"/>
          </a:xfrm>
          <a:custGeom>
            <a:avLst/>
            <a:gdLst/>
            <a:ahLst/>
            <a:cxnLst/>
            <a:rect l="l" t="t" r="r" b="b"/>
            <a:pathLst>
              <a:path w="8252459" h="1670303">
                <a:moveTo>
                  <a:pt x="4145788" y="0"/>
                </a:moveTo>
                <a:lnTo>
                  <a:pt x="3743071" y="11175"/>
                </a:lnTo>
                <a:lnTo>
                  <a:pt x="3379597" y="42925"/>
                </a:lnTo>
                <a:lnTo>
                  <a:pt x="3026156" y="85978"/>
                </a:lnTo>
                <a:lnTo>
                  <a:pt x="2701798" y="138937"/>
                </a:lnTo>
                <a:lnTo>
                  <a:pt x="2396998" y="203707"/>
                </a:lnTo>
                <a:lnTo>
                  <a:pt x="2121916" y="278510"/>
                </a:lnTo>
                <a:lnTo>
                  <a:pt x="1856739" y="363854"/>
                </a:lnTo>
                <a:lnTo>
                  <a:pt x="1621282" y="449833"/>
                </a:lnTo>
                <a:lnTo>
                  <a:pt x="1395348" y="546353"/>
                </a:lnTo>
                <a:lnTo>
                  <a:pt x="1198498" y="642365"/>
                </a:lnTo>
                <a:lnTo>
                  <a:pt x="1011682" y="749553"/>
                </a:lnTo>
                <a:lnTo>
                  <a:pt x="697357" y="953134"/>
                </a:lnTo>
                <a:lnTo>
                  <a:pt x="559816" y="1059814"/>
                </a:lnTo>
                <a:lnTo>
                  <a:pt x="343928" y="1252854"/>
                </a:lnTo>
                <a:lnTo>
                  <a:pt x="255562" y="1338325"/>
                </a:lnTo>
                <a:lnTo>
                  <a:pt x="186296" y="1424177"/>
                </a:lnTo>
                <a:lnTo>
                  <a:pt x="127546" y="1488439"/>
                </a:lnTo>
                <a:lnTo>
                  <a:pt x="78346" y="1553082"/>
                </a:lnTo>
                <a:lnTo>
                  <a:pt x="39166" y="1606168"/>
                </a:lnTo>
                <a:lnTo>
                  <a:pt x="10032" y="1649094"/>
                </a:lnTo>
                <a:lnTo>
                  <a:pt x="0" y="1670303"/>
                </a:lnTo>
                <a:lnTo>
                  <a:pt x="19583" y="1649094"/>
                </a:lnTo>
                <a:lnTo>
                  <a:pt x="39166" y="1616836"/>
                </a:lnTo>
                <a:lnTo>
                  <a:pt x="78346" y="1563242"/>
                </a:lnTo>
                <a:lnTo>
                  <a:pt x="137579" y="1509648"/>
                </a:lnTo>
                <a:lnTo>
                  <a:pt x="196811" y="1445513"/>
                </a:lnTo>
                <a:lnTo>
                  <a:pt x="275145" y="1381251"/>
                </a:lnTo>
                <a:lnTo>
                  <a:pt x="373075" y="1295907"/>
                </a:lnTo>
                <a:lnTo>
                  <a:pt x="471423" y="1220596"/>
                </a:lnTo>
                <a:lnTo>
                  <a:pt x="599059" y="1135125"/>
                </a:lnTo>
                <a:lnTo>
                  <a:pt x="737108" y="1038605"/>
                </a:lnTo>
                <a:lnTo>
                  <a:pt x="884173" y="953134"/>
                </a:lnTo>
                <a:lnTo>
                  <a:pt x="1060958" y="867282"/>
                </a:lnTo>
                <a:lnTo>
                  <a:pt x="1247648" y="771270"/>
                </a:lnTo>
                <a:lnTo>
                  <a:pt x="1454023" y="695959"/>
                </a:lnTo>
                <a:lnTo>
                  <a:pt x="1679955" y="609980"/>
                </a:lnTo>
                <a:lnTo>
                  <a:pt x="1925574" y="535177"/>
                </a:lnTo>
                <a:lnTo>
                  <a:pt x="2180590" y="471042"/>
                </a:lnTo>
                <a:lnTo>
                  <a:pt x="2466340" y="407415"/>
                </a:lnTo>
                <a:lnTo>
                  <a:pt x="2770505" y="353821"/>
                </a:lnTo>
                <a:lnTo>
                  <a:pt x="3448431" y="289051"/>
                </a:lnTo>
                <a:lnTo>
                  <a:pt x="3811397" y="278510"/>
                </a:lnTo>
                <a:lnTo>
                  <a:pt x="6803720" y="278510"/>
                </a:lnTo>
                <a:lnTo>
                  <a:pt x="6503669" y="214248"/>
                </a:lnTo>
                <a:lnTo>
                  <a:pt x="5973445" y="128904"/>
                </a:lnTo>
                <a:lnTo>
                  <a:pt x="5481955" y="75310"/>
                </a:lnTo>
                <a:lnTo>
                  <a:pt x="5010404" y="32384"/>
                </a:lnTo>
                <a:lnTo>
                  <a:pt x="4558538" y="11175"/>
                </a:lnTo>
                <a:lnTo>
                  <a:pt x="4145788" y="0"/>
                </a:lnTo>
                <a:close/>
              </a:path>
              <a:path w="8252459" h="1670303">
                <a:moveTo>
                  <a:pt x="6803720" y="278510"/>
                </a:moveTo>
                <a:lnTo>
                  <a:pt x="4204589" y="278510"/>
                </a:lnTo>
                <a:lnTo>
                  <a:pt x="4627372" y="289051"/>
                </a:lnTo>
                <a:lnTo>
                  <a:pt x="5069205" y="321436"/>
                </a:lnTo>
                <a:lnTo>
                  <a:pt x="5531104" y="375030"/>
                </a:lnTo>
                <a:lnTo>
                  <a:pt x="6022213" y="449833"/>
                </a:lnTo>
                <a:lnTo>
                  <a:pt x="6542785" y="535177"/>
                </a:lnTo>
                <a:lnTo>
                  <a:pt x="7083552" y="653541"/>
                </a:lnTo>
                <a:lnTo>
                  <a:pt x="7653019" y="792479"/>
                </a:lnTo>
                <a:lnTo>
                  <a:pt x="8252459" y="953134"/>
                </a:lnTo>
                <a:lnTo>
                  <a:pt x="8252459" y="621156"/>
                </a:lnTo>
                <a:lnTo>
                  <a:pt x="7633334" y="460374"/>
                </a:lnTo>
                <a:lnTo>
                  <a:pt x="6803720" y="278510"/>
                </a:lnTo>
                <a:close/>
              </a:path>
            </a:pathLst>
          </a:custGeom>
          <a:solidFill>
            <a:srgbClr val="FAEB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3400" y="321563"/>
            <a:ext cx="8610599" cy="1572767"/>
          </a:xfrm>
          <a:custGeom>
            <a:avLst/>
            <a:gdLst/>
            <a:ahLst/>
            <a:cxnLst/>
            <a:rect l="l" t="t" r="r" b="b"/>
            <a:pathLst>
              <a:path w="8610599" h="1572767">
                <a:moveTo>
                  <a:pt x="4316095" y="0"/>
                </a:moveTo>
                <a:lnTo>
                  <a:pt x="3522726" y="42417"/>
                </a:lnTo>
                <a:lnTo>
                  <a:pt x="2815971" y="128269"/>
                </a:lnTo>
                <a:lnTo>
                  <a:pt x="2500884" y="192404"/>
                </a:lnTo>
                <a:lnTo>
                  <a:pt x="2207514" y="267207"/>
                </a:lnTo>
                <a:lnTo>
                  <a:pt x="1935226" y="342391"/>
                </a:lnTo>
                <a:lnTo>
                  <a:pt x="1685163" y="428370"/>
                </a:lnTo>
                <a:lnTo>
                  <a:pt x="1457452" y="513714"/>
                </a:lnTo>
                <a:lnTo>
                  <a:pt x="1250695" y="609599"/>
                </a:lnTo>
                <a:lnTo>
                  <a:pt x="1054608" y="706627"/>
                </a:lnTo>
                <a:lnTo>
                  <a:pt x="880618" y="802639"/>
                </a:lnTo>
                <a:lnTo>
                  <a:pt x="728954" y="899032"/>
                </a:lnTo>
                <a:lnTo>
                  <a:pt x="587286" y="995044"/>
                </a:lnTo>
                <a:lnTo>
                  <a:pt x="467829" y="1091437"/>
                </a:lnTo>
                <a:lnTo>
                  <a:pt x="358927" y="1177289"/>
                </a:lnTo>
                <a:lnTo>
                  <a:pt x="272237" y="1262760"/>
                </a:lnTo>
                <a:lnTo>
                  <a:pt x="195592" y="1337436"/>
                </a:lnTo>
                <a:lnTo>
                  <a:pt x="130568" y="1402079"/>
                </a:lnTo>
                <a:lnTo>
                  <a:pt x="76123" y="1465706"/>
                </a:lnTo>
                <a:lnTo>
                  <a:pt x="43878" y="1508632"/>
                </a:lnTo>
                <a:lnTo>
                  <a:pt x="11099" y="1551558"/>
                </a:lnTo>
                <a:lnTo>
                  <a:pt x="0" y="1572767"/>
                </a:lnTo>
                <a:lnTo>
                  <a:pt x="21678" y="1551558"/>
                </a:lnTo>
                <a:lnTo>
                  <a:pt x="43878" y="1519300"/>
                </a:lnTo>
                <a:lnTo>
                  <a:pt x="87223" y="1476882"/>
                </a:lnTo>
                <a:lnTo>
                  <a:pt x="141135" y="1423288"/>
                </a:lnTo>
                <a:lnTo>
                  <a:pt x="206692" y="1369821"/>
                </a:lnTo>
                <a:lnTo>
                  <a:pt x="380606" y="1219834"/>
                </a:lnTo>
                <a:lnTo>
                  <a:pt x="619531" y="1070228"/>
                </a:lnTo>
                <a:lnTo>
                  <a:pt x="761238" y="984376"/>
                </a:lnTo>
                <a:lnTo>
                  <a:pt x="924052" y="899032"/>
                </a:lnTo>
                <a:lnTo>
                  <a:pt x="1109091" y="813180"/>
                </a:lnTo>
                <a:lnTo>
                  <a:pt x="1304670" y="727836"/>
                </a:lnTo>
                <a:lnTo>
                  <a:pt x="1511300" y="653033"/>
                </a:lnTo>
                <a:lnTo>
                  <a:pt x="1750822" y="577849"/>
                </a:lnTo>
                <a:lnTo>
                  <a:pt x="2000758" y="503046"/>
                </a:lnTo>
                <a:lnTo>
                  <a:pt x="2283079" y="438403"/>
                </a:lnTo>
                <a:lnTo>
                  <a:pt x="2576449" y="384809"/>
                </a:lnTo>
                <a:lnTo>
                  <a:pt x="3229355" y="299465"/>
                </a:lnTo>
                <a:lnTo>
                  <a:pt x="3979417" y="257047"/>
                </a:lnTo>
                <a:lnTo>
                  <a:pt x="7071970" y="257047"/>
                </a:lnTo>
                <a:lnTo>
                  <a:pt x="6784213" y="203580"/>
                </a:lnTo>
                <a:lnTo>
                  <a:pt x="6240780" y="128269"/>
                </a:lnTo>
                <a:lnTo>
                  <a:pt x="5718556" y="64134"/>
                </a:lnTo>
                <a:lnTo>
                  <a:pt x="5229606" y="32384"/>
                </a:lnTo>
                <a:lnTo>
                  <a:pt x="4762246" y="11049"/>
                </a:lnTo>
                <a:lnTo>
                  <a:pt x="4316095" y="0"/>
                </a:lnTo>
                <a:close/>
              </a:path>
              <a:path w="8610599" h="1572767">
                <a:moveTo>
                  <a:pt x="7071970" y="257047"/>
                </a:moveTo>
                <a:lnTo>
                  <a:pt x="4392295" y="257047"/>
                </a:lnTo>
                <a:lnTo>
                  <a:pt x="4827270" y="278256"/>
                </a:lnTo>
                <a:lnTo>
                  <a:pt x="5284089" y="310641"/>
                </a:lnTo>
                <a:lnTo>
                  <a:pt x="5773039" y="353059"/>
                </a:lnTo>
                <a:lnTo>
                  <a:pt x="6284214" y="417194"/>
                </a:lnTo>
                <a:lnTo>
                  <a:pt x="6827520" y="513714"/>
                </a:lnTo>
                <a:lnTo>
                  <a:pt x="7392670" y="620775"/>
                </a:lnTo>
                <a:lnTo>
                  <a:pt x="7979918" y="749045"/>
                </a:lnTo>
                <a:lnTo>
                  <a:pt x="8610599" y="899032"/>
                </a:lnTo>
                <a:lnTo>
                  <a:pt x="8610599" y="588390"/>
                </a:lnTo>
                <a:lnTo>
                  <a:pt x="7968869" y="438403"/>
                </a:lnTo>
                <a:lnTo>
                  <a:pt x="7360411" y="310641"/>
                </a:lnTo>
                <a:lnTo>
                  <a:pt x="7071970" y="257047"/>
                </a:lnTo>
                <a:close/>
              </a:path>
            </a:pathLst>
          </a:custGeom>
          <a:solidFill>
            <a:srgbClr val="F5CD2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572000"/>
            <a:ext cx="9143999" cy="2285996"/>
          </a:xfrm>
          <a:custGeom>
            <a:avLst/>
            <a:gdLst/>
            <a:ahLst/>
            <a:cxnLst/>
            <a:rect l="l" t="t" r="r" b="b"/>
            <a:pathLst>
              <a:path w="9143999" h="2285996">
                <a:moveTo>
                  <a:pt x="0" y="1124484"/>
                </a:moveTo>
                <a:lnTo>
                  <a:pt x="0" y="2285996"/>
                </a:lnTo>
                <a:lnTo>
                  <a:pt x="9143999" y="2285996"/>
                </a:lnTo>
                <a:lnTo>
                  <a:pt x="9143999" y="1763941"/>
                </a:lnTo>
                <a:lnTo>
                  <a:pt x="3986149" y="1763941"/>
                </a:lnTo>
                <a:lnTo>
                  <a:pt x="3730085" y="1759642"/>
                </a:lnTo>
                <a:lnTo>
                  <a:pt x="3479049" y="1749903"/>
                </a:lnTo>
                <a:lnTo>
                  <a:pt x="3233190" y="1735141"/>
                </a:lnTo>
                <a:lnTo>
                  <a:pt x="2992654" y="1715777"/>
                </a:lnTo>
                <a:lnTo>
                  <a:pt x="2757592" y="1692227"/>
                </a:lnTo>
                <a:lnTo>
                  <a:pt x="2528151" y="1664912"/>
                </a:lnTo>
                <a:lnTo>
                  <a:pt x="2304479" y="1634250"/>
                </a:lnTo>
                <a:lnTo>
                  <a:pt x="2086726" y="1600660"/>
                </a:lnTo>
                <a:lnTo>
                  <a:pt x="1875039" y="1564561"/>
                </a:lnTo>
                <a:lnTo>
                  <a:pt x="1669567" y="1526371"/>
                </a:lnTo>
                <a:lnTo>
                  <a:pt x="1470459" y="1486510"/>
                </a:lnTo>
                <a:lnTo>
                  <a:pt x="1277862" y="1445396"/>
                </a:lnTo>
                <a:lnTo>
                  <a:pt x="1091926" y="1403447"/>
                </a:lnTo>
                <a:lnTo>
                  <a:pt x="740629" y="1318724"/>
                </a:lnTo>
                <a:lnTo>
                  <a:pt x="0" y="1124484"/>
                </a:lnTo>
                <a:close/>
              </a:path>
              <a:path w="9143999" h="2285996">
                <a:moveTo>
                  <a:pt x="9143999" y="0"/>
                </a:moveTo>
                <a:lnTo>
                  <a:pt x="9084905" y="77057"/>
                </a:lnTo>
                <a:lnTo>
                  <a:pt x="9014664" y="165684"/>
                </a:lnTo>
                <a:lnTo>
                  <a:pt x="8931645" y="264148"/>
                </a:lnTo>
                <a:lnTo>
                  <a:pt x="8834220" y="370716"/>
                </a:lnTo>
                <a:lnTo>
                  <a:pt x="8720758" y="483656"/>
                </a:lnTo>
                <a:lnTo>
                  <a:pt x="8589630" y="601233"/>
                </a:lnTo>
                <a:lnTo>
                  <a:pt x="8439205" y="721717"/>
                </a:lnTo>
                <a:lnTo>
                  <a:pt x="8267854" y="843373"/>
                </a:lnTo>
                <a:lnTo>
                  <a:pt x="8073947" y="964469"/>
                </a:lnTo>
                <a:lnTo>
                  <a:pt x="7855854" y="1083271"/>
                </a:lnTo>
                <a:lnTo>
                  <a:pt x="7611946" y="1198048"/>
                </a:lnTo>
                <a:lnTo>
                  <a:pt x="7340592" y="1307066"/>
                </a:lnTo>
                <a:lnTo>
                  <a:pt x="7040163" y="1408592"/>
                </a:lnTo>
                <a:lnTo>
                  <a:pt x="6709029" y="1500893"/>
                </a:lnTo>
                <a:lnTo>
                  <a:pt x="6345560" y="1582237"/>
                </a:lnTo>
                <a:lnTo>
                  <a:pt x="5948127" y="1650890"/>
                </a:lnTo>
                <a:lnTo>
                  <a:pt x="5515099" y="1705120"/>
                </a:lnTo>
                <a:lnTo>
                  <a:pt x="5044846" y="1743193"/>
                </a:lnTo>
                <a:lnTo>
                  <a:pt x="4535739" y="1763378"/>
                </a:lnTo>
                <a:lnTo>
                  <a:pt x="3986149" y="1763941"/>
                </a:lnTo>
                <a:lnTo>
                  <a:pt x="9143999" y="1763941"/>
                </a:lnTo>
                <a:lnTo>
                  <a:pt x="9143999" y="0"/>
                </a:lnTo>
                <a:close/>
              </a:path>
            </a:pathLst>
          </a:custGeom>
          <a:solidFill>
            <a:srgbClr val="5A160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114800"/>
            <a:ext cx="8991600" cy="2189041"/>
          </a:xfrm>
          <a:custGeom>
            <a:avLst/>
            <a:gdLst/>
            <a:ahLst/>
            <a:cxnLst/>
            <a:rect l="l" t="t" r="r" b="b"/>
            <a:pathLst>
              <a:path w="8991600" h="2189041">
                <a:moveTo>
                  <a:pt x="0" y="944499"/>
                </a:moveTo>
                <a:lnTo>
                  <a:pt x="0" y="1378839"/>
                </a:lnTo>
                <a:lnTo>
                  <a:pt x="1049999" y="1697960"/>
                </a:lnTo>
                <a:lnTo>
                  <a:pt x="2019513" y="1931003"/>
                </a:lnTo>
                <a:lnTo>
                  <a:pt x="2911422" y="2085505"/>
                </a:lnTo>
                <a:lnTo>
                  <a:pt x="3728606" y="2169005"/>
                </a:lnTo>
                <a:lnTo>
                  <a:pt x="4473946" y="2189041"/>
                </a:lnTo>
                <a:lnTo>
                  <a:pt x="5150322" y="2153151"/>
                </a:lnTo>
                <a:lnTo>
                  <a:pt x="5760616" y="2068874"/>
                </a:lnTo>
                <a:lnTo>
                  <a:pt x="6307707" y="1943749"/>
                </a:lnTo>
                <a:lnTo>
                  <a:pt x="6646160" y="1833588"/>
                </a:lnTo>
                <a:lnTo>
                  <a:pt x="4399901" y="1833588"/>
                </a:lnTo>
                <a:lnTo>
                  <a:pt x="3661208" y="1789868"/>
                </a:lnTo>
                <a:lnTo>
                  <a:pt x="2854358" y="1686045"/>
                </a:lnTo>
                <a:lnTo>
                  <a:pt x="1976863" y="1515173"/>
                </a:lnTo>
                <a:lnTo>
                  <a:pt x="1026239" y="1270306"/>
                </a:lnTo>
                <a:lnTo>
                  <a:pt x="0" y="944499"/>
                </a:lnTo>
                <a:close/>
              </a:path>
              <a:path w="8991600" h="2189041">
                <a:moveTo>
                  <a:pt x="8991600" y="0"/>
                </a:moveTo>
                <a:lnTo>
                  <a:pt x="8931512" y="92792"/>
                </a:lnTo>
                <a:lnTo>
                  <a:pt x="8852675" y="198365"/>
                </a:lnTo>
                <a:lnTo>
                  <a:pt x="8737994" y="334127"/>
                </a:lnTo>
                <a:lnTo>
                  <a:pt x="8584983" y="493133"/>
                </a:lnTo>
                <a:lnTo>
                  <a:pt x="8391158" y="668438"/>
                </a:lnTo>
                <a:lnTo>
                  <a:pt x="8154031" y="853096"/>
                </a:lnTo>
                <a:lnTo>
                  <a:pt x="7871118" y="1040161"/>
                </a:lnTo>
                <a:lnTo>
                  <a:pt x="7539933" y="1222688"/>
                </a:lnTo>
                <a:lnTo>
                  <a:pt x="7157989" y="1393731"/>
                </a:lnTo>
                <a:lnTo>
                  <a:pt x="6722802" y="1546344"/>
                </a:lnTo>
                <a:lnTo>
                  <a:pt x="6231885" y="1673582"/>
                </a:lnTo>
                <a:lnTo>
                  <a:pt x="5682753" y="1768499"/>
                </a:lnTo>
                <a:lnTo>
                  <a:pt x="5072920" y="1824149"/>
                </a:lnTo>
                <a:lnTo>
                  <a:pt x="4399901" y="1833588"/>
                </a:lnTo>
                <a:lnTo>
                  <a:pt x="6646160" y="1833588"/>
                </a:lnTo>
                <a:lnTo>
                  <a:pt x="6794478" y="1785313"/>
                </a:lnTo>
                <a:lnTo>
                  <a:pt x="7223807" y="1601104"/>
                </a:lnTo>
                <a:lnTo>
                  <a:pt x="7598576" y="1398662"/>
                </a:lnTo>
                <a:lnTo>
                  <a:pt x="7921666" y="1185525"/>
                </a:lnTo>
                <a:lnTo>
                  <a:pt x="8195957" y="969231"/>
                </a:lnTo>
                <a:lnTo>
                  <a:pt x="8424330" y="757318"/>
                </a:lnTo>
                <a:lnTo>
                  <a:pt x="8609665" y="557325"/>
                </a:lnTo>
                <a:lnTo>
                  <a:pt x="8754843" y="376790"/>
                </a:lnTo>
                <a:lnTo>
                  <a:pt x="8862745" y="223252"/>
                </a:lnTo>
                <a:lnTo>
                  <a:pt x="8936251" y="104248"/>
                </a:lnTo>
                <a:lnTo>
                  <a:pt x="8978243" y="27318"/>
                </a:lnTo>
                <a:lnTo>
                  <a:pt x="8991600" y="0"/>
                </a:lnTo>
                <a:close/>
              </a:path>
            </a:pathLst>
          </a:custGeom>
          <a:solidFill>
            <a:srgbClr val="FAEB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4572000"/>
            <a:ext cx="9144000" cy="1867695"/>
          </a:xfrm>
          <a:custGeom>
            <a:avLst/>
            <a:gdLst/>
            <a:ahLst/>
            <a:cxnLst/>
            <a:rect l="l" t="t" r="r" b="b"/>
            <a:pathLst>
              <a:path w="9144000" h="1867695">
                <a:moveTo>
                  <a:pt x="0" y="805941"/>
                </a:moveTo>
                <a:lnTo>
                  <a:pt x="0" y="1176439"/>
                </a:lnTo>
                <a:lnTo>
                  <a:pt x="1067798" y="1448711"/>
                </a:lnTo>
                <a:lnTo>
                  <a:pt x="2053746" y="1647542"/>
                </a:lnTo>
                <a:lnTo>
                  <a:pt x="2960774" y="1779361"/>
                </a:lnTo>
                <a:lnTo>
                  <a:pt x="3791809" y="1850602"/>
                </a:lnTo>
                <a:lnTo>
                  <a:pt x="4549782" y="1867695"/>
                </a:lnTo>
                <a:lnTo>
                  <a:pt x="5237623" y="1837073"/>
                </a:lnTo>
                <a:lnTo>
                  <a:pt x="5858261" y="1765167"/>
                </a:lnTo>
                <a:lnTo>
                  <a:pt x="6414625" y="1658409"/>
                </a:lnTo>
                <a:lnTo>
                  <a:pt x="6758668" y="1564459"/>
                </a:lnTo>
                <a:lnTo>
                  <a:pt x="4474452" y="1564459"/>
                </a:lnTo>
                <a:lnTo>
                  <a:pt x="3723241" y="1527166"/>
                </a:lnTo>
                <a:lnTo>
                  <a:pt x="2902719" y="1438594"/>
                </a:lnTo>
                <a:lnTo>
                  <a:pt x="2010356" y="1292816"/>
                </a:lnTo>
                <a:lnTo>
                  <a:pt x="1043625" y="1083907"/>
                </a:lnTo>
                <a:lnTo>
                  <a:pt x="0" y="805941"/>
                </a:lnTo>
                <a:close/>
              </a:path>
              <a:path w="9144000" h="1867695">
                <a:moveTo>
                  <a:pt x="9144000" y="0"/>
                </a:moveTo>
                <a:lnTo>
                  <a:pt x="9082892" y="79170"/>
                </a:lnTo>
                <a:lnTo>
                  <a:pt x="9002717" y="169245"/>
                </a:lnTo>
                <a:lnTo>
                  <a:pt x="8886090" y="285078"/>
                </a:lnTo>
                <a:lnTo>
                  <a:pt x="8730484" y="420743"/>
                </a:lnTo>
                <a:lnTo>
                  <a:pt x="8533370" y="570315"/>
                </a:lnTo>
                <a:lnTo>
                  <a:pt x="8292222" y="727867"/>
                </a:lnTo>
                <a:lnTo>
                  <a:pt x="8004511" y="887473"/>
                </a:lnTo>
                <a:lnTo>
                  <a:pt x="7667710" y="1043208"/>
                </a:lnTo>
                <a:lnTo>
                  <a:pt x="7279290" y="1189145"/>
                </a:lnTo>
                <a:lnTo>
                  <a:pt x="6836725" y="1319359"/>
                </a:lnTo>
                <a:lnTo>
                  <a:pt x="6337486" y="1427923"/>
                </a:lnTo>
                <a:lnTo>
                  <a:pt x="5779046" y="1508912"/>
                </a:lnTo>
                <a:lnTo>
                  <a:pt x="5158877" y="1556399"/>
                </a:lnTo>
                <a:lnTo>
                  <a:pt x="4474452" y="1564459"/>
                </a:lnTo>
                <a:lnTo>
                  <a:pt x="6758668" y="1564459"/>
                </a:lnTo>
                <a:lnTo>
                  <a:pt x="6909645" y="1523231"/>
                </a:lnTo>
                <a:lnTo>
                  <a:pt x="7346251" y="1366064"/>
                </a:lnTo>
                <a:lnTo>
                  <a:pt x="7727372" y="1193340"/>
                </a:lnTo>
                <a:lnTo>
                  <a:pt x="8055937" y="1011491"/>
                </a:lnTo>
                <a:lnTo>
                  <a:pt x="8334876" y="826948"/>
                </a:lnTo>
                <a:lnTo>
                  <a:pt x="8567118" y="646144"/>
                </a:lnTo>
                <a:lnTo>
                  <a:pt x="8755594" y="475510"/>
                </a:lnTo>
                <a:lnTo>
                  <a:pt x="8903232" y="321477"/>
                </a:lnTo>
                <a:lnTo>
                  <a:pt x="9012962" y="190478"/>
                </a:lnTo>
                <a:lnTo>
                  <a:pt x="9087714" y="88945"/>
                </a:lnTo>
                <a:lnTo>
                  <a:pt x="9130416" y="23308"/>
                </a:lnTo>
                <a:lnTo>
                  <a:pt x="9144000" y="0"/>
                </a:lnTo>
                <a:close/>
              </a:path>
            </a:pathLst>
          </a:custGeom>
          <a:solidFill>
            <a:srgbClr val="F5CD2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454146" y="123850"/>
            <a:ext cx="2768237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4800" b="1" spc="0" baseline="3413" dirty="0" smtClean="0">
                <a:latin typeface="Calibri"/>
                <a:cs typeface="Calibri"/>
              </a:rPr>
              <a:t>INT</a:t>
            </a:r>
            <a:r>
              <a:rPr sz="4800" b="1" spc="-44" baseline="3413" dirty="0" smtClean="0">
                <a:latin typeface="Calibri"/>
                <a:cs typeface="Calibri"/>
              </a:rPr>
              <a:t>R</a:t>
            </a:r>
            <a:r>
              <a:rPr sz="4800" b="1" spc="0" baseline="3413" dirty="0" smtClean="0">
                <a:latin typeface="Calibri"/>
                <a:cs typeface="Calibri"/>
              </a:rPr>
              <a:t>ODUCTION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39" y="763569"/>
            <a:ext cx="2156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1640" y="784987"/>
            <a:ext cx="4830133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-34" baseline="2925" dirty="0" smtClean="0">
                <a:latin typeface="Calibri"/>
                <a:cs typeface="Calibri"/>
              </a:rPr>
              <a:t>E</a:t>
            </a:r>
            <a:r>
              <a:rPr sz="4200" spc="0" baseline="2925" dirty="0" smtClean="0">
                <a:latin typeface="Calibri"/>
                <a:cs typeface="Calibri"/>
              </a:rPr>
              <a:t>du</a:t>
            </a:r>
            <a:r>
              <a:rPr sz="4200" spc="-25" baseline="2925" dirty="0" smtClean="0">
                <a:latin typeface="Calibri"/>
                <a:cs typeface="Calibri"/>
              </a:rPr>
              <a:t>c</a:t>
            </a:r>
            <a:r>
              <a:rPr sz="4200" spc="-19" baseline="2925" dirty="0" smtClean="0">
                <a:latin typeface="Calibri"/>
                <a:cs typeface="Calibri"/>
              </a:rPr>
              <a:t>a</a:t>
            </a:r>
            <a:r>
              <a:rPr sz="4200" spc="0" baseline="2925" dirty="0" smtClean="0">
                <a:latin typeface="Calibri"/>
                <a:cs typeface="Calibri"/>
              </a:rPr>
              <a:t>tion</a:t>
            </a:r>
            <a:r>
              <a:rPr sz="4200" spc="-113" baseline="2925" dirty="0" smtClean="0">
                <a:latin typeface="Calibri"/>
                <a:cs typeface="Calibri"/>
              </a:rPr>
              <a:t> </a:t>
            </a:r>
            <a:r>
              <a:rPr sz="4200" spc="0" baseline="2925" dirty="0" smtClean="0">
                <a:latin typeface="Calibri"/>
                <a:cs typeface="Calibri"/>
              </a:rPr>
              <a:t>choose</a:t>
            </a:r>
            <a:r>
              <a:rPr sz="4200" spc="-50" baseline="2925" dirty="0" smtClean="0">
                <a:latin typeface="Calibri"/>
                <a:cs typeface="Calibri"/>
              </a:rPr>
              <a:t> </a:t>
            </a:r>
            <a:r>
              <a:rPr sz="4200" spc="0" baseline="2925" dirty="0" smtClean="0">
                <a:latin typeface="Calibri"/>
                <a:cs typeface="Calibri"/>
              </a:rPr>
              <a:t>ess</a:t>
            </a:r>
            <a:r>
              <a:rPr sz="4200" spc="-44" baseline="2925" dirty="0" smtClean="0">
                <a:latin typeface="Calibri"/>
                <a:cs typeface="Calibri"/>
              </a:rPr>
              <a:t>a</a:t>
            </a:r>
            <a:r>
              <a:rPr sz="4200" spc="0" baseline="2925" dirty="0" smtClean="0">
                <a:latin typeface="Calibri"/>
                <a:cs typeface="Calibri"/>
              </a:rPr>
              <a:t>y</a:t>
            </a:r>
            <a:r>
              <a:rPr sz="4200" spc="-61" baseline="2925" dirty="0" smtClean="0">
                <a:latin typeface="Calibri"/>
                <a:cs typeface="Calibri"/>
              </a:rPr>
              <a:t> </a:t>
            </a:r>
            <a:r>
              <a:rPr sz="4200" spc="0" baseline="2925" dirty="0" smtClean="0">
                <a:latin typeface="Calibri"/>
                <a:cs typeface="Calibri"/>
              </a:rPr>
              <a:t>q</a:t>
            </a:r>
            <a:r>
              <a:rPr sz="4200" spc="-14" baseline="2925" dirty="0" smtClean="0">
                <a:latin typeface="Calibri"/>
                <a:cs typeface="Calibri"/>
              </a:rPr>
              <a:t>u</a:t>
            </a:r>
            <a:r>
              <a:rPr sz="4200" spc="0" baseline="2925" dirty="0" smtClean="0">
                <a:latin typeface="Calibri"/>
                <a:cs typeface="Calibri"/>
              </a:rPr>
              <a:t>e</a:t>
            </a:r>
            <a:r>
              <a:rPr sz="4200" spc="-34" baseline="2925" dirty="0" smtClean="0">
                <a:latin typeface="Calibri"/>
                <a:cs typeface="Calibri"/>
              </a:rPr>
              <a:t>s</a:t>
            </a:r>
            <a:r>
              <a:rPr sz="4200" spc="0" baseline="2925" dirty="0" smtClean="0">
                <a:latin typeface="Calibri"/>
                <a:cs typeface="Calibri"/>
              </a:rPr>
              <a:t>tion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26171" y="784987"/>
            <a:ext cx="290103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o</a:t>
            </a:r>
            <a:r>
              <a:rPr sz="4200" spc="-34" baseline="2925" dirty="0" smtClean="0">
                <a:latin typeface="Calibri"/>
                <a:cs typeface="Calibri"/>
              </a:rPr>
              <a:t>v</a:t>
            </a:r>
            <a:r>
              <a:rPr sz="4200" spc="0" baseline="2925" dirty="0" smtClean="0">
                <a:latin typeface="Calibri"/>
                <a:cs typeface="Calibri"/>
              </a:rPr>
              <a:t>er</a:t>
            </a:r>
            <a:r>
              <a:rPr sz="4200" spc="-51" baseline="2925" dirty="0" smtClean="0">
                <a:latin typeface="Calibri"/>
                <a:cs typeface="Calibri"/>
              </a:rPr>
              <a:t> </a:t>
            </a:r>
            <a:r>
              <a:rPr sz="4200" spc="0" baseline="2925" dirty="0" smtClean="0">
                <a:latin typeface="Calibri"/>
                <a:cs typeface="Calibri"/>
              </a:rPr>
              <a:t>other</a:t>
            </a:r>
            <a:r>
              <a:rPr sz="4200" spc="-62" baseline="2925" dirty="0" smtClean="0">
                <a:latin typeface="Calibri"/>
                <a:cs typeface="Calibri"/>
              </a:rPr>
              <a:t> </a:t>
            </a:r>
            <a:r>
              <a:rPr sz="4200" spc="-59" baseline="2925" dirty="0" smtClean="0">
                <a:latin typeface="Calibri"/>
                <a:cs typeface="Calibri"/>
              </a:rPr>
              <a:t>f</a:t>
            </a:r>
            <a:r>
              <a:rPr sz="4200" spc="0" baseline="2925" dirty="0" smtClean="0">
                <a:latin typeface="Calibri"/>
                <a:cs typeface="Calibri"/>
              </a:rPr>
              <a:t>orms</a:t>
            </a:r>
            <a:r>
              <a:rPr sz="4200" spc="-56" baseline="2925" dirty="0" smtClean="0">
                <a:latin typeface="Calibri"/>
                <a:cs typeface="Calibri"/>
              </a:rPr>
              <a:t> </a:t>
            </a:r>
            <a:r>
              <a:rPr sz="4200" spc="0" baseline="2925" dirty="0" smtClean="0">
                <a:latin typeface="Calibri"/>
                <a:cs typeface="Calibri"/>
              </a:rPr>
              <a:t>of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1640" y="1211707"/>
            <a:ext cx="8674133" cy="39655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2412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assessme</a:t>
            </a:r>
            <a:r>
              <a:rPr sz="4200" spc="-29" baseline="2925" dirty="0" smtClean="0">
                <a:latin typeface="Calibri"/>
                <a:cs typeface="Calibri"/>
              </a:rPr>
              <a:t>n</a:t>
            </a:r>
            <a:r>
              <a:rPr sz="4200" spc="0" baseline="2925" dirty="0" smtClean="0">
                <a:latin typeface="Calibri"/>
                <a:cs typeface="Calibri"/>
              </a:rPr>
              <a:t>t</a:t>
            </a:r>
            <a:r>
              <a:rPr sz="4200" spc="-96" baseline="2925" dirty="0" smtClean="0">
                <a:latin typeface="Calibri"/>
                <a:cs typeface="Calibri"/>
              </a:rPr>
              <a:t> </a:t>
            </a:r>
            <a:r>
              <a:rPr sz="4200" spc="0" baseline="2925" dirty="0" smtClean="0">
                <a:latin typeface="Calibri"/>
                <a:cs typeface="Calibri"/>
              </a:rPr>
              <a:t>be</a:t>
            </a:r>
            <a:r>
              <a:rPr sz="4200" spc="-19" baseline="2925" dirty="0" smtClean="0">
                <a:latin typeface="Calibri"/>
                <a:cs typeface="Calibri"/>
              </a:rPr>
              <a:t>c</a:t>
            </a:r>
            <a:r>
              <a:rPr sz="4200" spc="0" baseline="2925" dirty="0" smtClean="0">
                <a:latin typeface="Calibri"/>
                <a:cs typeface="Calibri"/>
              </a:rPr>
              <a:t>ause</a:t>
            </a:r>
            <a:r>
              <a:rPr sz="4200" spc="-83" baseline="2925" dirty="0" smtClean="0">
                <a:latin typeface="Calibri"/>
                <a:cs typeface="Calibri"/>
              </a:rPr>
              <a:t> </a:t>
            </a:r>
            <a:r>
              <a:rPr sz="4200" spc="0" baseline="2925" dirty="0" smtClean="0">
                <a:latin typeface="Calibri"/>
                <a:cs typeface="Calibri"/>
              </a:rPr>
              <a:t>ess</a:t>
            </a:r>
            <a:r>
              <a:rPr sz="4200" spc="-44" baseline="2925" dirty="0" smtClean="0">
                <a:latin typeface="Calibri"/>
                <a:cs typeface="Calibri"/>
              </a:rPr>
              <a:t>a</a:t>
            </a:r>
            <a:r>
              <a:rPr sz="4200" spc="0" baseline="2925" dirty="0" smtClean="0">
                <a:latin typeface="Calibri"/>
                <a:cs typeface="Calibri"/>
              </a:rPr>
              <a:t>y</a:t>
            </a:r>
            <a:r>
              <a:rPr sz="4200" spc="-61" baseline="2925" dirty="0" smtClean="0">
                <a:latin typeface="Calibri"/>
                <a:cs typeface="Calibri"/>
              </a:rPr>
              <a:t> </a:t>
            </a:r>
            <a:r>
              <a:rPr sz="4200" spc="0" baseline="2925" dirty="0" smtClean="0">
                <a:latin typeface="Calibri"/>
                <a:cs typeface="Calibri"/>
              </a:rPr>
              <a:t>i</a:t>
            </a:r>
            <a:r>
              <a:rPr sz="4200" spc="-29" baseline="2925" dirty="0" smtClean="0">
                <a:latin typeface="Calibri"/>
                <a:cs typeface="Calibri"/>
              </a:rPr>
              <a:t>t</a:t>
            </a:r>
            <a:r>
              <a:rPr sz="4200" spc="0" baseline="2925" dirty="0" smtClean="0">
                <a:latin typeface="Calibri"/>
                <a:cs typeface="Calibri"/>
              </a:rPr>
              <a:t>ems</a:t>
            </a:r>
            <a:r>
              <a:rPr sz="4200" spc="-62" baseline="2925" dirty="0" smtClean="0">
                <a:latin typeface="Calibri"/>
                <a:cs typeface="Calibri"/>
              </a:rPr>
              <a:t> </a:t>
            </a:r>
            <a:r>
              <a:rPr sz="4200" spc="0" baseline="2925" dirty="0" smtClean="0">
                <a:latin typeface="Calibri"/>
                <a:cs typeface="Calibri"/>
              </a:rPr>
              <a:t>challe</a:t>
            </a:r>
            <a:r>
              <a:rPr sz="4200" spc="-9" baseline="2925" dirty="0" smtClean="0">
                <a:latin typeface="Calibri"/>
                <a:cs typeface="Calibri"/>
              </a:rPr>
              <a:t>n</a:t>
            </a:r>
            <a:r>
              <a:rPr sz="4200" spc="-19" baseline="2925" dirty="0" smtClean="0">
                <a:latin typeface="Calibri"/>
                <a:cs typeface="Calibri"/>
              </a:rPr>
              <a:t>g</a:t>
            </a:r>
            <a:r>
              <a:rPr sz="4200" spc="0" baseline="2925" dirty="0" smtClean="0">
                <a:latin typeface="Calibri"/>
                <a:cs typeface="Calibri"/>
              </a:rPr>
              <a:t>e</a:t>
            </a:r>
            <a:r>
              <a:rPr sz="4200" spc="-93" baseline="2925" dirty="0" smtClean="0">
                <a:latin typeface="Calibri"/>
                <a:cs typeface="Calibri"/>
              </a:rPr>
              <a:t> </a:t>
            </a:r>
            <a:r>
              <a:rPr sz="4200" spc="-34" baseline="2925" dirty="0" smtClean="0">
                <a:latin typeface="Calibri"/>
                <a:cs typeface="Calibri"/>
              </a:rPr>
              <a:t>s</a:t>
            </a:r>
            <a:r>
              <a:rPr sz="4200" spc="0" baseline="2925" dirty="0" smtClean="0">
                <a:latin typeface="Calibri"/>
                <a:cs typeface="Calibri"/>
              </a:rPr>
              <a:t>tu</a:t>
            </a:r>
            <a:r>
              <a:rPr sz="4200" spc="-9" baseline="2925" dirty="0" smtClean="0">
                <a:latin typeface="Calibri"/>
                <a:cs typeface="Calibri"/>
              </a:rPr>
              <a:t>d</a:t>
            </a:r>
            <a:r>
              <a:rPr sz="4200" spc="0" baseline="2925" dirty="0" smtClean="0">
                <a:latin typeface="Calibri"/>
                <a:cs typeface="Calibri"/>
              </a:rPr>
              <a:t>e</a:t>
            </a:r>
            <a:r>
              <a:rPr sz="4200" spc="-29" baseline="2925" dirty="0" smtClean="0">
                <a:latin typeface="Calibri"/>
                <a:cs typeface="Calibri"/>
              </a:rPr>
              <a:t>n</a:t>
            </a:r>
            <a:r>
              <a:rPr sz="4200" spc="0" baseline="2925" dirty="0" smtClean="0">
                <a:latin typeface="Calibri"/>
                <a:cs typeface="Calibri"/>
              </a:rPr>
              <a:t>ts</a:t>
            </a:r>
            <a:r>
              <a:rPr sz="4200" spc="-53" baseline="2925" dirty="0" smtClean="0">
                <a:latin typeface="Calibri"/>
                <a:cs typeface="Calibri"/>
              </a:rPr>
              <a:t> </a:t>
            </a:r>
            <a:r>
              <a:rPr sz="4200" spc="-25" baseline="2925" dirty="0" smtClean="0">
                <a:latin typeface="Calibri"/>
                <a:cs typeface="Calibri"/>
              </a:rPr>
              <a:t>t</a:t>
            </a:r>
            <a:r>
              <a:rPr sz="4200" spc="0" baseline="2925" dirty="0" smtClean="0">
                <a:latin typeface="Calibri"/>
                <a:cs typeface="Calibri"/>
              </a:rPr>
              <a:t>o</a:t>
            </a:r>
            <a:endParaRPr sz="2800">
              <a:latin typeface="Calibri"/>
              <a:cs typeface="Calibri"/>
            </a:endParaRPr>
          </a:p>
          <a:p>
            <a:pPr marL="12700" marR="52412">
              <a:lnSpc>
                <a:spcPts val="3360"/>
              </a:lnSpc>
              <a:spcBef>
                <a:spcPts val="20"/>
              </a:spcBef>
            </a:pPr>
            <a:r>
              <a:rPr sz="4200" spc="0" baseline="1950" dirty="0" smtClean="0">
                <a:latin typeface="Calibri"/>
                <a:cs typeface="Calibri"/>
              </a:rPr>
              <a:t>c</a:t>
            </a:r>
            <a:r>
              <a:rPr sz="4200" spc="-29" baseline="1950" dirty="0" smtClean="0">
                <a:latin typeface="Calibri"/>
                <a:cs typeface="Calibri"/>
              </a:rPr>
              <a:t>r</a:t>
            </a:r>
            <a:r>
              <a:rPr sz="4200" spc="0" baseline="1950" dirty="0" smtClean="0">
                <a:latin typeface="Calibri"/>
                <a:cs typeface="Calibri"/>
              </a:rPr>
              <a:t>e</a:t>
            </a:r>
            <a:r>
              <a:rPr sz="4200" spc="-19" baseline="1950" dirty="0" smtClean="0">
                <a:latin typeface="Calibri"/>
                <a:cs typeface="Calibri"/>
              </a:rPr>
              <a:t>a</a:t>
            </a:r>
            <a:r>
              <a:rPr sz="4200" spc="-25" baseline="1950" dirty="0" smtClean="0">
                <a:latin typeface="Calibri"/>
                <a:cs typeface="Calibri"/>
              </a:rPr>
              <a:t>t</a:t>
            </a:r>
            <a:r>
              <a:rPr sz="4200" spc="0" baseline="1950" dirty="0" smtClean="0">
                <a:latin typeface="Calibri"/>
                <a:cs typeface="Calibri"/>
              </a:rPr>
              <a:t>e</a:t>
            </a:r>
            <a:r>
              <a:rPr sz="4200" spc="-92" baseline="1950" dirty="0" smtClean="0">
                <a:latin typeface="Calibri"/>
                <a:cs typeface="Calibri"/>
              </a:rPr>
              <a:t> </a:t>
            </a:r>
            <a:r>
              <a:rPr sz="4200" spc="0" baseline="1950" dirty="0" smtClean="0">
                <a:latin typeface="Calibri"/>
                <a:cs typeface="Calibri"/>
              </a:rPr>
              <a:t>a</a:t>
            </a:r>
            <a:r>
              <a:rPr sz="4200" spc="-13" baseline="1950" dirty="0" smtClean="0">
                <a:latin typeface="Calibri"/>
                <a:cs typeface="Calibri"/>
              </a:rPr>
              <a:t> </a:t>
            </a:r>
            <a:r>
              <a:rPr sz="4200" spc="-39" baseline="1950" dirty="0" smtClean="0">
                <a:latin typeface="Calibri"/>
                <a:cs typeface="Calibri"/>
              </a:rPr>
              <a:t>r</a:t>
            </a:r>
            <a:r>
              <a:rPr sz="4200" spc="0" baseline="1950" dirty="0" smtClean="0">
                <a:latin typeface="Calibri"/>
                <a:cs typeface="Calibri"/>
              </a:rPr>
              <a:t>esponse</a:t>
            </a:r>
            <a:r>
              <a:rPr sz="4200" spc="-78" baseline="1950" dirty="0" smtClean="0">
                <a:latin typeface="Calibri"/>
                <a:cs typeface="Calibri"/>
              </a:rPr>
              <a:t> </a:t>
            </a:r>
            <a:r>
              <a:rPr sz="4200" spc="-64" baseline="1950" dirty="0" smtClean="0">
                <a:latin typeface="Calibri"/>
                <a:cs typeface="Calibri"/>
              </a:rPr>
              <a:t>r</a:t>
            </a:r>
            <a:r>
              <a:rPr sz="4200" spc="-19" baseline="1950" dirty="0" smtClean="0">
                <a:latin typeface="Calibri"/>
                <a:cs typeface="Calibri"/>
              </a:rPr>
              <a:t>a</a:t>
            </a:r>
            <a:r>
              <a:rPr sz="4200" spc="0" baseline="1950" dirty="0" smtClean="0">
                <a:latin typeface="Calibri"/>
                <a:cs typeface="Calibri"/>
              </a:rPr>
              <a:t>ther</a:t>
            </a:r>
            <a:r>
              <a:rPr sz="4200" spc="-80" baseline="1950" dirty="0" smtClean="0">
                <a:latin typeface="Calibri"/>
                <a:cs typeface="Calibri"/>
              </a:rPr>
              <a:t> </a:t>
            </a:r>
            <a:r>
              <a:rPr sz="4200" spc="0" baseline="1950" dirty="0" smtClean="0">
                <a:latin typeface="Calibri"/>
                <a:cs typeface="Calibri"/>
              </a:rPr>
              <a:t>than</a:t>
            </a:r>
            <a:r>
              <a:rPr sz="4200" spc="-32" baseline="1950" dirty="0" smtClean="0">
                <a:latin typeface="Calibri"/>
                <a:cs typeface="Calibri"/>
              </a:rPr>
              <a:t> </a:t>
            </a:r>
            <a:r>
              <a:rPr sz="4200" spc="-25" baseline="1950" dirty="0" smtClean="0">
                <a:latin typeface="Calibri"/>
                <a:cs typeface="Calibri"/>
              </a:rPr>
              <a:t>t</a:t>
            </a:r>
            <a:r>
              <a:rPr sz="4200" spc="0" baseline="1950" dirty="0" smtClean="0">
                <a:latin typeface="Calibri"/>
                <a:cs typeface="Calibri"/>
              </a:rPr>
              <a:t>o</a:t>
            </a:r>
            <a:r>
              <a:rPr sz="4200" spc="-24" baseline="1950" dirty="0" smtClean="0">
                <a:latin typeface="Calibri"/>
                <a:cs typeface="Calibri"/>
              </a:rPr>
              <a:t> </a:t>
            </a:r>
            <a:r>
              <a:rPr sz="4200" spc="0" baseline="1950" dirty="0" smtClean="0">
                <a:latin typeface="Calibri"/>
                <a:cs typeface="Calibri"/>
              </a:rPr>
              <a:t>simp</a:t>
            </a:r>
            <a:r>
              <a:rPr sz="4200" spc="-9" baseline="1950" dirty="0" smtClean="0">
                <a:latin typeface="Calibri"/>
                <a:cs typeface="Calibri"/>
              </a:rPr>
              <a:t>l</a:t>
            </a:r>
            <a:r>
              <a:rPr sz="4200" spc="0" baseline="1950" dirty="0" smtClean="0">
                <a:latin typeface="Calibri"/>
                <a:cs typeface="Calibri"/>
              </a:rPr>
              <a:t>y</a:t>
            </a:r>
            <a:r>
              <a:rPr sz="4200" spc="-53" baseline="1950" dirty="0" smtClean="0">
                <a:latin typeface="Calibri"/>
                <a:cs typeface="Calibri"/>
              </a:rPr>
              <a:t> </a:t>
            </a:r>
            <a:r>
              <a:rPr sz="4200" spc="0" baseline="1950" dirty="0" smtClean="0">
                <a:latin typeface="Calibri"/>
                <a:cs typeface="Calibri"/>
              </a:rPr>
              <a:t>se</a:t>
            </a:r>
            <a:r>
              <a:rPr sz="4200" spc="-4" baseline="1950" dirty="0" smtClean="0">
                <a:latin typeface="Calibri"/>
                <a:cs typeface="Calibri"/>
              </a:rPr>
              <a:t>l</a:t>
            </a:r>
            <a:r>
              <a:rPr sz="4200" spc="0" baseline="1950" dirty="0" smtClean="0">
                <a:latin typeface="Calibri"/>
                <a:cs typeface="Calibri"/>
              </a:rPr>
              <a:t>ect</a:t>
            </a:r>
            <a:r>
              <a:rPr sz="4200" spc="-46" baseline="1950" dirty="0" smtClean="0">
                <a:latin typeface="Calibri"/>
                <a:cs typeface="Calibri"/>
              </a:rPr>
              <a:t> </a:t>
            </a:r>
            <a:r>
              <a:rPr sz="4200" spc="0" baseline="1950" dirty="0" smtClean="0">
                <a:latin typeface="Calibri"/>
                <a:cs typeface="Calibri"/>
              </a:rPr>
              <a:t>a</a:t>
            </a:r>
            <a:r>
              <a:rPr sz="4200" spc="-13" baseline="1950" dirty="0" smtClean="0">
                <a:latin typeface="Calibri"/>
                <a:cs typeface="Calibri"/>
              </a:rPr>
              <a:t> </a:t>
            </a:r>
            <a:r>
              <a:rPr sz="4200" spc="-39" baseline="1950" dirty="0" smtClean="0">
                <a:latin typeface="Calibri"/>
                <a:cs typeface="Calibri"/>
              </a:rPr>
              <a:t>r</a:t>
            </a:r>
            <a:r>
              <a:rPr sz="4200" spc="0" baseline="1950" dirty="0" smtClean="0">
                <a:latin typeface="Calibri"/>
                <a:cs typeface="Calibri"/>
              </a:rPr>
              <a:t>espons</a:t>
            </a:r>
            <a:r>
              <a:rPr sz="4200" spc="-9" baseline="1950" dirty="0" smtClean="0">
                <a:latin typeface="Calibri"/>
                <a:cs typeface="Calibri"/>
              </a:rPr>
              <a:t>e</a:t>
            </a:r>
            <a:r>
              <a:rPr sz="4200" spc="0" baseline="1950" dirty="0" smtClean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360"/>
              </a:lnSpc>
              <a:spcBef>
                <a:spcPts val="595"/>
              </a:spcBef>
            </a:pPr>
            <a:r>
              <a:rPr sz="2800" spc="0" dirty="0" smtClean="0">
                <a:latin typeface="Calibri"/>
                <a:cs typeface="Calibri"/>
              </a:rPr>
              <a:t>Some</a:t>
            </a:r>
            <a:r>
              <a:rPr sz="2800" spc="-63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edu</a:t>
            </a:r>
            <a:r>
              <a:rPr sz="2800" spc="-25" dirty="0" smtClean="0">
                <a:latin typeface="Calibri"/>
                <a:cs typeface="Calibri"/>
              </a:rPr>
              <a:t>c</a:t>
            </a:r>
            <a:r>
              <a:rPr sz="2800" spc="-19" dirty="0" smtClean="0">
                <a:latin typeface="Calibri"/>
                <a:cs typeface="Calibri"/>
              </a:rPr>
              <a:t>a</a:t>
            </a:r>
            <a:r>
              <a:rPr sz="2800" spc="-25" dirty="0" smtClean="0">
                <a:latin typeface="Calibri"/>
                <a:cs typeface="Calibri"/>
              </a:rPr>
              <a:t>t</a:t>
            </a:r>
            <a:r>
              <a:rPr sz="2800" spc="0" dirty="0" smtClean="0">
                <a:latin typeface="Calibri"/>
                <a:cs typeface="Calibri"/>
              </a:rPr>
              <a:t>o</a:t>
            </a:r>
            <a:r>
              <a:rPr sz="2800" spc="-50" dirty="0" smtClean="0">
                <a:latin typeface="Calibri"/>
                <a:cs typeface="Calibri"/>
              </a:rPr>
              <a:t>r</a:t>
            </a:r>
            <a:r>
              <a:rPr sz="2800" spc="0" dirty="0" smtClean="0">
                <a:latin typeface="Calibri"/>
                <a:cs typeface="Calibri"/>
              </a:rPr>
              <a:t>s</a:t>
            </a:r>
            <a:r>
              <a:rPr sz="2800" spc="-88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use</a:t>
            </a:r>
            <a:r>
              <a:rPr sz="2800" spc="-34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them</a:t>
            </a:r>
            <a:r>
              <a:rPr sz="2800" spc="-40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be</a:t>
            </a:r>
            <a:r>
              <a:rPr sz="2800" spc="-19" dirty="0" smtClean="0">
                <a:latin typeface="Calibri"/>
                <a:cs typeface="Calibri"/>
              </a:rPr>
              <a:t>c</a:t>
            </a:r>
            <a:r>
              <a:rPr sz="2800" spc="0" dirty="0" smtClean="0">
                <a:latin typeface="Calibri"/>
                <a:cs typeface="Calibri"/>
              </a:rPr>
              <a:t>ause</a:t>
            </a:r>
            <a:r>
              <a:rPr sz="2800" spc="-83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ess</a:t>
            </a:r>
            <a:r>
              <a:rPr sz="2800" spc="-44" dirty="0" smtClean="0">
                <a:latin typeface="Calibri"/>
                <a:cs typeface="Calibri"/>
              </a:rPr>
              <a:t>a</a:t>
            </a:r>
            <a:r>
              <a:rPr sz="2800" spc="0" dirty="0" smtClean="0">
                <a:latin typeface="Calibri"/>
                <a:cs typeface="Calibri"/>
              </a:rPr>
              <a:t>y</a:t>
            </a:r>
            <a:r>
              <a:rPr sz="2800" spc="-61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h</a:t>
            </a:r>
            <a:r>
              <a:rPr sz="2800" spc="-50" dirty="0" smtClean="0">
                <a:latin typeface="Calibri"/>
                <a:cs typeface="Calibri"/>
              </a:rPr>
              <a:t>a</a:t>
            </a:r>
            <a:r>
              <a:rPr sz="2800" spc="-25" dirty="0" smtClean="0">
                <a:latin typeface="Calibri"/>
                <a:cs typeface="Calibri"/>
              </a:rPr>
              <a:t>v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-39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the</a:t>
            </a:r>
            <a:r>
              <a:rPr sz="2800" spc="-37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po</a:t>
            </a:r>
            <a:r>
              <a:rPr sz="2800" spc="-29" dirty="0" smtClean="0">
                <a:latin typeface="Calibri"/>
                <a:cs typeface="Calibri"/>
              </a:rPr>
              <a:t>t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-29" dirty="0" smtClean="0">
                <a:latin typeface="Calibri"/>
                <a:cs typeface="Calibri"/>
              </a:rPr>
              <a:t>n</a:t>
            </a:r>
            <a:r>
              <a:rPr sz="2800" spc="0" dirty="0" smtClean="0">
                <a:latin typeface="Calibri"/>
                <a:cs typeface="Calibri"/>
              </a:rPr>
              <a:t>tial </a:t>
            </a:r>
            <a:r>
              <a:rPr sz="2800" spc="-25" dirty="0" smtClean="0">
                <a:latin typeface="Calibri"/>
                <a:cs typeface="Calibri"/>
              </a:rPr>
              <a:t>t</a:t>
            </a:r>
            <a:r>
              <a:rPr sz="2800" spc="0" dirty="0" smtClean="0">
                <a:latin typeface="Calibri"/>
                <a:cs typeface="Calibri"/>
              </a:rPr>
              <a:t>o</a:t>
            </a:r>
            <a:r>
              <a:rPr sz="2800" spc="-24" dirty="0" smtClean="0">
                <a:latin typeface="Calibri"/>
                <a:cs typeface="Calibri"/>
              </a:rPr>
              <a:t> </a:t>
            </a:r>
            <a:r>
              <a:rPr sz="2800" spc="-34" dirty="0" smtClean="0">
                <a:latin typeface="Calibri"/>
                <a:cs typeface="Calibri"/>
              </a:rPr>
              <a:t>r</a:t>
            </a:r>
            <a:r>
              <a:rPr sz="2800" spc="-9" dirty="0" smtClean="0">
                <a:latin typeface="Calibri"/>
                <a:cs typeface="Calibri"/>
              </a:rPr>
              <a:t>e</a:t>
            </a:r>
            <a:r>
              <a:rPr sz="2800" spc="-25" dirty="0" smtClean="0">
                <a:latin typeface="Calibri"/>
                <a:cs typeface="Calibri"/>
              </a:rPr>
              <a:t>v</a:t>
            </a:r>
            <a:r>
              <a:rPr sz="2800" spc="0" dirty="0" smtClean="0">
                <a:latin typeface="Calibri"/>
                <a:cs typeface="Calibri"/>
              </a:rPr>
              <a:t>eal</a:t>
            </a:r>
            <a:r>
              <a:rPr sz="2800" spc="-80" dirty="0" smtClean="0">
                <a:latin typeface="Calibri"/>
                <a:cs typeface="Calibri"/>
              </a:rPr>
              <a:t> </a:t>
            </a:r>
            <a:r>
              <a:rPr sz="2800" spc="-34" dirty="0" smtClean="0">
                <a:latin typeface="Calibri"/>
                <a:cs typeface="Calibri"/>
              </a:rPr>
              <a:t>s</a:t>
            </a:r>
            <a:r>
              <a:rPr sz="2800" spc="0" dirty="0" smtClean="0">
                <a:latin typeface="Calibri"/>
                <a:cs typeface="Calibri"/>
              </a:rPr>
              <a:t>tu</a:t>
            </a:r>
            <a:r>
              <a:rPr sz="2800" spc="-9" dirty="0" smtClean="0">
                <a:latin typeface="Calibri"/>
                <a:cs typeface="Calibri"/>
              </a:rPr>
              <a:t>d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-29" dirty="0" smtClean="0">
                <a:latin typeface="Calibri"/>
                <a:cs typeface="Calibri"/>
              </a:rPr>
              <a:t>n</a:t>
            </a:r>
            <a:r>
              <a:rPr sz="2800" spc="0" dirty="0" smtClean="0">
                <a:latin typeface="Calibri"/>
                <a:cs typeface="Calibri"/>
              </a:rPr>
              <a:t>ts</a:t>
            </a:r>
            <a:r>
              <a:rPr sz="2800" spc="-53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abi</a:t>
            </a:r>
            <a:r>
              <a:rPr sz="2800" spc="-9" dirty="0" smtClean="0">
                <a:latin typeface="Calibri"/>
                <a:cs typeface="Calibri"/>
              </a:rPr>
              <a:t>l</a:t>
            </a:r>
            <a:r>
              <a:rPr sz="2800" spc="0" dirty="0" smtClean="0">
                <a:latin typeface="Calibri"/>
                <a:cs typeface="Calibri"/>
              </a:rPr>
              <a:t>it</a:t>
            </a:r>
            <a:r>
              <a:rPr sz="2800" spc="-9" dirty="0" smtClean="0">
                <a:latin typeface="Calibri"/>
                <a:cs typeface="Calibri"/>
              </a:rPr>
              <a:t>i</a:t>
            </a:r>
            <a:r>
              <a:rPr sz="2800" spc="0" dirty="0" smtClean="0">
                <a:latin typeface="Calibri"/>
                <a:cs typeface="Calibri"/>
              </a:rPr>
              <a:t>es</a:t>
            </a:r>
            <a:r>
              <a:rPr sz="2800" spc="-68" dirty="0" smtClean="0">
                <a:latin typeface="Calibri"/>
                <a:cs typeface="Calibri"/>
              </a:rPr>
              <a:t> </a:t>
            </a:r>
            <a:r>
              <a:rPr sz="2800" spc="-25" dirty="0" smtClean="0">
                <a:latin typeface="Calibri"/>
                <a:cs typeface="Calibri"/>
              </a:rPr>
              <a:t>t</a:t>
            </a:r>
            <a:r>
              <a:rPr sz="2800" spc="0" dirty="0" smtClean="0">
                <a:latin typeface="Calibri"/>
                <a:cs typeface="Calibri"/>
              </a:rPr>
              <a:t>o</a:t>
            </a:r>
            <a:r>
              <a:rPr sz="2800" spc="-24" dirty="0" smtClean="0">
                <a:latin typeface="Calibri"/>
                <a:cs typeface="Calibri"/>
              </a:rPr>
              <a:t> </a:t>
            </a:r>
            <a:r>
              <a:rPr sz="2800" spc="-44" dirty="0" smtClean="0">
                <a:latin typeface="Calibri"/>
                <a:cs typeface="Calibri"/>
              </a:rPr>
              <a:t>r</a:t>
            </a:r>
            <a:r>
              <a:rPr sz="2800" spc="0" dirty="0" smtClean="0">
                <a:latin typeface="Calibri"/>
                <a:cs typeface="Calibri"/>
              </a:rPr>
              <a:t>eason,</a:t>
            </a:r>
            <a:r>
              <a:rPr sz="2800" spc="-59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c</a:t>
            </a:r>
            <a:r>
              <a:rPr sz="2800" spc="-29" dirty="0" smtClean="0">
                <a:latin typeface="Calibri"/>
                <a:cs typeface="Calibri"/>
              </a:rPr>
              <a:t>r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-19" dirty="0" smtClean="0">
                <a:latin typeface="Calibri"/>
                <a:cs typeface="Calibri"/>
              </a:rPr>
              <a:t>a</a:t>
            </a:r>
            <a:r>
              <a:rPr sz="2800" spc="-25" dirty="0" smtClean="0">
                <a:latin typeface="Calibri"/>
                <a:cs typeface="Calibri"/>
              </a:rPr>
              <a:t>t</a:t>
            </a:r>
            <a:r>
              <a:rPr sz="2800" spc="0" dirty="0" smtClean="0">
                <a:latin typeface="Calibri"/>
                <a:cs typeface="Calibri"/>
              </a:rPr>
              <a:t>e,</a:t>
            </a:r>
            <a:r>
              <a:rPr sz="2800" spc="-99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anal</a:t>
            </a:r>
            <a:r>
              <a:rPr sz="2800" spc="-29" dirty="0" smtClean="0">
                <a:latin typeface="Calibri"/>
                <a:cs typeface="Calibri"/>
              </a:rPr>
              <a:t>y</a:t>
            </a:r>
            <a:r>
              <a:rPr sz="2800" spc="0" dirty="0" smtClean="0">
                <a:latin typeface="Calibri"/>
                <a:cs typeface="Calibri"/>
              </a:rPr>
              <a:t>se, </a:t>
            </a:r>
            <a:r>
              <a:rPr sz="2800" spc="-50" dirty="0" smtClean="0">
                <a:latin typeface="Calibri"/>
                <a:cs typeface="Calibri"/>
              </a:rPr>
              <a:t>s</a:t>
            </a:r>
            <a:r>
              <a:rPr sz="2800" spc="0" dirty="0" smtClean="0">
                <a:latin typeface="Calibri"/>
                <a:cs typeface="Calibri"/>
              </a:rPr>
              <a:t>y</a:t>
            </a:r>
            <a:r>
              <a:rPr sz="2800" spc="-34" dirty="0" smtClean="0">
                <a:latin typeface="Calibri"/>
                <a:cs typeface="Calibri"/>
              </a:rPr>
              <a:t>n</a:t>
            </a:r>
            <a:r>
              <a:rPr sz="2800" spc="0" dirty="0" smtClean="0">
                <a:latin typeface="Calibri"/>
                <a:cs typeface="Calibri"/>
              </a:rPr>
              <a:t>thes</a:t>
            </a:r>
            <a:r>
              <a:rPr sz="2800" spc="-14" dirty="0" smtClean="0">
                <a:latin typeface="Calibri"/>
                <a:cs typeface="Calibri"/>
              </a:rPr>
              <a:t>i</a:t>
            </a:r>
            <a:r>
              <a:rPr sz="2800" spc="-59" dirty="0" smtClean="0">
                <a:latin typeface="Calibri"/>
                <a:cs typeface="Calibri"/>
              </a:rPr>
              <a:t>z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-93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and</a:t>
            </a:r>
            <a:r>
              <a:rPr sz="2800" spc="-32" dirty="0" smtClean="0">
                <a:latin typeface="Calibri"/>
                <a:cs typeface="Calibri"/>
              </a:rPr>
              <a:t> </a:t>
            </a:r>
            <a:r>
              <a:rPr sz="2800" spc="-9" dirty="0" smtClean="0">
                <a:latin typeface="Calibri"/>
                <a:cs typeface="Calibri"/>
              </a:rPr>
              <a:t>e</a:t>
            </a:r>
            <a:r>
              <a:rPr sz="2800" spc="-39" dirty="0" smtClean="0">
                <a:latin typeface="Calibri"/>
                <a:cs typeface="Calibri"/>
              </a:rPr>
              <a:t>v</a:t>
            </a:r>
            <a:r>
              <a:rPr sz="2800" spc="0" dirty="0" smtClean="0">
                <a:latin typeface="Calibri"/>
                <a:cs typeface="Calibri"/>
              </a:rPr>
              <a:t>alu</a:t>
            </a:r>
            <a:r>
              <a:rPr sz="2800" spc="-25" dirty="0" smtClean="0">
                <a:latin typeface="Calibri"/>
                <a:cs typeface="Calibri"/>
              </a:rPr>
              <a:t>at</a:t>
            </a:r>
            <a:r>
              <a:rPr sz="2800" spc="0" dirty="0" smtClean="0">
                <a:latin typeface="Calibri"/>
                <a:cs typeface="Calibri"/>
              </a:rPr>
              <a:t>e.</a:t>
            </a:r>
            <a:endParaRPr sz="2800">
              <a:latin typeface="Calibri"/>
              <a:cs typeface="Calibri"/>
            </a:endParaRPr>
          </a:p>
          <a:p>
            <a:pPr marL="12700" marR="10227">
              <a:lnSpc>
                <a:spcPct val="99995"/>
              </a:lnSpc>
              <a:spcBef>
                <a:spcPts val="571"/>
              </a:spcBef>
            </a:pPr>
            <a:r>
              <a:rPr sz="2800" spc="0" dirty="0" smtClean="0">
                <a:latin typeface="Calibri"/>
                <a:cs typeface="Calibri"/>
              </a:rPr>
              <a:t>In</a:t>
            </a:r>
            <a:r>
              <a:rPr sz="2800" spc="-21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sho</a:t>
            </a:r>
            <a:r>
              <a:rPr sz="2800" spc="-9" dirty="0" smtClean="0">
                <a:latin typeface="Calibri"/>
                <a:cs typeface="Calibri"/>
              </a:rPr>
              <a:t>r</a:t>
            </a:r>
            <a:r>
              <a:rPr sz="2800" spc="0" dirty="0" smtClean="0">
                <a:latin typeface="Calibri"/>
                <a:cs typeface="Calibri"/>
              </a:rPr>
              <a:t>t</a:t>
            </a:r>
            <a:r>
              <a:rPr sz="2800" spc="-39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,es</a:t>
            </a:r>
            <a:r>
              <a:rPr sz="2800" spc="-4" dirty="0" smtClean="0">
                <a:latin typeface="Calibri"/>
                <a:cs typeface="Calibri"/>
              </a:rPr>
              <a:t>s</a:t>
            </a:r>
            <a:r>
              <a:rPr sz="2800" spc="-44" dirty="0" smtClean="0">
                <a:latin typeface="Calibri"/>
                <a:cs typeface="Calibri"/>
              </a:rPr>
              <a:t>a</a:t>
            </a:r>
            <a:r>
              <a:rPr sz="2800" spc="0" dirty="0" smtClean="0">
                <a:latin typeface="Calibri"/>
                <a:cs typeface="Calibri"/>
              </a:rPr>
              <a:t>y</a:t>
            </a:r>
            <a:r>
              <a:rPr sz="2800" spc="-68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i</a:t>
            </a:r>
            <a:r>
              <a:rPr sz="2800" spc="-25" dirty="0" smtClean="0">
                <a:latin typeface="Calibri"/>
                <a:cs typeface="Calibri"/>
              </a:rPr>
              <a:t>t</a:t>
            </a:r>
            <a:r>
              <a:rPr sz="2800" spc="0" dirty="0" smtClean="0">
                <a:latin typeface="Calibri"/>
                <a:cs typeface="Calibri"/>
              </a:rPr>
              <a:t>ems</a:t>
            </a:r>
            <a:r>
              <a:rPr sz="2800" spc="-47" dirty="0" smtClean="0">
                <a:latin typeface="Calibri"/>
                <a:cs typeface="Calibri"/>
              </a:rPr>
              <a:t> </a:t>
            </a:r>
            <a:r>
              <a:rPr sz="2800" spc="9" dirty="0" smtClean="0">
                <a:latin typeface="Calibri"/>
                <a:cs typeface="Calibri"/>
              </a:rPr>
              <a:t>a</a:t>
            </a:r>
            <a:r>
              <a:rPr sz="2800" spc="-39" dirty="0" smtClean="0">
                <a:latin typeface="Calibri"/>
                <a:cs typeface="Calibri"/>
              </a:rPr>
              <a:t>r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-47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us</a:t>
            </a:r>
            <a:r>
              <a:rPr sz="2800" spc="-9" dirty="0" smtClean="0">
                <a:latin typeface="Calibri"/>
                <a:cs typeface="Calibri"/>
              </a:rPr>
              <a:t>e</a:t>
            </a:r>
            <a:r>
              <a:rPr sz="2800" spc="0" dirty="0" smtClean="0">
                <a:latin typeface="Calibri"/>
                <a:cs typeface="Calibri"/>
              </a:rPr>
              <a:t>d</a:t>
            </a:r>
            <a:r>
              <a:rPr sz="2800" spc="-19" dirty="0" smtClean="0">
                <a:latin typeface="Calibri"/>
                <a:cs typeface="Calibri"/>
              </a:rPr>
              <a:t> </a:t>
            </a:r>
            <a:r>
              <a:rPr sz="2800" spc="-59" dirty="0" smtClean="0">
                <a:latin typeface="Calibri"/>
                <a:cs typeface="Calibri"/>
              </a:rPr>
              <a:t>f</a:t>
            </a:r>
            <a:r>
              <a:rPr sz="2800" spc="0" dirty="0" smtClean="0">
                <a:latin typeface="Calibri"/>
                <a:cs typeface="Calibri"/>
              </a:rPr>
              <a:t>or</a:t>
            </a:r>
            <a:r>
              <a:rPr sz="2800" spc="-14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the</a:t>
            </a:r>
            <a:r>
              <a:rPr sz="2800" spc="-37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ad</a:t>
            </a:r>
            <a:r>
              <a:rPr sz="2800" spc="-50" dirty="0" smtClean="0">
                <a:latin typeface="Calibri"/>
                <a:cs typeface="Calibri"/>
              </a:rPr>
              <a:t>v</a:t>
            </a:r>
            <a:r>
              <a:rPr sz="2800" spc="0" dirty="0" smtClean="0">
                <a:latin typeface="Calibri"/>
                <a:cs typeface="Calibri"/>
              </a:rPr>
              <a:t>a</a:t>
            </a:r>
            <a:r>
              <a:rPr sz="2800" spc="-25" dirty="0" smtClean="0">
                <a:latin typeface="Calibri"/>
                <a:cs typeface="Calibri"/>
              </a:rPr>
              <a:t>n</a:t>
            </a:r>
            <a:r>
              <a:rPr sz="2800" spc="-34" dirty="0" smtClean="0">
                <a:latin typeface="Calibri"/>
                <a:cs typeface="Calibri"/>
              </a:rPr>
              <a:t>t</a:t>
            </a:r>
            <a:r>
              <a:rPr sz="2800" spc="0" dirty="0" smtClean="0">
                <a:latin typeface="Calibri"/>
                <a:cs typeface="Calibri"/>
              </a:rPr>
              <a:t>a</a:t>
            </a:r>
            <a:r>
              <a:rPr sz="2800" spc="-19" dirty="0" smtClean="0">
                <a:latin typeface="Calibri"/>
                <a:cs typeface="Calibri"/>
              </a:rPr>
              <a:t>g</a:t>
            </a:r>
            <a:r>
              <a:rPr sz="2800" spc="0" dirty="0" smtClean="0">
                <a:latin typeface="Calibri"/>
                <a:cs typeface="Calibri"/>
              </a:rPr>
              <a:t>es</a:t>
            </a:r>
            <a:r>
              <a:rPr sz="2800" spc="-129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th</a:t>
            </a:r>
            <a:r>
              <a:rPr sz="2800" spc="-19" dirty="0" smtClean="0">
                <a:latin typeface="Calibri"/>
                <a:cs typeface="Calibri"/>
              </a:rPr>
              <a:t>e</a:t>
            </a:r>
            <a:r>
              <a:rPr sz="2800" spc="0" dirty="0" smtClean="0">
                <a:latin typeface="Calibri"/>
                <a:cs typeface="Calibri"/>
              </a:rPr>
              <a:t>y</a:t>
            </a:r>
            <a:r>
              <a:rPr sz="2800" spc="-50" dirty="0" smtClean="0">
                <a:latin typeface="Calibri"/>
                <a:cs typeface="Calibri"/>
              </a:rPr>
              <a:t> </a:t>
            </a:r>
            <a:r>
              <a:rPr sz="2800" spc="4" dirty="0" smtClean="0">
                <a:latin typeface="Calibri"/>
                <a:cs typeface="Calibri"/>
              </a:rPr>
              <a:t>o</a:t>
            </a:r>
            <a:r>
              <a:rPr sz="2800" spc="-25" dirty="0" smtClean="0">
                <a:latin typeface="Calibri"/>
                <a:cs typeface="Calibri"/>
              </a:rPr>
              <a:t>f</a:t>
            </a:r>
            <a:r>
              <a:rPr sz="2800" spc="-75" dirty="0" smtClean="0">
                <a:latin typeface="Calibri"/>
                <a:cs typeface="Calibri"/>
              </a:rPr>
              <a:t>f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-279" dirty="0" smtClean="0">
                <a:latin typeface="Calibri"/>
                <a:cs typeface="Calibri"/>
              </a:rPr>
              <a:t>r</a:t>
            </a:r>
            <a:r>
              <a:rPr sz="2800" spc="0" dirty="0" smtClean="0">
                <a:latin typeface="Calibri"/>
                <a:cs typeface="Calibri"/>
              </a:rPr>
              <a:t>. Des</a:t>
            </a:r>
            <a:r>
              <a:rPr sz="2800" spc="-9" dirty="0" smtClean="0">
                <a:latin typeface="Calibri"/>
                <a:cs typeface="Calibri"/>
              </a:rPr>
              <a:t>p</a:t>
            </a:r>
            <a:r>
              <a:rPr sz="2800" spc="0" dirty="0" smtClean="0">
                <a:latin typeface="Calibri"/>
                <a:cs typeface="Calibri"/>
              </a:rPr>
              <a:t>i</a:t>
            </a:r>
            <a:r>
              <a:rPr sz="2800" spc="-29" dirty="0" smtClean="0">
                <a:latin typeface="Calibri"/>
                <a:cs typeface="Calibri"/>
              </a:rPr>
              <a:t>t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-71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the</a:t>
            </a:r>
            <a:r>
              <a:rPr sz="2800" spc="-28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ad</a:t>
            </a:r>
            <a:r>
              <a:rPr sz="2800" spc="-39" dirty="0" smtClean="0">
                <a:latin typeface="Calibri"/>
                <a:cs typeface="Calibri"/>
              </a:rPr>
              <a:t>v</a:t>
            </a:r>
            <a:r>
              <a:rPr sz="2800" spc="0" dirty="0" smtClean="0">
                <a:latin typeface="Calibri"/>
                <a:cs typeface="Calibri"/>
              </a:rPr>
              <a:t>a</a:t>
            </a:r>
            <a:r>
              <a:rPr sz="2800" spc="-25" dirty="0" smtClean="0">
                <a:latin typeface="Calibri"/>
                <a:cs typeface="Calibri"/>
              </a:rPr>
              <a:t>n</a:t>
            </a:r>
            <a:r>
              <a:rPr sz="2800" spc="-34" dirty="0" smtClean="0">
                <a:latin typeface="Calibri"/>
                <a:cs typeface="Calibri"/>
              </a:rPr>
              <a:t>t</a:t>
            </a:r>
            <a:r>
              <a:rPr sz="2800" spc="0" dirty="0" smtClean="0">
                <a:latin typeface="Calibri"/>
                <a:cs typeface="Calibri"/>
              </a:rPr>
              <a:t>a</a:t>
            </a:r>
            <a:r>
              <a:rPr sz="2800" spc="-14" dirty="0" smtClean="0">
                <a:latin typeface="Calibri"/>
                <a:cs typeface="Calibri"/>
              </a:rPr>
              <a:t>g</a:t>
            </a:r>
            <a:r>
              <a:rPr sz="2800" spc="0" dirty="0" smtClean="0">
                <a:latin typeface="Calibri"/>
                <a:cs typeface="Calibri"/>
              </a:rPr>
              <a:t>es</a:t>
            </a:r>
            <a:r>
              <a:rPr sz="2800" spc="-129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asso</a:t>
            </a:r>
            <a:r>
              <a:rPr sz="2800" spc="4" dirty="0" smtClean="0">
                <a:latin typeface="Calibri"/>
                <a:cs typeface="Calibri"/>
              </a:rPr>
              <a:t>c</a:t>
            </a:r>
            <a:r>
              <a:rPr sz="2800" spc="0" dirty="0" smtClean="0">
                <a:latin typeface="Calibri"/>
                <a:cs typeface="Calibri"/>
              </a:rPr>
              <a:t>i</a:t>
            </a:r>
            <a:r>
              <a:rPr sz="2800" spc="-25" dirty="0" smtClean="0">
                <a:latin typeface="Calibri"/>
                <a:cs typeface="Calibri"/>
              </a:rPr>
              <a:t>at</a:t>
            </a:r>
            <a:r>
              <a:rPr sz="2800" spc="0" dirty="0" smtClean="0">
                <a:latin typeface="Calibri"/>
                <a:cs typeface="Calibri"/>
              </a:rPr>
              <a:t>ed</a:t>
            </a:r>
            <a:r>
              <a:rPr sz="2800" spc="-109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with</a:t>
            </a:r>
            <a:r>
              <a:rPr sz="2800" spc="-50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ess</a:t>
            </a:r>
            <a:r>
              <a:rPr sz="2800" spc="-44" dirty="0" smtClean="0">
                <a:latin typeface="Calibri"/>
                <a:cs typeface="Calibri"/>
              </a:rPr>
              <a:t>a</a:t>
            </a:r>
            <a:r>
              <a:rPr sz="2800" spc="0" dirty="0" smtClean="0">
                <a:latin typeface="Calibri"/>
                <a:cs typeface="Calibri"/>
              </a:rPr>
              <a:t>y</a:t>
            </a:r>
            <a:r>
              <a:rPr sz="2800" spc="-61" dirty="0" smtClean="0">
                <a:latin typeface="Calibri"/>
                <a:cs typeface="Calibri"/>
              </a:rPr>
              <a:t> </a:t>
            </a:r>
            <a:r>
              <a:rPr sz="2800" spc="-14" dirty="0" smtClean="0">
                <a:latin typeface="Calibri"/>
                <a:cs typeface="Calibri"/>
              </a:rPr>
              <a:t>q</a:t>
            </a:r>
            <a:r>
              <a:rPr sz="2800" spc="-29" dirty="0" smtClean="0">
                <a:latin typeface="Calibri"/>
                <a:cs typeface="Calibri"/>
              </a:rPr>
              <a:t>u</a:t>
            </a:r>
            <a:r>
              <a:rPr sz="2800" spc="-13" dirty="0" smtClean="0">
                <a:latin typeface="Calibri"/>
                <a:cs typeface="Calibri"/>
              </a:rPr>
              <a:t>e</a:t>
            </a:r>
            <a:r>
              <a:rPr sz="2800" spc="-45" dirty="0" smtClean="0">
                <a:latin typeface="Calibri"/>
                <a:cs typeface="Calibri"/>
              </a:rPr>
              <a:t>s</a:t>
            </a:r>
            <a:r>
              <a:rPr sz="2800" spc="-11" dirty="0" smtClean="0">
                <a:latin typeface="Calibri"/>
                <a:cs typeface="Calibri"/>
              </a:rPr>
              <a:t>tion</a:t>
            </a:r>
            <a:r>
              <a:rPr sz="2800" spc="-6" dirty="0" smtClean="0">
                <a:latin typeface="Calibri"/>
                <a:cs typeface="Calibri"/>
              </a:rPr>
              <a:t> </a:t>
            </a:r>
            <a:r>
              <a:rPr sz="2800" spc="-12" dirty="0" smtClean="0">
                <a:latin typeface="Calibri"/>
                <a:cs typeface="Calibri"/>
              </a:rPr>
              <a:t>the</a:t>
            </a:r>
            <a:r>
              <a:rPr sz="2800" spc="-54" dirty="0" smtClean="0">
                <a:latin typeface="Calibri"/>
                <a:cs typeface="Calibri"/>
              </a:rPr>
              <a:t>r</a:t>
            </a:r>
            <a:r>
              <a:rPr sz="2800" spc="-13" dirty="0" smtClean="0">
                <a:latin typeface="Calibri"/>
                <a:cs typeface="Calibri"/>
              </a:rPr>
              <a:t>e</a:t>
            </a:r>
            <a:r>
              <a:rPr sz="2800" spc="14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a</a:t>
            </a:r>
            <a:r>
              <a:rPr sz="2800" spc="-34" dirty="0" smtClean="0">
                <a:latin typeface="Calibri"/>
                <a:cs typeface="Calibri"/>
              </a:rPr>
              <a:t>r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-37" dirty="0" smtClean="0">
                <a:latin typeface="Calibri"/>
                <a:cs typeface="Calibri"/>
              </a:rPr>
              <a:t> </a:t>
            </a:r>
            <a:r>
              <a:rPr sz="2800" spc="-9" dirty="0" smtClean="0">
                <a:latin typeface="Calibri"/>
                <a:cs typeface="Calibri"/>
              </a:rPr>
              <a:t>n</a:t>
            </a:r>
            <a:r>
              <a:rPr sz="2800" spc="0" dirty="0" smtClean="0">
                <a:latin typeface="Calibri"/>
                <a:cs typeface="Calibri"/>
              </a:rPr>
              <a:t>ume</a:t>
            </a:r>
            <a:r>
              <a:rPr sz="2800" spc="-54" dirty="0" smtClean="0">
                <a:latin typeface="Calibri"/>
                <a:cs typeface="Calibri"/>
              </a:rPr>
              <a:t>r</a:t>
            </a:r>
            <a:r>
              <a:rPr sz="2800" spc="0" dirty="0" smtClean="0">
                <a:latin typeface="Calibri"/>
                <a:cs typeface="Calibri"/>
              </a:rPr>
              <a:t>ous</a:t>
            </a:r>
            <a:r>
              <a:rPr sz="2800" spc="-70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d</a:t>
            </a:r>
            <a:r>
              <a:rPr sz="2800" spc="-9" dirty="0" smtClean="0">
                <a:latin typeface="Calibri"/>
                <a:cs typeface="Calibri"/>
              </a:rPr>
              <a:t>i</a:t>
            </a:r>
            <a:r>
              <a:rPr sz="2800" spc="0" dirty="0" smtClean="0">
                <a:latin typeface="Calibri"/>
                <a:cs typeface="Calibri"/>
              </a:rPr>
              <a:t>sad</a:t>
            </a:r>
            <a:r>
              <a:rPr sz="2800" spc="-39" dirty="0" smtClean="0">
                <a:latin typeface="Calibri"/>
                <a:cs typeface="Calibri"/>
              </a:rPr>
              <a:t>v</a:t>
            </a:r>
            <a:r>
              <a:rPr sz="2800" spc="0" dirty="0" smtClean="0">
                <a:latin typeface="Calibri"/>
                <a:cs typeface="Calibri"/>
              </a:rPr>
              <a:t>a</a:t>
            </a:r>
            <a:r>
              <a:rPr sz="2800" spc="-25" dirty="0" smtClean="0">
                <a:latin typeface="Calibri"/>
                <a:cs typeface="Calibri"/>
              </a:rPr>
              <a:t>n</a:t>
            </a:r>
            <a:r>
              <a:rPr sz="2800" spc="-34" dirty="0" smtClean="0">
                <a:latin typeface="Calibri"/>
                <a:cs typeface="Calibri"/>
              </a:rPr>
              <a:t>t</a:t>
            </a:r>
            <a:r>
              <a:rPr sz="2800" spc="0" dirty="0" smtClean="0">
                <a:latin typeface="Calibri"/>
                <a:cs typeface="Calibri"/>
              </a:rPr>
              <a:t>a</a:t>
            </a:r>
            <a:r>
              <a:rPr sz="2800" spc="-14" dirty="0" smtClean="0">
                <a:latin typeface="Calibri"/>
                <a:cs typeface="Calibri"/>
              </a:rPr>
              <a:t>g</a:t>
            </a:r>
            <a:r>
              <a:rPr sz="2800" spc="0" dirty="0" smtClean="0">
                <a:latin typeface="Calibri"/>
                <a:cs typeface="Calibri"/>
              </a:rPr>
              <a:t>es</a:t>
            </a:r>
            <a:r>
              <a:rPr sz="2800" spc="-141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also.</a:t>
            </a:r>
            <a:r>
              <a:rPr sz="2800" spc="-52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Ho</a:t>
            </a:r>
            <a:r>
              <a:rPr sz="2800" spc="-25" dirty="0" smtClean="0">
                <a:latin typeface="Calibri"/>
                <a:cs typeface="Calibri"/>
              </a:rPr>
              <a:t>w</a:t>
            </a:r>
            <a:r>
              <a:rPr sz="2800" spc="-9" dirty="0" smtClean="0">
                <a:latin typeface="Calibri"/>
                <a:cs typeface="Calibri"/>
              </a:rPr>
              <a:t>e</a:t>
            </a:r>
            <a:r>
              <a:rPr sz="2800" spc="-25" dirty="0" smtClean="0">
                <a:latin typeface="Calibri"/>
                <a:cs typeface="Calibri"/>
              </a:rPr>
              <a:t>v</a:t>
            </a:r>
            <a:r>
              <a:rPr sz="2800" spc="0" dirty="0" smtClean="0">
                <a:latin typeface="Calibri"/>
                <a:cs typeface="Calibri"/>
              </a:rPr>
              <a:t>er</a:t>
            </a:r>
            <a:r>
              <a:rPr sz="2800" spc="-102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,</a:t>
            </a:r>
            <a:r>
              <a:rPr sz="2800" spc="2" dirty="0" smtClean="0">
                <a:latin typeface="Calibri"/>
                <a:cs typeface="Calibri"/>
              </a:rPr>
              <a:t> </a:t>
            </a:r>
            <a:r>
              <a:rPr sz="2800" spc="-13" dirty="0" smtClean="0">
                <a:latin typeface="Calibri"/>
                <a:cs typeface="Calibri"/>
              </a:rPr>
              <a:t>ea</a:t>
            </a:r>
            <a:r>
              <a:rPr sz="2800" spc="-55" dirty="0" smtClean="0">
                <a:latin typeface="Calibri"/>
                <a:cs typeface="Calibri"/>
              </a:rPr>
              <a:t>s</a:t>
            </a:r>
            <a:r>
              <a:rPr sz="2800" spc="-12" dirty="0" smtClean="0">
                <a:latin typeface="Calibri"/>
                <a:cs typeface="Calibri"/>
              </a:rPr>
              <a:t>y</a:t>
            </a:r>
            <a:r>
              <a:rPr sz="2800" spc="-6" dirty="0" smtClean="0">
                <a:latin typeface="Calibri"/>
                <a:cs typeface="Calibri"/>
              </a:rPr>
              <a:t> </a:t>
            </a:r>
            <a:r>
              <a:rPr sz="2800" spc="-10" dirty="0" smtClean="0">
                <a:latin typeface="Calibri"/>
                <a:cs typeface="Calibri"/>
              </a:rPr>
              <a:t>ty</a:t>
            </a:r>
            <a:r>
              <a:rPr sz="2800" spc="-24" dirty="0" smtClean="0">
                <a:latin typeface="Calibri"/>
                <a:cs typeface="Calibri"/>
              </a:rPr>
              <a:t>p</a:t>
            </a:r>
            <a:r>
              <a:rPr sz="2800" spc="-13" dirty="0" smtClean="0">
                <a:latin typeface="Calibri"/>
                <a:cs typeface="Calibri"/>
              </a:rPr>
              <a:t>e</a:t>
            </a:r>
            <a:r>
              <a:rPr sz="2800" spc="14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que</a:t>
            </a:r>
            <a:r>
              <a:rPr sz="2800" spc="-44" dirty="0" smtClean="0">
                <a:latin typeface="Calibri"/>
                <a:cs typeface="Calibri"/>
              </a:rPr>
              <a:t>s</a:t>
            </a:r>
            <a:r>
              <a:rPr sz="2800" spc="0" dirty="0" smtClean="0">
                <a:latin typeface="Calibri"/>
                <a:cs typeface="Calibri"/>
              </a:rPr>
              <a:t>tio</a:t>
            </a:r>
            <a:r>
              <a:rPr sz="2800" spc="-9" dirty="0" smtClean="0">
                <a:latin typeface="Calibri"/>
                <a:cs typeface="Calibri"/>
              </a:rPr>
              <a:t>n</a:t>
            </a:r>
            <a:r>
              <a:rPr sz="2800" spc="0" dirty="0" smtClean="0">
                <a:latin typeface="Calibri"/>
                <a:cs typeface="Calibri"/>
              </a:rPr>
              <a:t>s</a:t>
            </a:r>
            <a:r>
              <a:rPr sz="2800" spc="-65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a</a:t>
            </a:r>
            <a:r>
              <a:rPr sz="2800" spc="-34" dirty="0" smtClean="0">
                <a:latin typeface="Calibri"/>
                <a:cs typeface="Calibri"/>
              </a:rPr>
              <a:t>r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-37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the</a:t>
            </a:r>
            <a:r>
              <a:rPr sz="2800" spc="-28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mo</a:t>
            </a:r>
            <a:r>
              <a:rPr sz="2800" spc="-34" dirty="0" smtClean="0">
                <a:latin typeface="Calibri"/>
                <a:cs typeface="Calibri"/>
              </a:rPr>
              <a:t>s</a:t>
            </a:r>
            <a:r>
              <a:rPr sz="2800" spc="0" dirty="0" smtClean="0">
                <a:latin typeface="Calibri"/>
                <a:cs typeface="Calibri"/>
              </a:rPr>
              <a:t>t</a:t>
            </a:r>
            <a:r>
              <a:rPr sz="2800" spc="-42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f</a:t>
            </a:r>
            <a:r>
              <a:rPr sz="2800" spc="-39" dirty="0" smtClean="0">
                <a:latin typeface="Calibri"/>
                <a:cs typeface="Calibri"/>
              </a:rPr>
              <a:t>r</a:t>
            </a:r>
            <a:r>
              <a:rPr sz="2800" spc="0" dirty="0" smtClean="0">
                <a:latin typeface="Calibri"/>
                <a:cs typeface="Calibri"/>
              </a:rPr>
              <a:t>equ</a:t>
            </a:r>
            <a:r>
              <a:rPr sz="2800" spc="-9" dirty="0" smtClean="0">
                <a:latin typeface="Calibri"/>
                <a:cs typeface="Calibri"/>
              </a:rPr>
              <a:t>e</a:t>
            </a:r>
            <a:r>
              <a:rPr sz="2800" spc="-29" dirty="0" smtClean="0">
                <a:latin typeface="Calibri"/>
                <a:cs typeface="Calibri"/>
              </a:rPr>
              <a:t>n</a:t>
            </a:r>
            <a:r>
              <a:rPr sz="2800" spc="0" dirty="0" smtClean="0">
                <a:latin typeface="Calibri"/>
                <a:cs typeface="Calibri"/>
              </a:rPr>
              <a:t>tly</a:t>
            </a:r>
            <a:r>
              <a:rPr sz="2800" spc="-93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used</a:t>
            </a:r>
            <a:r>
              <a:rPr sz="2800" spc="-39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m</a:t>
            </a:r>
            <a:r>
              <a:rPr sz="2800" spc="-9" dirty="0" smtClean="0">
                <a:latin typeface="Calibri"/>
                <a:cs typeface="Calibri"/>
              </a:rPr>
              <a:t>e</a:t>
            </a:r>
            <a:r>
              <a:rPr sz="2800" spc="0" dirty="0" smtClean="0">
                <a:latin typeface="Calibri"/>
                <a:cs typeface="Calibri"/>
              </a:rPr>
              <a:t>thod</a:t>
            </a:r>
            <a:r>
              <a:rPr sz="2800" spc="-74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of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739" y="2129454"/>
            <a:ext cx="2156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8739" y="3494711"/>
            <a:ext cx="215798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21640" y="5223890"/>
            <a:ext cx="4333680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-9" baseline="2925" dirty="0" smtClean="0">
                <a:latin typeface="Calibri"/>
                <a:cs typeface="Calibri"/>
              </a:rPr>
              <a:t>e</a:t>
            </a:r>
            <a:r>
              <a:rPr sz="4200" spc="-39" baseline="2925" dirty="0" smtClean="0">
                <a:latin typeface="Calibri"/>
                <a:cs typeface="Calibri"/>
              </a:rPr>
              <a:t>v</a:t>
            </a:r>
            <a:r>
              <a:rPr sz="4200" spc="0" baseline="2925" dirty="0" smtClean="0">
                <a:latin typeface="Calibri"/>
                <a:cs typeface="Calibri"/>
              </a:rPr>
              <a:t>alu</a:t>
            </a:r>
            <a:r>
              <a:rPr sz="4200" spc="-25" baseline="2925" dirty="0" smtClean="0">
                <a:latin typeface="Calibri"/>
                <a:cs typeface="Calibri"/>
              </a:rPr>
              <a:t>a</a:t>
            </a:r>
            <a:r>
              <a:rPr sz="4200" spc="0" baseline="2925" dirty="0" smtClean="0">
                <a:latin typeface="Calibri"/>
                <a:cs typeface="Calibri"/>
              </a:rPr>
              <a:t>tion</a:t>
            </a:r>
            <a:r>
              <a:rPr sz="4200" spc="-129" baseline="2925" dirty="0" smtClean="0">
                <a:latin typeface="Calibri"/>
                <a:cs typeface="Calibri"/>
              </a:rPr>
              <a:t> </a:t>
            </a:r>
            <a:r>
              <a:rPr sz="4200" spc="0" baseline="2925" dirty="0" smtClean="0">
                <a:latin typeface="Calibri"/>
                <a:cs typeface="Calibri"/>
              </a:rPr>
              <a:t>in</a:t>
            </a:r>
            <a:r>
              <a:rPr sz="4200" spc="-21" baseline="2925" dirty="0" smtClean="0">
                <a:latin typeface="Calibri"/>
                <a:cs typeface="Calibri"/>
              </a:rPr>
              <a:t> </a:t>
            </a:r>
            <a:r>
              <a:rPr sz="4200" spc="0" baseline="2925" dirty="0" smtClean="0">
                <a:latin typeface="Calibri"/>
                <a:cs typeface="Calibri"/>
              </a:rPr>
              <a:t>mo</a:t>
            </a:r>
            <a:r>
              <a:rPr sz="4200" spc="-34" baseline="2925" dirty="0" smtClean="0">
                <a:latin typeface="Calibri"/>
                <a:cs typeface="Calibri"/>
              </a:rPr>
              <a:t>s</a:t>
            </a:r>
            <a:r>
              <a:rPr sz="4200" spc="0" baseline="2925" dirty="0" smtClean="0">
                <a:latin typeface="Calibri"/>
                <a:cs typeface="Calibri"/>
              </a:rPr>
              <a:t>t</a:t>
            </a:r>
            <a:r>
              <a:rPr sz="4200" spc="-32" baseline="2925" dirty="0" smtClean="0">
                <a:latin typeface="Calibri"/>
                <a:cs typeface="Calibri"/>
              </a:rPr>
              <a:t> </a:t>
            </a:r>
            <a:r>
              <a:rPr sz="4200" spc="0" baseline="2925" dirty="0" smtClean="0">
                <a:latin typeface="Calibri"/>
                <a:cs typeface="Calibri"/>
              </a:rPr>
              <a:t>f</a:t>
            </a:r>
            <a:r>
              <a:rPr sz="4200" spc="-39" baseline="2925" dirty="0" smtClean="0">
                <a:latin typeface="Calibri"/>
                <a:cs typeface="Calibri"/>
              </a:rPr>
              <a:t>r</a:t>
            </a:r>
            <a:r>
              <a:rPr sz="4200" spc="0" baseline="2925" dirty="0" smtClean="0">
                <a:latin typeface="Calibri"/>
                <a:cs typeface="Calibri"/>
              </a:rPr>
              <a:t>equ</a:t>
            </a:r>
            <a:r>
              <a:rPr sz="4200" spc="-9" baseline="2925" dirty="0" smtClean="0">
                <a:latin typeface="Calibri"/>
                <a:cs typeface="Calibri"/>
              </a:rPr>
              <a:t>e</a:t>
            </a:r>
            <a:r>
              <a:rPr sz="4200" spc="-29" baseline="2925" dirty="0" smtClean="0">
                <a:latin typeface="Calibri"/>
                <a:cs typeface="Calibri"/>
              </a:rPr>
              <a:t>n</a:t>
            </a:r>
            <a:r>
              <a:rPr sz="4200" spc="0" baseline="2925" dirty="0" smtClean="0">
                <a:latin typeface="Calibri"/>
                <a:cs typeface="Calibri"/>
              </a:rPr>
              <a:t>tly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827621" y="5223890"/>
            <a:ext cx="3969390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used</a:t>
            </a:r>
            <a:r>
              <a:rPr sz="4200" spc="-39" baseline="2925" dirty="0" smtClean="0">
                <a:latin typeface="Calibri"/>
                <a:cs typeface="Calibri"/>
              </a:rPr>
              <a:t> </a:t>
            </a:r>
            <a:r>
              <a:rPr sz="4200" spc="0" baseline="2925" dirty="0" smtClean="0">
                <a:latin typeface="Calibri"/>
                <a:cs typeface="Calibri"/>
              </a:rPr>
              <a:t>m</a:t>
            </a:r>
            <a:r>
              <a:rPr sz="4200" spc="-9" baseline="2925" dirty="0" smtClean="0">
                <a:latin typeface="Calibri"/>
                <a:cs typeface="Calibri"/>
              </a:rPr>
              <a:t>e</a:t>
            </a:r>
            <a:r>
              <a:rPr sz="4200" spc="0" baseline="2925" dirty="0" smtClean="0">
                <a:latin typeface="Calibri"/>
                <a:cs typeface="Calibri"/>
              </a:rPr>
              <a:t>thod</a:t>
            </a:r>
            <a:r>
              <a:rPr sz="4200" spc="-74" baseline="2925" dirty="0" smtClean="0">
                <a:latin typeface="Calibri"/>
                <a:cs typeface="Calibri"/>
              </a:rPr>
              <a:t> </a:t>
            </a:r>
            <a:r>
              <a:rPr sz="4200" spc="0" baseline="2925" dirty="0" smtClean="0">
                <a:latin typeface="Calibri"/>
                <a:cs typeface="Calibri"/>
              </a:rPr>
              <a:t>of</a:t>
            </a:r>
            <a:r>
              <a:rPr sz="4200" spc="-23" baseline="2925" dirty="0" smtClean="0">
                <a:latin typeface="Calibri"/>
                <a:cs typeface="Calibri"/>
              </a:rPr>
              <a:t> </a:t>
            </a:r>
            <a:r>
              <a:rPr sz="4200" spc="0" baseline="2925" dirty="0" smtClean="0">
                <a:latin typeface="Calibri"/>
                <a:cs typeface="Calibri"/>
              </a:rPr>
              <a:t>e</a:t>
            </a:r>
            <a:r>
              <a:rPr sz="4200" spc="-44" baseline="2925" dirty="0" smtClean="0">
                <a:latin typeface="Calibri"/>
                <a:cs typeface="Calibri"/>
              </a:rPr>
              <a:t>v</a:t>
            </a:r>
            <a:r>
              <a:rPr sz="4200" spc="0" baseline="2925" dirty="0" smtClean="0">
                <a:latin typeface="Calibri"/>
                <a:cs typeface="Calibri"/>
              </a:rPr>
              <a:t>alu</a:t>
            </a:r>
            <a:r>
              <a:rPr sz="4200" spc="-25" baseline="2925" dirty="0" smtClean="0">
                <a:latin typeface="Calibri"/>
                <a:cs typeface="Calibri"/>
              </a:rPr>
              <a:t>a</a:t>
            </a:r>
            <a:r>
              <a:rPr sz="4200" spc="0" baseline="2925" dirty="0" smtClean="0">
                <a:latin typeface="Calibri"/>
                <a:cs typeface="Calibri"/>
              </a:rPr>
              <a:t>tion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21640" y="5650560"/>
            <a:ext cx="715062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in</a:t>
            </a:r>
            <a:r>
              <a:rPr sz="4200" spc="-21" baseline="2925" dirty="0" smtClean="0">
                <a:latin typeface="Calibri"/>
                <a:cs typeface="Calibri"/>
              </a:rPr>
              <a:t> </a:t>
            </a:r>
            <a:r>
              <a:rPr sz="4200" spc="0" baseline="2925" dirty="0" smtClean="0">
                <a:latin typeface="Calibri"/>
                <a:cs typeface="Calibri"/>
              </a:rPr>
              <a:t>mo</a:t>
            </a:r>
            <a:r>
              <a:rPr sz="4200" spc="-34" baseline="2925" dirty="0" smtClean="0">
                <a:latin typeface="Calibri"/>
                <a:cs typeface="Calibri"/>
              </a:rPr>
              <a:t>s</a:t>
            </a:r>
            <a:r>
              <a:rPr sz="4200" spc="0" baseline="2925" dirty="0" smtClean="0">
                <a:latin typeface="Calibri"/>
                <a:cs typeface="Calibri"/>
              </a:rPr>
              <a:t>t</a:t>
            </a:r>
            <a:r>
              <a:rPr sz="4200" spc="-32" baseline="2925" dirty="0" smtClean="0">
                <a:latin typeface="Calibri"/>
                <a:cs typeface="Calibri"/>
              </a:rPr>
              <a:t> </a:t>
            </a:r>
            <a:r>
              <a:rPr sz="4200" spc="0" baseline="2925" dirty="0" smtClean="0">
                <a:latin typeface="Calibri"/>
                <a:cs typeface="Calibri"/>
              </a:rPr>
              <a:t>Ind</a:t>
            </a:r>
            <a:r>
              <a:rPr sz="4200" spc="-9" baseline="2925" dirty="0" smtClean="0">
                <a:latin typeface="Calibri"/>
                <a:cs typeface="Calibri"/>
              </a:rPr>
              <a:t>i</a:t>
            </a:r>
            <a:r>
              <a:rPr sz="4200" spc="0" baseline="2925" dirty="0" smtClean="0">
                <a:latin typeface="Calibri"/>
                <a:cs typeface="Calibri"/>
              </a:rPr>
              <a:t>an</a:t>
            </a:r>
            <a:r>
              <a:rPr sz="4200" spc="-45" baseline="2925" dirty="0" smtClean="0">
                <a:latin typeface="Calibri"/>
                <a:cs typeface="Calibri"/>
              </a:rPr>
              <a:t> </a:t>
            </a:r>
            <a:r>
              <a:rPr sz="4200" spc="0" baseline="2925" dirty="0" smtClean="0">
                <a:latin typeface="Calibri"/>
                <a:cs typeface="Calibri"/>
              </a:rPr>
              <a:t>un</a:t>
            </a:r>
            <a:r>
              <a:rPr sz="4200" spc="-14" baseline="2925" dirty="0" smtClean="0">
                <a:latin typeface="Calibri"/>
                <a:cs typeface="Calibri"/>
              </a:rPr>
              <a:t>i</a:t>
            </a:r>
            <a:r>
              <a:rPr sz="4200" spc="-25" baseline="2925" dirty="0" smtClean="0">
                <a:latin typeface="Calibri"/>
                <a:cs typeface="Calibri"/>
              </a:rPr>
              <a:t>v</a:t>
            </a:r>
            <a:r>
              <a:rPr sz="4200" spc="0" baseline="2925" dirty="0" smtClean="0">
                <a:latin typeface="Calibri"/>
                <a:cs typeface="Calibri"/>
              </a:rPr>
              <a:t>e</a:t>
            </a:r>
            <a:r>
              <a:rPr sz="4200" spc="-50" baseline="2925" dirty="0" smtClean="0">
                <a:latin typeface="Calibri"/>
                <a:cs typeface="Calibri"/>
              </a:rPr>
              <a:t>r</a:t>
            </a:r>
            <a:r>
              <a:rPr sz="4200" spc="0" baseline="2925" dirty="0" smtClean="0">
                <a:latin typeface="Calibri"/>
                <a:cs typeface="Calibri"/>
              </a:rPr>
              <a:t>si</a:t>
            </a:r>
            <a:r>
              <a:rPr sz="4200" spc="-4" baseline="2925" dirty="0" smtClean="0">
                <a:latin typeface="Calibri"/>
                <a:cs typeface="Calibri"/>
              </a:rPr>
              <a:t>t</a:t>
            </a:r>
            <a:r>
              <a:rPr sz="4200" spc="0" baseline="2925" dirty="0" smtClean="0">
                <a:latin typeface="Calibri"/>
                <a:cs typeface="Calibri"/>
              </a:rPr>
              <a:t>ie</a:t>
            </a:r>
            <a:r>
              <a:rPr sz="4200" spc="-4" baseline="2925" dirty="0" smtClean="0">
                <a:latin typeface="Calibri"/>
                <a:cs typeface="Calibri"/>
              </a:rPr>
              <a:t>s</a:t>
            </a:r>
            <a:r>
              <a:rPr sz="4200" spc="0" baseline="2925" dirty="0" smtClean="0">
                <a:latin typeface="Calibri"/>
                <a:cs typeface="Calibri"/>
              </a:rPr>
              <a:t>,</a:t>
            </a:r>
            <a:r>
              <a:rPr sz="4200" spc="-102" baseline="2925" dirty="0" smtClean="0">
                <a:latin typeface="Calibri"/>
                <a:cs typeface="Calibri"/>
              </a:rPr>
              <a:t> </a:t>
            </a:r>
            <a:r>
              <a:rPr sz="4200" spc="-19" baseline="2925" dirty="0" smtClean="0">
                <a:latin typeface="Calibri"/>
                <a:cs typeface="Calibri"/>
              </a:rPr>
              <a:t>c</a:t>
            </a:r>
            <a:r>
              <a:rPr sz="4200" spc="0" baseline="2925" dirty="0" smtClean="0">
                <a:latin typeface="Calibri"/>
                <a:cs typeface="Calibri"/>
              </a:rPr>
              <a:t>ol</a:t>
            </a:r>
            <a:r>
              <a:rPr sz="4200" spc="-9" baseline="2925" dirty="0" smtClean="0">
                <a:latin typeface="Calibri"/>
                <a:cs typeface="Calibri"/>
              </a:rPr>
              <a:t>l</a:t>
            </a:r>
            <a:r>
              <a:rPr sz="4200" spc="0" baseline="2925" dirty="0" smtClean="0">
                <a:latin typeface="Calibri"/>
                <a:cs typeface="Calibri"/>
              </a:rPr>
              <a:t>e</a:t>
            </a:r>
            <a:r>
              <a:rPr sz="4200" spc="-19" baseline="2925" dirty="0" smtClean="0">
                <a:latin typeface="Calibri"/>
                <a:cs typeface="Calibri"/>
              </a:rPr>
              <a:t>g</a:t>
            </a:r>
            <a:r>
              <a:rPr sz="4200" spc="0" baseline="2925" dirty="0" smtClean="0">
                <a:latin typeface="Calibri"/>
                <a:cs typeface="Calibri"/>
              </a:rPr>
              <a:t>es,</a:t>
            </a:r>
            <a:r>
              <a:rPr sz="4200" spc="-98" baseline="2925" dirty="0" smtClean="0">
                <a:latin typeface="Calibri"/>
                <a:cs typeface="Calibri"/>
              </a:rPr>
              <a:t> </a:t>
            </a:r>
            <a:r>
              <a:rPr sz="4200" spc="0" baseline="2925" dirty="0" smtClean="0">
                <a:latin typeface="Calibri"/>
                <a:cs typeface="Calibri"/>
              </a:rPr>
              <a:t>and</a:t>
            </a:r>
            <a:r>
              <a:rPr sz="4200" spc="-22" baseline="2925" dirty="0" smtClean="0">
                <a:latin typeface="Calibri"/>
                <a:cs typeface="Calibri"/>
              </a:rPr>
              <a:t> </a:t>
            </a:r>
            <a:r>
              <a:rPr sz="4200" spc="0" baseline="2925" dirty="0" smtClean="0">
                <a:latin typeface="Calibri"/>
                <a:cs typeface="Calibri"/>
              </a:rPr>
              <a:t>schools.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1540" y="169163"/>
            <a:ext cx="8252459" cy="1670303"/>
          </a:xfrm>
          <a:custGeom>
            <a:avLst/>
            <a:gdLst/>
            <a:ahLst/>
            <a:cxnLst/>
            <a:rect l="l" t="t" r="r" b="b"/>
            <a:pathLst>
              <a:path w="8252459" h="1670303">
                <a:moveTo>
                  <a:pt x="4145788" y="0"/>
                </a:moveTo>
                <a:lnTo>
                  <a:pt x="3743071" y="11175"/>
                </a:lnTo>
                <a:lnTo>
                  <a:pt x="3379597" y="42925"/>
                </a:lnTo>
                <a:lnTo>
                  <a:pt x="3026156" y="85978"/>
                </a:lnTo>
                <a:lnTo>
                  <a:pt x="2701798" y="138937"/>
                </a:lnTo>
                <a:lnTo>
                  <a:pt x="2396998" y="203707"/>
                </a:lnTo>
                <a:lnTo>
                  <a:pt x="2121916" y="278510"/>
                </a:lnTo>
                <a:lnTo>
                  <a:pt x="1856739" y="363854"/>
                </a:lnTo>
                <a:lnTo>
                  <a:pt x="1621282" y="449833"/>
                </a:lnTo>
                <a:lnTo>
                  <a:pt x="1395348" y="546353"/>
                </a:lnTo>
                <a:lnTo>
                  <a:pt x="1198498" y="642365"/>
                </a:lnTo>
                <a:lnTo>
                  <a:pt x="1011682" y="749553"/>
                </a:lnTo>
                <a:lnTo>
                  <a:pt x="697357" y="953134"/>
                </a:lnTo>
                <a:lnTo>
                  <a:pt x="559816" y="1059814"/>
                </a:lnTo>
                <a:lnTo>
                  <a:pt x="343928" y="1252854"/>
                </a:lnTo>
                <a:lnTo>
                  <a:pt x="255562" y="1338325"/>
                </a:lnTo>
                <a:lnTo>
                  <a:pt x="186296" y="1424177"/>
                </a:lnTo>
                <a:lnTo>
                  <a:pt x="127546" y="1488439"/>
                </a:lnTo>
                <a:lnTo>
                  <a:pt x="78346" y="1553082"/>
                </a:lnTo>
                <a:lnTo>
                  <a:pt x="39166" y="1606168"/>
                </a:lnTo>
                <a:lnTo>
                  <a:pt x="10032" y="1649094"/>
                </a:lnTo>
                <a:lnTo>
                  <a:pt x="0" y="1670303"/>
                </a:lnTo>
                <a:lnTo>
                  <a:pt x="19583" y="1649094"/>
                </a:lnTo>
                <a:lnTo>
                  <a:pt x="39166" y="1616836"/>
                </a:lnTo>
                <a:lnTo>
                  <a:pt x="78346" y="1563242"/>
                </a:lnTo>
                <a:lnTo>
                  <a:pt x="137579" y="1509648"/>
                </a:lnTo>
                <a:lnTo>
                  <a:pt x="196811" y="1445513"/>
                </a:lnTo>
                <a:lnTo>
                  <a:pt x="275145" y="1381251"/>
                </a:lnTo>
                <a:lnTo>
                  <a:pt x="373075" y="1295907"/>
                </a:lnTo>
                <a:lnTo>
                  <a:pt x="471423" y="1220596"/>
                </a:lnTo>
                <a:lnTo>
                  <a:pt x="599059" y="1135125"/>
                </a:lnTo>
                <a:lnTo>
                  <a:pt x="737108" y="1038605"/>
                </a:lnTo>
                <a:lnTo>
                  <a:pt x="884173" y="953134"/>
                </a:lnTo>
                <a:lnTo>
                  <a:pt x="1060958" y="867282"/>
                </a:lnTo>
                <a:lnTo>
                  <a:pt x="1247648" y="771270"/>
                </a:lnTo>
                <a:lnTo>
                  <a:pt x="1454023" y="695959"/>
                </a:lnTo>
                <a:lnTo>
                  <a:pt x="1679955" y="609980"/>
                </a:lnTo>
                <a:lnTo>
                  <a:pt x="1925574" y="535177"/>
                </a:lnTo>
                <a:lnTo>
                  <a:pt x="2180590" y="471042"/>
                </a:lnTo>
                <a:lnTo>
                  <a:pt x="2466340" y="407415"/>
                </a:lnTo>
                <a:lnTo>
                  <a:pt x="2770505" y="353821"/>
                </a:lnTo>
                <a:lnTo>
                  <a:pt x="3448431" y="289051"/>
                </a:lnTo>
                <a:lnTo>
                  <a:pt x="3811397" y="278510"/>
                </a:lnTo>
                <a:lnTo>
                  <a:pt x="6803720" y="278510"/>
                </a:lnTo>
                <a:lnTo>
                  <a:pt x="6503669" y="214248"/>
                </a:lnTo>
                <a:lnTo>
                  <a:pt x="5973445" y="128904"/>
                </a:lnTo>
                <a:lnTo>
                  <a:pt x="5481955" y="75310"/>
                </a:lnTo>
                <a:lnTo>
                  <a:pt x="5010404" y="32384"/>
                </a:lnTo>
                <a:lnTo>
                  <a:pt x="4558538" y="11175"/>
                </a:lnTo>
                <a:lnTo>
                  <a:pt x="4145788" y="0"/>
                </a:lnTo>
                <a:close/>
              </a:path>
              <a:path w="8252459" h="1670303">
                <a:moveTo>
                  <a:pt x="6803720" y="278510"/>
                </a:moveTo>
                <a:lnTo>
                  <a:pt x="4204589" y="278510"/>
                </a:lnTo>
                <a:lnTo>
                  <a:pt x="4627372" y="289051"/>
                </a:lnTo>
                <a:lnTo>
                  <a:pt x="5069205" y="321436"/>
                </a:lnTo>
                <a:lnTo>
                  <a:pt x="5531104" y="375030"/>
                </a:lnTo>
                <a:lnTo>
                  <a:pt x="6022213" y="449833"/>
                </a:lnTo>
                <a:lnTo>
                  <a:pt x="6542785" y="535177"/>
                </a:lnTo>
                <a:lnTo>
                  <a:pt x="7083552" y="653541"/>
                </a:lnTo>
                <a:lnTo>
                  <a:pt x="7653019" y="792479"/>
                </a:lnTo>
                <a:lnTo>
                  <a:pt x="8252459" y="953134"/>
                </a:lnTo>
                <a:lnTo>
                  <a:pt x="8252459" y="621156"/>
                </a:lnTo>
                <a:lnTo>
                  <a:pt x="7633334" y="460374"/>
                </a:lnTo>
                <a:lnTo>
                  <a:pt x="6803720" y="278510"/>
                </a:lnTo>
                <a:close/>
              </a:path>
            </a:pathLst>
          </a:custGeom>
          <a:solidFill>
            <a:srgbClr val="FAEB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3400" y="321563"/>
            <a:ext cx="8610599" cy="1572767"/>
          </a:xfrm>
          <a:custGeom>
            <a:avLst/>
            <a:gdLst/>
            <a:ahLst/>
            <a:cxnLst/>
            <a:rect l="l" t="t" r="r" b="b"/>
            <a:pathLst>
              <a:path w="8610599" h="1572767">
                <a:moveTo>
                  <a:pt x="4316095" y="0"/>
                </a:moveTo>
                <a:lnTo>
                  <a:pt x="3522726" y="42417"/>
                </a:lnTo>
                <a:lnTo>
                  <a:pt x="2815971" y="128269"/>
                </a:lnTo>
                <a:lnTo>
                  <a:pt x="2500884" y="192404"/>
                </a:lnTo>
                <a:lnTo>
                  <a:pt x="2207514" y="267207"/>
                </a:lnTo>
                <a:lnTo>
                  <a:pt x="1935226" y="342391"/>
                </a:lnTo>
                <a:lnTo>
                  <a:pt x="1685163" y="428370"/>
                </a:lnTo>
                <a:lnTo>
                  <a:pt x="1457452" y="513714"/>
                </a:lnTo>
                <a:lnTo>
                  <a:pt x="1250695" y="609599"/>
                </a:lnTo>
                <a:lnTo>
                  <a:pt x="1054608" y="706627"/>
                </a:lnTo>
                <a:lnTo>
                  <a:pt x="880618" y="802639"/>
                </a:lnTo>
                <a:lnTo>
                  <a:pt x="728954" y="899032"/>
                </a:lnTo>
                <a:lnTo>
                  <a:pt x="587286" y="995044"/>
                </a:lnTo>
                <a:lnTo>
                  <a:pt x="467829" y="1091437"/>
                </a:lnTo>
                <a:lnTo>
                  <a:pt x="358927" y="1177289"/>
                </a:lnTo>
                <a:lnTo>
                  <a:pt x="272237" y="1262760"/>
                </a:lnTo>
                <a:lnTo>
                  <a:pt x="195592" y="1337436"/>
                </a:lnTo>
                <a:lnTo>
                  <a:pt x="130568" y="1402079"/>
                </a:lnTo>
                <a:lnTo>
                  <a:pt x="76123" y="1465706"/>
                </a:lnTo>
                <a:lnTo>
                  <a:pt x="43878" y="1508632"/>
                </a:lnTo>
                <a:lnTo>
                  <a:pt x="11099" y="1551558"/>
                </a:lnTo>
                <a:lnTo>
                  <a:pt x="0" y="1572767"/>
                </a:lnTo>
                <a:lnTo>
                  <a:pt x="21678" y="1551558"/>
                </a:lnTo>
                <a:lnTo>
                  <a:pt x="43878" y="1519300"/>
                </a:lnTo>
                <a:lnTo>
                  <a:pt x="87223" y="1476882"/>
                </a:lnTo>
                <a:lnTo>
                  <a:pt x="141135" y="1423288"/>
                </a:lnTo>
                <a:lnTo>
                  <a:pt x="206692" y="1369821"/>
                </a:lnTo>
                <a:lnTo>
                  <a:pt x="380606" y="1219834"/>
                </a:lnTo>
                <a:lnTo>
                  <a:pt x="619531" y="1070228"/>
                </a:lnTo>
                <a:lnTo>
                  <a:pt x="761238" y="984376"/>
                </a:lnTo>
                <a:lnTo>
                  <a:pt x="924052" y="899032"/>
                </a:lnTo>
                <a:lnTo>
                  <a:pt x="1109091" y="813180"/>
                </a:lnTo>
                <a:lnTo>
                  <a:pt x="1304670" y="727836"/>
                </a:lnTo>
                <a:lnTo>
                  <a:pt x="1511300" y="653033"/>
                </a:lnTo>
                <a:lnTo>
                  <a:pt x="1750822" y="577849"/>
                </a:lnTo>
                <a:lnTo>
                  <a:pt x="2000758" y="503046"/>
                </a:lnTo>
                <a:lnTo>
                  <a:pt x="2283079" y="438403"/>
                </a:lnTo>
                <a:lnTo>
                  <a:pt x="2576449" y="384809"/>
                </a:lnTo>
                <a:lnTo>
                  <a:pt x="3229355" y="299465"/>
                </a:lnTo>
                <a:lnTo>
                  <a:pt x="3979417" y="257047"/>
                </a:lnTo>
                <a:lnTo>
                  <a:pt x="7071970" y="257047"/>
                </a:lnTo>
                <a:lnTo>
                  <a:pt x="6784213" y="203580"/>
                </a:lnTo>
                <a:lnTo>
                  <a:pt x="6240780" y="128269"/>
                </a:lnTo>
                <a:lnTo>
                  <a:pt x="5718556" y="64134"/>
                </a:lnTo>
                <a:lnTo>
                  <a:pt x="5229606" y="32384"/>
                </a:lnTo>
                <a:lnTo>
                  <a:pt x="4762246" y="11049"/>
                </a:lnTo>
                <a:lnTo>
                  <a:pt x="4316095" y="0"/>
                </a:lnTo>
                <a:close/>
              </a:path>
              <a:path w="8610599" h="1572767">
                <a:moveTo>
                  <a:pt x="7071970" y="257047"/>
                </a:moveTo>
                <a:lnTo>
                  <a:pt x="4392295" y="257047"/>
                </a:lnTo>
                <a:lnTo>
                  <a:pt x="4827270" y="278256"/>
                </a:lnTo>
                <a:lnTo>
                  <a:pt x="5284089" y="310641"/>
                </a:lnTo>
                <a:lnTo>
                  <a:pt x="5773039" y="353059"/>
                </a:lnTo>
                <a:lnTo>
                  <a:pt x="6284214" y="417194"/>
                </a:lnTo>
                <a:lnTo>
                  <a:pt x="6827520" y="513714"/>
                </a:lnTo>
                <a:lnTo>
                  <a:pt x="7392670" y="620775"/>
                </a:lnTo>
                <a:lnTo>
                  <a:pt x="7979918" y="749045"/>
                </a:lnTo>
                <a:lnTo>
                  <a:pt x="8610599" y="899032"/>
                </a:lnTo>
                <a:lnTo>
                  <a:pt x="8610599" y="588390"/>
                </a:lnTo>
                <a:lnTo>
                  <a:pt x="7968869" y="438403"/>
                </a:lnTo>
                <a:lnTo>
                  <a:pt x="7360411" y="310641"/>
                </a:lnTo>
                <a:lnTo>
                  <a:pt x="7071970" y="257047"/>
                </a:lnTo>
                <a:close/>
              </a:path>
            </a:pathLst>
          </a:custGeom>
          <a:solidFill>
            <a:srgbClr val="F5CD2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572000"/>
            <a:ext cx="9143999" cy="2285996"/>
          </a:xfrm>
          <a:custGeom>
            <a:avLst/>
            <a:gdLst/>
            <a:ahLst/>
            <a:cxnLst/>
            <a:rect l="l" t="t" r="r" b="b"/>
            <a:pathLst>
              <a:path w="9143999" h="2285996">
                <a:moveTo>
                  <a:pt x="0" y="1124484"/>
                </a:moveTo>
                <a:lnTo>
                  <a:pt x="0" y="2285996"/>
                </a:lnTo>
                <a:lnTo>
                  <a:pt x="9143999" y="2285996"/>
                </a:lnTo>
                <a:lnTo>
                  <a:pt x="9143999" y="1763941"/>
                </a:lnTo>
                <a:lnTo>
                  <a:pt x="3986149" y="1763941"/>
                </a:lnTo>
                <a:lnTo>
                  <a:pt x="3730085" y="1759642"/>
                </a:lnTo>
                <a:lnTo>
                  <a:pt x="3479049" y="1749903"/>
                </a:lnTo>
                <a:lnTo>
                  <a:pt x="3233190" y="1735141"/>
                </a:lnTo>
                <a:lnTo>
                  <a:pt x="2992654" y="1715777"/>
                </a:lnTo>
                <a:lnTo>
                  <a:pt x="2757592" y="1692227"/>
                </a:lnTo>
                <a:lnTo>
                  <a:pt x="2528151" y="1664912"/>
                </a:lnTo>
                <a:lnTo>
                  <a:pt x="2304479" y="1634250"/>
                </a:lnTo>
                <a:lnTo>
                  <a:pt x="2086726" y="1600660"/>
                </a:lnTo>
                <a:lnTo>
                  <a:pt x="1875039" y="1564561"/>
                </a:lnTo>
                <a:lnTo>
                  <a:pt x="1669567" y="1526371"/>
                </a:lnTo>
                <a:lnTo>
                  <a:pt x="1470459" y="1486510"/>
                </a:lnTo>
                <a:lnTo>
                  <a:pt x="1277862" y="1445396"/>
                </a:lnTo>
                <a:lnTo>
                  <a:pt x="1091926" y="1403447"/>
                </a:lnTo>
                <a:lnTo>
                  <a:pt x="740629" y="1318724"/>
                </a:lnTo>
                <a:lnTo>
                  <a:pt x="0" y="1124484"/>
                </a:lnTo>
                <a:close/>
              </a:path>
              <a:path w="9143999" h="2285996">
                <a:moveTo>
                  <a:pt x="9143999" y="0"/>
                </a:moveTo>
                <a:lnTo>
                  <a:pt x="9084905" y="77057"/>
                </a:lnTo>
                <a:lnTo>
                  <a:pt x="9014664" y="165684"/>
                </a:lnTo>
                <a:lnTo>
                  <a:pt x="8931645" y="264148"/>
                </a:lnTo>
                <a:lnTo>
                  <a:pt x="8834220" y="370716"/>
                </a:lnTo>
                <a:lnTo>
                  <a:pt x="8720758" y="483656"/>
                </a:lnTo>
                <a:lnTo>
                  <a:pt x="8589630" y="601233"/>
                </a:lnTo>
                <a:lnTo>
                  <a:pt x="8439205" y="721717"/>
                </a:lnTo>
                <a:lnTo>
                  <a:pt x="8267854" y="843373"/>
                </a:lnTo>
                <a:lnTo>
                  <a:pt x="8073947" y="964469"/>
                </a:lnTo>
                <a:lnTo>
                  <a:pt x="7855854" y="1083271"/>
                </a:lnTo>
                <a:lnTo>
                  <a:pt x="7611946" y="1198048"/>
                </a:lnTo>
                <a:lnTo>
                  <a:pt x="7340592" y="1307066"/>
                </a:lnTo>
                <a:lnTo>
                  <a:pt x="7040163" y="1408592"/>
                </a:lnTo>
                <a:lnTo>
                  <a:pt x="6709029" y="1500893"/>
                </a:lnTo>
                <a:lnTo>
                  <a:pt x="6345560" y="1582237"/>
                </a:lnTo>
                <a:lnTo>
                  <a:pt x="5948127" y="1650890"/>
                </a:lnTo>
                <a:lnTo>
                  <a:pt x="5515099" y="1705120"/>
                </a:lnTo>
                <a:lnTo>
                  <a:pt x="5044846" y="1743193"/>
                </a:lnTo>
                <a:lnTo>
                  <a:pt x="4535739" y="1763378"/>
                </a:lnTo>
                <a:lnTo>
                  <a:pt x="3986149" y="1763941"/>
                </a:lnTo>
                <a:lnTo>
                  <a:pt x="9143999" y="1763941"/>
                </a:lnTo>
                <a:lnTo>
                  <a:pt x="9143999" y="0"/>
                </a:lnTo>
                <a:close/>
              </a:path>
            </a:pathLst>
          </a:custGeom>
          <a:solidFill>
            <a:srgbClr val="5A160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114800"/>
            <a:ext cx="8991600" cy="2189041"/>
          </a:xfrm>
          <a:custGeom>
            <a:avLst/>
            <a:gdLst/>
            <a:ahLst/>
            <a:cxnLst/>
            <a:rect l="l" t="t" r="r" b="b"/>
            <a:pathLst>
              <a:path w="8991600" h="2189041">
                <a:moveTo>
                  <a:pt x="0" y="944499"/>
                </a:moveTo>
                <a:lnTo>
                  <a:pt x="0" y="1378839"/>
                </a:lnTo>
                <a:lnTo>
                  <a:pt x="1049999" y="1697960"/>
                </a:lnTo>
                <a:lnTo>
                  <a:pt x="2019513" y="1931003"/>
                </a:lnTo>
                <a:lnTo>
                  <a:pt x="2911422" y="2085505"/>
                </a:lnTo>
                <a:lnTo>
                  <a:pt x="3728606" y="2169005"/>
                </a:lnTo>
                <a:lnTo>
                  <a:pt x="4473946" y="2189041"/>
                </a:lnTo>
                <a:lnTo>
                  <a:pt x="5150322" y="2153151"/>
                </a:lnTo>
                <a:lnTo>
                  <a:pt x="5760616" y="2068874"/>
                </a:lnTo>
                <a:lnTo>
                  <a:pt x="6307707" y="1943749"/>
                </a:lnTo>
                <a:lnTo>
                  <a:pt x="6646160" y="1833588"/>
                </a:lnTo>
                <a:lnTo>
                  <a:pt x="4399901" y="1833588"/>
                </a:lnTo>
                <a:lnTo>
                  <a:pt x="3661208" y="1789868"/>
                </a:lnTo>
                <a:lnTo>
                  <a:pt x="2854358" y="1686045"/>
                </a:lnTo>
                <a:lnTo>
                  <a:pt x="1976863" y="1515173"/>
                </a:lnTo>
                <a:lnTo>
                  <a:pt x="1026239" y="1270306"/>
                </a:lnTo>
                <a:lnTo>
                  <a:pt x="0" y="944499"/>
                </a:lnTo>
                <a:close/>
              </a:path>
              <a:path w="8991600" h="2189041">
                <a:moveTo>
                  <a:pt x="8991600" y="0"/>
                </a:moveTo>
                <a:lnTo>
                  <a:pt x="8931512" y="92792"/>
                </a:lnTo>
                <a:lnTo>
                  <a:pt x="8852675" y="198365"/>
                </a:lnTo>
                <a:lnTo>
                  <a:pt x="8737994" y="334127"/>
                </a:lnTo>
                <a:lnTo>
                  <a:pt x="8584983" y="493133"/>
                </a:lnTo>
                <a:lnTo>
                  <a:pt x="8391158" y="668438"/>
                </a:lnTo>
                <a:lnTo>
                  <a:pt x="8154031" y="853096"/>
                </a:lnTo>
                <a:lnTo>
                  <a:pt x="7871118" y="1040161"/>
                </a:lnTo>
                <a:lnTo>
                  <a:pt x="7539933" y="1222688"/>
                </a:lnTo>
                <a:lnTo>
                  <a:pt x="7157989" y="1393731"/>
                </a:lnTo>
                <a:lnTo>
                  <a:pt x="6722802" y="1546344"/>
                </a:lnTo>
                <a:lnTo>
                  <a:pt x="6231885" y="1673582"/>
                </a:lnTo>
                <a:lnTo>
                  <a:pt x="5682753" y="1768499"/>
                </a:lnTo>
                <a:lnTo>
                  <a:pt x="5072920" y="1824149"/>
                </a:lnTo>
                <a:lnTo>
                  <a:pt x="4399901" y="1833588"/>
                </a:lnTo>
                <a:lnTo>
                  <a:pt x="6646160" y="1833588"/>
                </a:lnTo>
                <a:lnTo>
                  <a:pt x="6794478" y="1785313"/>
                </a:lnTo>
                <a:lnTo>
                  <a:pt x="7223807" y="1601104"/>
                </a:lnTo>
                <a:lnTo>
                  <a:pt x="7598576" y="1398662"/>
                </a:lnTo>
                <a:lnTo>
                  <a:pt x="7921666" y="1185525"/>
                </a:lnTo>
                <a:lnTo>
                  <a:pt x="8195957" y="969231"/>
                </a:lnTo>
                <a:lnTo>
                  <a:pt x="8424330" y="757318"/>
                </a:lnTo>
                <a:lnTo>
                  <a:pt x="8609665" y="557325"/>
                </a:lnTo>
                <a:lnTo>
                  <a:pt x="8754843" y="376790"/>
                </a:lnTo>
                <a:lnTo>
                  <a:pt x="8862745" y="223252"/>
                </a:lnTo>
                <a:lnTo>
                  <a:pt x="8936251" y="104248"/>
                </a:lnTo>
                <a:lnTo>
                  <a:pt x="8978243" y="27318"/>
                </a:lnTo>
                <a:lnTo>
                  <a:pt x="8991600" y="0"/>
                </a:lnTo>
                <a:close/>
              </a:path>
            </a:pathLst>
          </a:custGeom>
          <a:solidFill>
            <a:srgbClr val="FAEB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4572000"/>
            <a:ext cx="9144000" cy="1867695"/>
          </a:xfrm>
          <a:custGeom>
            <a:avLst/>
            <a:gdLst/>
            <a:ahLst/>
            <a:cxnLst/>
            <a:rect l="l" t="t" r="r" b="b"/>
            <a:pathLst>
              <a:path w="9144000" h="1867695">
                <a:moveTo>
                  <a:pt x="0" y="805941"/>
                </a:moveTo>
                <a:lnTo>
                  <a:pt x="0" y="1176439"/>
                </a:lnTo>
                <a:lnTo>
                  <a:pt x="1067798" y="1448711"/>
                </a:lnTo>
                <a:lnTo>
                  <a:pt x="2053746" y="1647542"/>
                </a:lnTo>
                <a:lnTo>
                  <a:pt x="2960774" y="1779361"/>
                </a:lnTo>
                <a:lnTo>
                  <a:pt x="3791809" y="1850602"/>
                </a:lnTo>
                <a:lnTo>
                  <a:pt x="4549782" y="1867695"/>
                </a:lnTo>
                <a:lnTo>
                  <a:pt x="5237623" y="1837073"/>
                </a:lnTo>
                <a:lnTo>
                  <a:pt x="5858261" y="1765167"/>
                </a:lnTo>
                <a:lnTo>
                  <a:pt x="6414625" y="1658409"/>
                </a:lnTo>
                <a:lnTo>
                  <a:pt x="6758668" y="1564459"/>
                </a:lnTo>
                <a:lnTo>
                  <a:pt x="4474452" y="1564459"/>
                </a:lnTo>
                <a:lnTo>
                  <a:pt x="3723241" y="1527166"/>
                </a:lnTo>
                <a:lnTo>
                  <a:pt x="2902719" y="1438594"/>
                </a:lnTo>
                <a:lnTo>
                  <a:pt x="2010356" y="1292816"/>
                </a:lnTo>
                <a:lnTo>
                  <a:pt x="1043625" y="1083907"/>
                </a:lnTo>
                <a:lnTo>
                  <a:pt x="0" y="805941"/>
                </a:lnTo>
                <a:close/>
              </a:path>
              <a:path w="9144000" h="1867695">
                <a:moveTo>
                  <a:pt x="9144000" y="0"/>
                </a:moveTo>
                <a:lnTo>
                  <a:pt x="9082892" y="79170"/>
                </a:lnTo>
                <a:lnTo>
                  <a:pt x="9002717" y="169245"/>
                </a:lnTo>
                <a:lnTo>
                  <a:pt x="8886090" y="285078"/>
                </a:lnTo>
                <a:lnTo>
                  <a:pt x="8730484" y="420743"/>
                </a:lnTo>
                <a:lnTo>
                  <a:pt x="8533370" y="570315"/>
                </a:lnTo>
                <a:lnTo>
                  <a:pt x="8292222" y="727867"/>
                </a:lnTo>
                <a:lnTo>
                  <a:pt x="8004511" y="887473"/>
                </a:lnTo>
                <a:lnTo>
                  <a:pt x="7667710" y="1043208"/>
                </a:lnTo>
                <a:lnTo>
                  <a:pt x="7279290" y="1189145"/>
                </a:lnTo>
                <a:lnTo>
                  <a:pt x="6836725" y="1319359"/>
                </a:lnTo>
                <a:lnTo>
                  <a:pt x="6337486" y="1427923"/>
                </a:lnTo>
                <a:lnTo>
                  <a:pt x="5779046" y="1508912"/>
                </a:lnTo>
                <a:lnTo>
                  <a:pt x="5158877" y="1556399"/>
                </a:lnTo>
                <a:lnTo>
                  <a:pt x="4474452" y="1564459"/>
                </a:lnTo>
                <a:lnTo>
                  <a:pt x="6758668" y="1564459"/>
                </a:lnTo>
                <a:lnTo>
                  <a:pt x="6909645" y="1523231"/>
                </a:lnTo>
                <a:lnTo>
                  <a:pt x="7346251" y="1366064"/>
                </a:lnTo>
                <a:lnTo>
                  <a:pt x="7727372" y="1193340"/>
                </a:lnTo>
                <a:lnTo>
                  <a:pt x="8055937" y="1011491"/>
                </a:lnTo>
                <a:lnTo>
                  <a:pt x="8334876" y="826948"/>
                </a:lnTo>
                <a:lnTo>
                  <a:pt x="8567118" y="646144"/>
                </a:lnTo>
                <a:lnTo>
                  <a:pt x="8755594" y="475510"/>
                </a:lnTo>
                <a:lnTo>
                  <a:pt x="8903232" y="321477"/>
                </a:lnTo>
                <a:lnTo>
                  <a:pt x="9012962" y="190478"/>
                </a:lnTo>
                <a:lnTo>
                  <a:pt x="9087714" y="88945"/>
                </a:lnTo>
                <a:lnTo>
                  <a:pt x="9130416" y="23308"/>
                </a:lnTo>
                <a:lnTo>
                  <a:pt x="9144000" y="0"/>
                </a:lnTo>
                <a:close/>
              </a:path>
            </a:pathLst>
          </a:custGeom>
          <a:solidFill>
            <a:srgbClr val="F5CD2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02437" y="1513077"/>
            <a:ext cx="8571288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b="1" i="1" u="heavy" spc="0" baseline="3034" dirty="0" smtClean="0">
                <a:latin typeface="Calibri"/>
                <a:cs typeface="Calibri"/>
              </a:rPr>
              <a:t>Limi</a:t>
            </a:r>
            <a:r>
              <a:rPr sz="5400" b="1" i="1" u="heavy" spc="-25" baseline="3034" dirty="0" smtClean="0">
                <a:latin typeface="Calibri"/>
                <a:cs typeface="Calibri"/>
              </a:rPr>
              <a:t>t</a:t>
            </a:r>
            <a:r>
              <a:rPr sz="5400" b="1" i="1" u="heavy" spc="0" baseline="3034" dirty="0" smtClean="0">
                <a:latin typeface="Calibri"/>
                <a:cs typeface="Calibri"/>
              </a:rPr>
              <a:t>ations</a:t>
            </a:r>
            <a:r>
              <a:rPr sz="5400" b="1" i="1" u="heavy" spc="-166" baseline="3034" dirty="0" smtClean="0">
                <a:latin typeface="Calibri"/>
                <a:cs typeface="Calibri"/>
              </a:rPr>
              <a:t> </a:t>
            </a:r>
            <a:r>
              <a:rPr sz="5400" b="1" i="1" u="heavy" spc="0" baseline="3034" dirty="0" smtClean="0">
                <a:latin typeface="Calibri"/>
                <a:cs typeface="Calibri"/>
              </a:rPr>
              <a:t>of</a:t>
            </a:r>
            <a:r>
              <a:rPr sz="5400" b="1" i="1" u="heavy" spc="-4" baseline="3034" dirty="0" smtClean="0">
                <a:latin typeface="Calibri"/>
                <a:cs typeface="Calibri"/>
              </a:rPr>
              <a:t> </a:t>
            </a:r>
            <a:r>
              <a:rPr sz="5400" b="1" i="1" u="heavy" spc="-50" baseline="3034" dirty="0" smtClean="0">
                <a:latin typeface="Calibri"/>
                <a:cs typeface="Calibri"/>
              </a:rPr>
              <a:t>R</a:t>
            </a:r>
            <a:r>
              <a:rPr sz="5400" b="1" i="1" u="heavy" spc="0" baseline="3034" dirty="0" smtClean="0">
                <a:latin typeface="Calibri"/>
                <a:cs typeface="Calibri"/>
              </a:rPr>
              <a:t>e</a:t>
            </a:r>
            <a:r>
              <a:rPr sz="5400" b="1" i="1" u="heavy" spc="-44" baseline="3034" dirty="0" smtClean="0">
                <a:latin typeface="Calibri"/>
                <a:cs typeface="Calibri"/>
              </a:rPr>
              <a:t>s</a:t>
            </a:r>
            <a:r>
              <a:rPr sz="5400" b="1" i="1" u="heavy" spc="0" baseline="3034" dirty="0" smtClean="0">
                <a:latin typeface="Calibri"/>
                <a:cs typeface="Calibri"/>
              </a:rPr>
              <a:t>tric</a:t>
            </a:r>
            <a:r>
              <a:rPr sz="5400" b="1" i="1" u="heavy" spc="-34" baseline="3034" dirty="0" smtClean="0">
                <a:latin typeface="Calibri"/>
                <a:cs typeface="Calibri"/>
              </a:rPr>
              <a:t>t</a:t>
            </a:r>
            <a:r>
              <a:rPr sz="5400" b="1" i="1" u="heavy" spc="0" baseline="3034" dirty="0" smtClean="0">
                <a:latin typeface="Calibri"/>
                <a:cs typeface="Calibri"/>
              </a:rPr>
              <a:t>ed</a:t>
            </a:r>
            <a:r>
              <a:rPr sz="5400" b="1" i="1" u="heavy" spc="-101" baseline="3034" dirty="0" smtClean="0">
                <a:latin typeface="Calibri"/>
                <a:cs typeface="Calibri"/>
              </a:rPr>
              <a:t> </a:t>
            </a:r>
            <a:r>
              <a:rPr sz="5400" b="1" i="1" u="heavy" spc="-44" baseline="3034" dirty="0" smtClean="0">
                <a:latin typeface="Calibri"/>
                <a:cs typeface="Calibri"/>
              </a:rPr>
              <a:t>R</a:t>
            </a:r>
            <a:r>
              <a:rPr sz="5400" b="1" i="1" u="heavy" spc="0" baseline="3034" dirty="0" smtClean="0">
                <a:latin typeface="Calibri"/>
                <a:cs typeface="Calibri"/>
              </a:rPr>
              <a:t>es</a:t>
            </a:r>
            <a:r>
              <a:rPr sz="5400" b="1" i="1" u="heavy" spc="-9" baseline="3034" dirty="0" smtClean="0">
                <a:latin typeface="Calibri"/>
                <a:cs typeface="Calibri"/>
              </a:rPr>
              <a:t>p</a:t>
            </a:r>
            <a:r>
              <a:rPr sz="5400" b="1" i="1" u="heavy" spc="0" baseline="3034" dirty="0" smtClean="0">
                <a:latin typeface="Calibri"/>
                <a:cs typeface="Calibri"/>
              </a:rPr>
              <a:t>onse</a:t>
            </a:r>
            <a:r>
              <a:rPr sz="5400" b="1" i="1" u="heavy" spc="-40" baseline="3034" dirty="0" smtClean="0">
                <a:latin typeface="Calibri"/>
                <a:cs typeface="Calibri"/>
              </a:rPr>
              <a:t> </a:t>
            </a:r>
            <a:r>
              <a:rPr sz="5400" b="1" i="1" u="heavy" spc="0" baseline="3034" dirty="0" smtClean="0">
                <a:latin typeface="Calibri"/>
                <a:cs typeface="Calibri"/>
              </a:rPr>
              <a:t>Que</a:t>
            </a:r>
            <a:r>
              <a:rPr sz="5400" b="1" i="1" u="heavy" spc="-44" baseline="3034" dirty="0" smtClean="0">
                <a:latin typeface="Calibri"/>
                <a:cs typeface="Calibri"/>
              </a:rPr>
              <a:t>s</a:t>
            </a:r>
            <a:r>
              <a:rPr sz="5400" b="1" i="1" u="heavy" spc="0" baseline="3034" dirty="0" smtClean="0">
                <a:latin typeface="Calibri"/>
                <a:cs typeface="Calibri"/>
              </a:rPr>
              <a:t>tions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55344" y="2782570"/>
            <a:ext cx="1758486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-59" baseline="3413" dirty="0" smtClean="0">
                <a:latin typeface="Calibri"/>
                <a:cs typeface="Calibri"/>
              </a:rPr>
              <a:t>R</a:t>
            </a:r>
            <a:r>
              <a:rPr sz="4800" spc="0" baseline="3413" dirty="0" smtClean="0">
                <a:latin typeface="Calibri"/>
                <a:cs typeface="Calibri"/>
              </a:rPr>
              <a:t>e</a:t>
            </a:r>
            <a:r>
              <a:rPr sz="4800" spc="-39" baseline="3413" dirty="0" smtClean="0">
                <a:latin typeface="Calibri"/>
                <a:cs typeface="Calibri"/>
              </a:rPr>
              <a:t>s</a:t>
            </a:r>
            <a:r>
              <a:rPr sz="4800" spc="0" baseline="3413" dirty="0" smtClean="0">
                <a:latin typeface="Calibri"/>
                <a:cs typeface="Calibri"/>
              </a:rPr>
              <a:t>tr</a:t>
            </a:r>
            <a:r>
              <a:rPr sz="4800" spc="-9" baseline="3413" dirty="0" smtClean="0">
                <a:latin typeface="Calibri"/>
                <a:cs typeface="Calibri"/>
              </a:rPr>
              <a:t>i</a:t>
            </a:r>
            <a:r>
              <a:rPr sz="4800" spc="0" baseline="3413" dirty="0" smtClean="0">
                <a:latin typeface="Calibri"/>
                <a:cs typeface="Calibri"/>
              </a:rPr>
              <a:t>c</a:t>
            </a:r>
            <a:r>
              <a:rPr sz="4800" spc="-39" baseline="3413" dirty="0" smtClean="0">
                <a:latin typeface="Calibri"/>
                <a:cs typeface="Calibri"/>
              </a:rPr>
              <a:t>t</a:t>
            </a:r>
            <a:r>
              <a:rPr sz="4800" spc="0" baseline="3413" dirty="0" smtClean="0">
                <a:latin typeface="Calibri"/>
                <a:cs typeface="Calibri"/>
              </a:rPr>
              <a:t>ed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99917" y="2782570"/>
            <a:ext cx="1602038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-34" baseline="3413" dirty="0" smtClean="0">
                <a:latin typeface="Calibri"/>
                <a:cs typeface="Calibri"/>
              </a:rPr>
              <a:t>r</a:t>
            </a:r>
            <a:r>
              <a:rPr sz="4800" spc="0" baseline="3413" dirty="0" smtClean="0">
                <a:latin typeface="Calibri"/>
                <a:cs typeface="Calibri"/>
              </a:rPr>
              <a:t>esponse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86427" y="2782570"/>
            <a:ext cx="1541110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0" baseline="3413" dirty="0" smtClean="0">
                <a:latin typeface="Calibri"/>
                <a:cs typeface="Calibri"/>
              </a:rPr>
              <a:t>que</a:t>
            </a:r>
            <a:r>
              <a:rPr sz="4800" spc="-34" baseline="3413" dirty="0" smtClean="0">
                <a:latin typeface="Calibri"/>
                <a:cs typeface="Calibri"/>
              </a:rPr>
              <a:t>s</a:t>
            </a:r>
            <a:r>
              <a:rPr sz="4800" spc="0" baseline="3413" dirty="0" smtClean="0">
                <a:latin typeface="Calibri"/>
                <a:cs typeface="Calibri"/>
              </a:rPr>
              <a:t>t</a:t>
            </a:r>
            <a:r>
              <a:rPr sz="4800" spc="-9" baseline="3413" dirty="0" smtClean="0">
                <a:latin typeface="Calibri"/>
                <a:cs typeface="Calibri"/>
              </a:rPr>
              <a:t>i</a:t>
            </a:r>
            <a:r>
              <a:rPr sz="4800" spc="0" baseline="3413" dirty="0" smtClean="0">
                <a:latin typeface="Calibri"/>
                <a:cs typeface="Calibri"/>
              </a:rPr>
              <a:t>on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14896" y="2782570"/>
            <a:ext cx="1428881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-34" baseline="3413" dirty="0" smtClean="0">
                <a:latin typeface="Calibri"/>
                <a:cs typeface="Calibri"/>
              </a:rPr>
              <a:t>r</a:t>
            </a:r>
            <a:r>
              <a:rPr sz="4800" spc="-9" baseline="3413" dirty="0" smtClean="0">
                <a:latin typeface="Calibri"/>
                <a:cs typeface="Calibri"/>
              </a:rPr>
              <a:t>e</a:t>
            </a:r>
            <a:r>
              <a:rPr sz="4800" spc="-39" baseline="3413" dirty="0" smtClean="0">
                <a:latin typeface="Calibri"/>
                <a:cs typeface="Calibri"/>
              </a:rPr>
              <a:t>s</a:t>
            </a:r>
            <a:r>
              <a:rPr sz="4800" spc="0" baseline="3413" dirty="0" smtClean="0">
                <a:latin typeface="Calibri"/>
                <a:cs typeface="Calibri"/>
              </a:rPr>
              <a:t>tr</a:t>
            </a:r>
            <a:r>
              <a:rPr sz="4800" spc="-9" baseline="3413" dirty="0" smtClean="0">
                <a:latin typeface="Calibri"/>
                <a:cs typeface="Calibri"/>
              </a:rPr>
              <a:t>i</a:t>
            </a:r>
            <a:r>
              <a:rPr sz="4800" spc="0" baseline="3413" dirty="0" smtClean="0">
                <a:latin typeface="Calibri"/>
                <a:cs typeface="Calibri"/>
              </a:rPr>
              <a:t>cts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957566" y="2782570"/>
            <a:ext cx="694314" cy="9200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2633" algn="ctr">
              <a:lnSpc>
                <a:spcPts val="3360"/>
              </a:lnSpc>
              <a:spcBef>
                <a:spcPts val="168"/>
              </a:spcBef>
            </a:pPr>
            <a:r>
              <a:rPr sz="4800" spc="0" baseline="3413" dirty="0" smtClean="0">
                <a:latin typeface="Calibri"/>
                <a:cs typeface="Calibri"/>
              </a:rPr>
              <a:t>the</a:t>
            </a:r>
            <a:endParaRPr sz="3200">
              <a:latin typeface="Calibri"/>
              <a:cs typeface="Calibri"/>
            </a:endParaRPr>
          </a:p>
          <a:p>
            <a:pPr marR="2725" algn="ctr">
              <a:lnSpc>
                <a:spcPts val="3840"/>
              </a:lnSpc>
              <a:spcBef>
                <a:spcPts val="23"/>
              </a:spcBef>
            </a:pPr>
            <a:r>
              <a:rPr sz="4800" spc="0" baseline="1706" dirty="0" smtClean="0">
                <a:latin typeface="Calibri"/>
                <a:cs typeface="Calibri"/>
              </a:rPr>
              <a:t>and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55344" y="3270021"/>
            <a:ext cx="1058287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4800" spc="0" baseline="3413" dirty="0" smtClean="0">
                <a:latin typeface="Calibri"/>
                <a:cs typeface="Calibri"/>
              </a:rPr>
              <a:t>s</a:t>
            </a:r>
            <a:r>
              <a:rPr sz="4800" spc="-29" baseline="3413" dirty="0" smtClean="0">
                <a:latin typeface="Calibri"/>
                <a:cs typeface="Calibri"/>
              </a:rPr>
              <a:t>c</a:t>
            </a:r>
            <a:r>
              <a:rPr sz="4800" spc="0" baseline="3413" dirty="0" smtClean="0">
                <a:latin typeface="Calibri"/>
                <a:cs typeface="Calibri"/>
              </a:rPr>
              <a:t>ope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195829" y="3270021"/>
            <a:ext cx="435712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4800" spc="-9" baseline="3413" dirty="0" smtClean="0">
                <a:latin typeface="Calibri"/>
                <a:cs typeface="Calibri"/>
              </a:rPr>
              <a:t>of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814573" y="3270021"/>
            <a:ext cx="652140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4800" spc="0" baseline="3413" dirty="0" smtClean="0">
                <a:latin typeface="Calibri"/>
                <a:cs typeface="Calibri"/>
              </a:rPr>
              <a:t>the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651630" y="3270021"/>
            <a:ext cx="926263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4800" spc="-29" baseline="3413" dirty="0" smtClean="0">
                <a:latin typeface="Calibri"/>
                <a:cs typeface="Calibri"/>
              </a:rPr>
              <a:t>t</a:t>
            </a:r>
            <a:r>
              <a:rPr sz="4800" spc="0" baseline="3413" dirty="0" smtClean="0">
                <a:latin typeface="Calibri"/>
                <a:cs typeface="Calibri"/>
              </a:rPr>
              <a:t>opic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761103" y="3270021"/>
            <a:ext cx="439630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4800" spc="-39" baseline="3413" dirty="0" smtClean="0">
                <a:latin typeface="Calibri"/>
                <a:cs typeface="Calibri"/>
              </a:rPr>
              <a:t>to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389245" y="3270021"/>
            <a:ext cx="514886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4800" spc="-4" baseline="3413" dirty="0" smtClean="0">
                <a:latin typeface="Calibri"/>
                <a:cs typeface="Calibri"/>
              </a:rPr>
              <a:t>be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088760" y="3270021"/>
            <a:ext cx="1685301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4800" spc="0" baseline="3413" dirty="0" smtClean="0">
                <a:latin typeface="Calibri"/>
                <a:cs typeface="Calibri"/>
              </a:rPr>
              <a:t>discu</a:t>
            </a:r>
            <a:r>
              <a:rPr sz="4800" spc="-14" baseline="3413" dirty="0" smtClean="0">
                <a:latin typeface="Calibri"/>
                <a:cs typeface="Calibri"/>
              </a:rPr>
              <a:t>s</a:t>
            </a:r>
            <a:r>
              <a:rPr sz="4800" spc="0" baseline="3413" dirty="0" smtClean="0">
                <a:latin typeface="Calibri"/>
                <a:cs typeface="Calibri"/>
              </a:rPr>
              <a:t>sed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55344" y="3758184"/>
            <a:ext cx="1710778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0" baseline="3413" dirty="0" smtClean="0">
                <a:latin typeface="Calibri"/>
                <a:cs typeface="Calibri"/>
              </a:rPr>
              <a:t>indi</a:t>
            </a:r>
            <a:r>
              <a:rPr sz="4800" spc="-25" baseline="3413" dirty="0" smtClean="0">
                <a:latin typeface="Calibri"/>
                <a:cs typeface="Calibri"/>
              </a:rPr>
              <a:t>c</a:t>
            </a:r>
            <a:r>
              <a:rPr sz="4800" spc="-19" baseline="3413" dirty="0" smtClean="0">
                <a:latin typeface="Calibri"/>
                <a:cs typeface="Calibri"/>
              </a:rPr>
              <a:t>a</a:t>
            </a:r>
            <a:r>
              <a:rPr sz="4800" spc="0" baseline="3413" dirty="0" smtClean="0">
                <a:latin typeface="Calibri"/>
                <a:cs typeface="Calibri"/>
              </a:rPr>
              <a:t>ti</a:t>
            </a:r>
            <a:r>
              <a:rPr sz="4800" spc="9" baseline="3413" dirty="0" smtClean="0">
                <a:latin typeface="Calibri"/>
                <a:cs typeface="Calibri"/>
              </a:rPr>
              <a:t>n</a:t>
            </a:r>
            <a:r>
              <a:rPr sz="4800" spc="0" baseline="3413" dirty="0" smtClean="0">
                <a:latin typeface="Calibri"/>
                <a:cs typeface="Calibri"/>
              </a:rPr>
              <a:t>g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692654" y="3758184"/>
            <a:ext cx="1874844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0" baseline="3413" dirty="0" smtClean="0">
                <a:latin typeface="Calibri"/>
                <a:cs typeface="Calibri"/>
              </a:rPr>
              <a:t>the</a:t>
            </a:r>
            <a:r>
              <a:rPr sz="4800" spc="279" baseline="3413" dirty="0" smtClean="0">
                <a:latin typeface="Calibri"/>
                <a:cs typeface="Calibri"/>
              </a:rPr>
              <a:t> </a:t>
            </a:r>
            <a:r>
              <a:rPr sz="4800" spc="0" baseline="3413" dirty="0" smtClean="0">
                <a:latin typeface="Calibri"/>
                <a:cs typeface="Calibri"/>
              </a:rPr>
              <a:t>n</a:t>
            </a:r>
            <a:r>
              <a:rPr sz="4800" spc="-25" baseline="3413" dirty="0" smtClean="0">
                <a:latin typeface="Calibri"/>
                <a:cs typeface="Calibri"/>
              </a:rPr>
              <a:t>a</a:t>
            </a:r>
            <a:r>
              <a:rPr sz="4800" spc="0" baseline="3413" dirty="0" smtClean="0">
                <a:latin typeface="Calibri"/>
                <a:cs typeface="Calibri"/>
              </a:rPr>
              <a:t>tu</a:t>
            </a:r>
            <a:r>
              <a:rPr sz="4800" spc="-29" baseline="3413" dirty="0" smtClean="0">
                <a:latin typeface="Calibri"/>
                <a:cs typeface="Calibri"/>
              </a:rPr>
              <a:t>r</a:t>
            </a:r>
            <a:r>
              <a:rPr sz="4800" spc="0" baseline="3413" dirty="0" smtClean="0">
                <a:latin typeface="Calibri"/>
                <a:cs typeface="Calibri"/>
              </a:rPr>
              <a:t>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593463" y="3758184"/>
            <a:ext cx="4090984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4" baseline="3413" dirty="0" smtClean="0">
                <a:latin typeface="Calibri"/>
                <a:cs typeface="Calibri"/>
              </a:rPr>
              <a:t>o</a:t>
            </a:r>
            <a:r>
              <a:rPr sz="4800" spc="0" baseline="3413" dirty="0" smtClean="0">
                <a:latin typeface="Calibri"/>
                <a:cs typeface="Calibri"/>
              </a:rPr>
              <a:t>f</a:t>
            </a:r>
            <a:r>
              <a:rPr sz="4800" spc="254" baseline="3413" dirty="0" smtClean="0">
                <a:latin typeface="Calibri"/>
                <a:cs typeface="Calibri"/>
              </a:rPr>
              <a:t> </a:t>
            </a:r>
            <a:r>
              <a:rPr sz="4800" spc="0" baseline="3413" dirty="0" smtClean="0">
                <a:latin typeface="Calibri"/>
                <a:cs typeface="Calibri"/>
              </a:rPr>
              <a:t>t</a:t>
            </a:r>
            <a:r>
              <a:rPr sz="4800" spc="19" baseline="3413" dirty="0" smtClean="0">
                <a:latin typeface="Calibri"/>
                <a:cs typeface="Calibri"/>
              </a:rPr>
              <a:t>h</a:t>
            </a:r>
            <a:r>
              <a:rPr sz="4800" spc="0" baseline="3413" dirty="0" smtClean="0">
                <a:latin typeface="Calibri"/>
                <a:cs typeface="Calibri"/>
              </a:rPr>
              <a:t>e</a:t>
            </a:r>
            <a:r>
              <a:rPr sz="4800" spc="259" baseline="3413" dirty="0" smtClean="0">
                <a:latin typeface="Calibri"/>
                <a:cs typeface="Calibri"/>
              </a:rPr>
              <a:t> </a:t>
            </a:r>
            <a:r>
              <a:rPr sz="4800" spc="0" baseline="3413" dirty="0" smtClean="0">
                <a:latin typeface="Calibri"/>
                <a:cs typeface="Calibri"/>
              </a:rPr>
              <a:t>des</a:t>
            </a:r>
            <a:r>
              <a:rPr sz="4800" spc="-9" baseline="3413" dirty="0" smtClean="0">
                <a:latin typeface="Calibri"/>
                <a:cs typeface="Calibri"/>
              </a:rPr>
              <a:t>i</a:t>
            </a:r>
            <a:r>
              <a:rPr sz="4800" spc="-34" baseline="3413" dirty="0" smtClean="0">
                <a:latin typeface="Calibri"/>
                <a:cs typeface="Calibri"/>
              </a:rPr>
              <a:t>r</a:t>
            </a:r>
            <a:r>
              <a:rPr sz="4800" spc="0" baseline="3413" dirty="0" smtClean="0">
                <a:latin typeface="Calibri"/>
                <a:cs typeface="Calibri"/>
              </a:rPr>
              <a:t>ed</a:t>
            </a:r>
            <a:r>
              <a:rPr sz="4800" spc="259" baseline="3413" dirty="0" smtClean="0">
                <a:latin typeface="Calibri"/>
                <a:cs typeface="Calibri"/>
              </a:rPr>
              <a:t> </a:t>
            </a:r>
            <a:r>
              <a:rPr sz="4800" spc="-34" baseline="3413" dirty="0" smtClean="0">
                <a:latin typeface="Calibri"/>
                <a:cs typeface="Calibri"/>
              </a:rPr>
              <a:t>r</a:t>
            </a:r>
            <a:r>
              <a:rPr sz="4800" spc="0" baseline="3413" dirty="0" smtClean="0">
                <a:latin typeface="Calibri"/>
                <a:cs typeface="Calibri"/>
              </a:rPr>
              <a:t>esponse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55344" y="4245864"/>
            <a:ext cx="1083027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0" baseline="3413" dirty="0" smtClean="0">
                <a:latin typeface="Calibri"/>
                <a:cs typeface="Calibri"/>
              </a:rPr>
              <a:t>which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476245" y="4245864"/>
            <a:ext cx="1000076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0" baseline="3413" dirty="0" smtClean="0">
                <a:latin typeface="Calibri"/>
                <a:cs typeface="Calibri"/>
              </a:rPr>
              <a:t>l</a:t>
            </a:r>
            <a:r>
              <a:rPr sz="4800" spc="-4" baseline="3413" dirty="0" smtClean="0">
                <a:latin typeface="Calibri"/>
                <a:cs typeface="Calibri"/>
              </a:rPr>
              <a:t>i</a:t>
            </a:r>
            <a:r>
              <a:rPr sz="4800" spc="0" baseline="3413" dirty="0" smtClean="0">
                <a:latin typeface="Calibri"/>
                <a:cs typeface="Calibri"/>
              </a:rPr>
              <a:t>mi</a:t>
            </a:r>
            <a:r>
              <a:rPr sz="4800" spc="9" baseline="3413" dirty="0" smtClean="0">
                <a:latin typeface="Calibri"/>
                <a:cs typeface="Calibri"/>
              </a:rPr>
              <a:t>t</a:t>
            </a:r>
            <a:r>
              <a:rPr sz="4800" spc="0" baseline="3413" dirty="0" smtClean="0">
                <a:latin typeface="Calibri"/>
                <a:cs typeface="Calibri"/>
              </a:rPr>
              <a:t>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915283" y="4245864"/>
            <a:ext cx="1366231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-39" baseline="3413" dirty="0" smtClean="0">
                <a:latin typeface="Calibri"/>
                <a:cs typeface="Calibri"/>
              </a:rPr>
              <a:t>s</a:t>
            </a:r>
            <a:r>
              <a:rPr sz="4800" spc="0" baseline="3413" dirty="0" smtClean="0">
                <a:latin typeface="Calibri"/>
                <a:cs typeface="Calibri"/>
              </a:rPr>
              <a:t>tude</a:t>
            </a:r>
            <a:r>
              <a:rPr sz="4800" spc="-25" baseline="3413" dirty="0" smtClean="0">
                <a:latin typeface="Calibri"/>
                <a:cs typeface="Calibri"/>
              </a:rPr>
              <a:t>n</a:t>
            </a:r>
            <a:r>
              <a:rPr sz="4800" spc="0" baseline="3413" dirty="0" smtClean="0">
                <a:latin typeface="Calibri"/>
                <a:cs typeface="Calibri"/>
              </a:rPr>
              <a:t>t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719953" y="4245864"/>
            <a:ext cx="2075731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0" baseline="3413" dirty="0" smtClean="0">
                <a:latin typeface="Calibri"/>
                <a:cs typeface="Calibri"/>
              </a:rPr>
              <a:t>opportunity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234933" y="4245864"/>
            <a:ext cx="439524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-39" baseline="3413" dirty="0" smtClean="0">
                <a:latin typeface="Calibri"/>
                <a:cs typeface="Calibri"/>
              </a:rPr>
              <a:t>to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55344" y="4733315"/>
            <a:ext cx="4829427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4800" spc="0" baseline="3413" dirty="0" smtClean="0">
                <a:latin typeface="Calibri"/>
                <a:cs typeface="Calibri"/>
              </a:rPr>
              <a:t>de</a:t>
            </a:r>
            <a:r>
              <a:rPr sz="4800" spc="-9" baseline="3413" dirty="0" smtClean="0">
                <a:latin typeface="Calibri"/>
                <a:cs typeface="Calibri"/>
              </a:rPr>
              <a:t>m</a:t>
            </a:r>
            <a:r>
              <a:rPr sz="4800" spc="0" baseline="3413" dirty="0" smtClean="0">
                <a:latin typeface="Calibri"/>
                <a:cs typeface="Calibri"/>
              </a:rPr>
              <a:t>on</a:t>
            </a:r>
            <a:r>
              <a:rPr sz="4800" spc="-44" baseline="3413" dirty="0" smtClean="0">
                <a:latin typeface="Calibri"/>
                <a:cs typeface="Calibri"/>
              </a:rPr>
              <a:t>s</a:t>
            </a:r>
            <a:r>
              <a:rPr sz="4800" spc="0" baseline="3413" dirty="0" smtClean="0">
                <a:latin typeface="Calibri"/>
                <a:cs typeface="Calibri"/>
              </a:rPr>
              <a:t>t</a:t>
            </a:r>
            <a:r>
              <a:rPr sz="4800" spc="-69" baseline="3413" dirty="0" smtClean="0">
                <a:latin typeface="Calibri"/>
                <a:cs typeface="Calibri"/>
              </a:rPr>
              <a:t>r</a:t>
            </a:r>
            <a:r>
              <a:rPr sz="4800" spc="-19" baseline="3413" dirty="0" smtClean="0">
                <a:latin typeface="Calibri"/>
                <a:cs typeface="Calibri"/>
              </a:rPr>
              <a:t>a</a:t>
            </a:r>
            <a:r>
              <a:rPr sz="4800" spc="-39" baseline="3413" dirty="0" smtClean="0">
                <a:latin typeface="Calibri"/>
                <a:cs typeface="Calibri"/>
              </a:rPr>
              <a:t>t</a:t>
            </a:r>
            <a:r>
              <a:rPr sz="4800" spc="0" baseline="3413" dirty="0" smtClean="0">
                <a:latin typeface="Calibri"/>
                <a:cs typeface="Calibri"/>
              </a:rPr>
              <a:t>e</a:t>
            </a:r>
            <a:r>
              <a:rPr sz="4800" spc="9" baseline="3413" dirty="0" smtClean="0">
                <a:latin typeface="Calibri"/>
                <a:cs typeface="Calibri"/>
              </a:rPr>
              <a:t> </a:t>
            </a:r>
            <a:r>
              <a:rPr sz="4800" spc="0" baseline="3413" dirty="0" smtClean="0">
                <a:latin typeface="Calibri"/>
                <a:cs typeface="Calibri"/>
              </a:rPr>
              <a:t>th</a:t>
            </a:r>
            <a:r>
              <a:rPr sz="4800" spc="-9" baseline="3413" dirty="0" smtClean="0">
                <a:latin typeface="Calibri"/>
                <a:cs typeface="Calibri"/>
              </a:rPr>
              <a:t>e</a:t>
            </a:r>
            <a:r>
              <a:rPr sz="4800" spc="0" baseline="3413" dirty="0" smtClean="0">
                <a:latin typeface="Calibri"/>
                <a:cs typeface="Calibri"/>
              </a:rPr>
              <a:t>se</a:t>
            </a:r>
            <a:r>
              <a:rPr sz="4800" spc="-9" baseline="3413" dirty="0" smtClean="0">
                <a:latin typeface="Calibri"/>
                <a:cs typeface="Calibri"/>
              </a:rPr>
              <a:t> </a:t>
            </a:r>
            <a:r>
              <a:rPr sz="4800" spc="0" baseline="3413" dirty="0" smtClean="0">
                <a:latin typeface="Calibri"/>
                <a:cs typeface="Calibri"/>
              </a:rPr>
              <a:t>beh</a:t>
            </a:r>
            <a:r>
              <a:rPr sz="4800" spc="-54" baseline="3413" dirty="0" smtClean="0">
                <a:latin typeface="Calibri"/>
                <a:cs typeface="Calibri"/>
              </a:rPr>
              <a:t>a</a:t>
            </a:r>
            <a:r>
              <a:rPr sz="4800" spc="0" baseline="3413" dirty="0" smtClean="0">
                <a:latin typeface="Calibri"/>
                <a:cs typeface="Calibri"/>
              </a:rPr>
              <a:t>vio</a:t>
            </a:r>
            <a:r>
              <a:rPr sz="4800" spc="-325" baseline="3413" dirty="0" smtClean="0">
                <a:latin typeface="Calibri"/>
                <a:cs typeface="Calibri"/>
              </a:rPr>
              <a:t>r</a:t>
            </a:r>
            <a:r>
              <a:rPr sz="4800" spc="0" baseline="3413" dirty="0" smtClean="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896378" y="1728978"/>
            <a:ext cx="100644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0" name="object 30"/>
          <p:cNvSpPr txBox="1"/>
          <p:nvPr/>
        </p:nvSpPr>
        <p:spPr>
          <a:xfrm>
            <a:off x="5012303" y="1728978"/>
            <a:ext cx="101055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1" name="object 31"/>
          <p:cNvSpPr txBox="1"/>
          <p:nvPr/>
        </p:nvSpPr>
        <p:spPr>
          <a:xfrm>
            <a:off x="3019234" y="1728978"/>
            <a:ext cx="10301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2" name="object 32"/>
          <p:cNvSpPr txBox="1"/>
          <p:nvPr/>
        </p:nvSpPr>
        <p:spPr>
          <a:xfrm>
            <a:off x="2530075" y="1728978"/>
            <a:ext cx="10343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1540" y="169163"/>
            <a:ext cx="8252459" cy="1670303"/>
          </a:xfrm>
          <a:custGeom>
            <a:avLst/>
            <a:gdLst/>
            <a:ahLst/>
            <a:cxnLst/>
            <a:rect l="l" t="t" r="r" b="b"/>
            <a:pathLst>
              <a:path w="8252459" h="1670303">
                <a:moveTo>
                  <a:pt x="4145788" y="0"/>
                </a:moveTo>
                <a:lnTo>
                  <a:pt x="3743071" y="11175"/>
                </a:lnTo>
                <a:lnTo>
                  <a:pt x="3379597" y="42925"/>
                </a:lnTo>
                <a:lnTo>
                  <a:pt x="3026156" y="85978"/>
                </a:lnTo>
                <a:lnTo>
                  <a:pt x="2701798" y="138937"/>
                </a:lnTo>
                <a:lnTo>
                  <a:pt x="2396998" y="203707"/>
                </a:lnTo>
                <a:lnTo>
                  <a:pt x="2121916" y="278510"/>
                </a:lnTo>
                <a:lnTo>
                  <a:pt x="1856739" y="363854"/>
                </a:lnTo>
                <a:lnTo>
                  <a:pt x="1621282" y="449833"/>
                </a:lnTo>
                <a:lnTo>
                  <a:pt x="1395348" y="546353"/>
                </a:lnTo>
                <a:lnTo>
                  <a:pt x="1198498" y="642365"/>
                </a:lnTo>
                <a:lnTo>
                  <a:pt x="1011682" y="749553"/>
                </a:lnTo>
                <a:lnTo>
                  <a:pt x="697357" y="953134"/>
                </a:lnTo>
                <a:lnTo>
                  <a:pt x="559816" y="1059814"/>
                </a:lnTo>
                <a:lnTo>
                  <a:pt x="343928" y="1252854"/>
                </a:lnTo>
                <a:lnTo>
                  <a:pt x="255562" y="1338325"/>
                </a:lnTo>
                <a:lnTo>
                  <a:pt x="186296" y="1424177"/>
                </a:lnTo>
                <a:lnTo>
                  <a:pt x="127546" y="1488439"/>
                </a:lnTo>
                <a:lnTo>
                  <a:pt x="78346" y="1553082"/>
                </a:lnTo>
                <a:lnTo>
                  <a:pt x="39166" y="1606168"/>
                </a:lnTo>
                <a:lnTo>
                  <a:pt x="10032" y="1649094"/>
                </a:lnTo>
                <a:lnTo>
                  <a:pt x="0" y="1670303"/>
                </a:lnTo>
                <a:lnTo>
                  <a:pt x="19583" y="1649094"/>
                </a:lnTo>
                <a:lnTo>
                  <a:pt x="39166" y="1616836"/>
                </a:lnTo>
                <a:lnTo>
                  <a:pt x="78346" y="1563242"/>
                </a:lnTo>
                <a:lnTo>
                  <a:pt x="137579" y="1509648"/>
                </a:lnTo>
                <a:lnTo>
                  <a:pt x="196811" y="1445513"/>
                </a:lnTo>
                <a:lnTo>
                  <a:pt x="275145" y="1381251"/>
                </a:lnTo>
                <a:lnTo>
                  <a:pt x="373075" y="1295907"/>
                </a:lnTo>
                <a:lnTo>
                  <a:pt x="471423" y="1220596"/>
                </a:lnTo>
                <a:lnTo>
                  <a:pt x="599059" y="1135125"/>
                </a:lnTo>
                <a:lnTo>
                  <a:pt x="737108" y="1038605"/>
                </a:lnTo>
                <a:lnTo>
                  <a:pt x="884173" y="953134"/>
                </a:lnTo>
                <a:lnTo>
                  <a:pt x="1060958" y="867282"/>
                </a:lnTo>
                <a:lnTo>
                  <a:pt x="1247648" y="771270"/>
                </a:lnTo>
                <a:lnTo>
                  <a:pt x="1454023" y="695959"/>
                </a:lnTo>
                <a:lnTo>
                  <a:pt x="1679955" y="609980"/>
                </a:lnTo>
                <a:lnTo>
                  <a:pt x="1925574" y="535177"/>
                </a:lnTo>
                <a:lnTo>
                  <a:pt x="2180590" y="471042"/>
                </a:lnTo>
                <a:lnTo>
                  <a:pt x="2466340" y="407415"/>
                </a:lnTo>
                <a:lnTo>
                  <a:pt x="2770505" y="353821"/>
                </a:lnTo>
                <a:lnTo>
                  <a:pt x="3448431" y="289051"/>
                </a:lnTo>
                <a:lnTo>
                  <a:pt x="3811397" y="278510"/>
                </a:lnTo>
                <a:lnTo>
                  <a:pt x="6803720" y="278510"/>
                </a:lnTo>
                <a:lnTo>
                  <a:pt x="6503669" y="214248"/>
                </a:lnTo>
                <a:lnTo>
                  <a:pt x="5973445" y="128904"/>
                </a:lnTo>
                <a:lnTo>
                  <a:pt x="5481955" y="75310"/>
                </a:lnTo>
                <a:lnTo>
                  <a:pt x="5010404" y="32384"/>
                </a:lnTo>
                <a:lnTo>
                  <a:pt x="4558538" y="11175"/>
                </a:lnTo>
                <a:lnTo>
                  <a:pt x="4145788" y="0"/>
                </a:lnTo>
                <a:close/>
              </a:path>
              <a:path w="8252459" h="1670303">
                <a:moveTo>
                  <a:pt x="6803720" y="278510"/>
                </a:moveTo>
                <a:lnTo>
                  <a:pt x="4204589" y="278510"/>
                </a:lnTo>
                <a:lnTo>
                  <a:pt x="4627372" y="289051"/>
                </a:lnTo>
                <a:lnTo>
                  <a:pt x="5069205" y="321436"/>
                </a:lnTo>
                <a:lnTo>
                  <a:pt x="5531104" y="375030"/>
                </a:lnTo>
                <a:lnTo>
                  <a:pt x="6022213" y="449833"/>
                </a:lnTo>
                <a:lnTo>
                  <a:pt x="6542785" y="535177"/>
                </a:lnTo>
                <a:lnTo>
                  <a:pt x="7083552" y="653541"/>
                </a:lnTo>
                <a:lnTo>
                  <a:pt x="7653019" y="792479"/>
                </a:lnTo>
                <a:lnTo>
                  <a:pt x="8252459" y="953134"/>
                </a:lnTo>
                <a:lnTo>
                  <a:pt x="8252459" y="621156"/>
                </a:lnTo>
                <a:lnTo>
                  <a:pt x="7633334" y="460374"/>
                </a:lnTo>
                <a:lnTo>
                  <a:pt x="6803720" y="278510"/>
                </a:lnTo>
                <a:close/>
              </a:path>
            </a:pathLst>
          </a:custGeom>
          <a:solidFill>
            <a:srgbClr val="FAEB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3400" y="321563"/>
            <a:ext cx="8610599" cy="1572767"/>
          </a:xfrm>
          <a:custGeom>
            <a:avLst/>
            <a:gdLst/>
            <a:ahLst/>
            <a:cxnLst/>
            <a:rect l="l" t="t" r="r" b="b"/>
            <a:pathLst>
              <a:path w="8610599" h="1572767">
                <a:moveTo>
                  <a:pt x="4316095" y="0"/>
                </a:moveTo>
                <a:lnTo>
                  <a:pt x="3522726" y="42417"/>
                </a:lnTo>
                <a:lnTo>
                  <a:pt x="2815971" y="128269"/>
                </a:lnTo>
                <a:lnTo>
                  <a:pt x="2500884" y="192404"/>
                </a:lnTo>
                <a:lnTo>
                  <a:pt x="2207514" y="267207"/>
                </a:lnTo>
                <a:lnTo>
                  <a:pt x="1935226" y="342391"/>
                </a:lnTo>
                <a:lnTo>
                  <a:pt x="1685163" y="428370"/>
                </a:lnTo>
                <a:lnTo>
                  <a:pt x="1457452" y="513714"/>
                </a:lnTo>
                <a:lnTo>
                  <a:pt x="1250695" y="609599"/>
                </a:lnTo>
                <a:lnTo>
                  <a:pt x="1054608" y="706627"/>
                </a:lnTo>
                <a:lnTo>
                  <a:pt x="880618" y="802639"/>
                </a:lnTo>
                <a:lnTo>
                  <a:pt x="728954" y="899032"/>
                </a:lnTo>
                <a:lnTo>
                  <a:pt x="587286" y="995044"/>
                </a:lnTo>
                <a:lnTo>
                  <a:pt x="467829" y="1091437"/>
                </a:lnTo>
                <a:lnTo>
                  <a:pt x="358927" y="1177289"/>
                </a:lnTo>
                <a:lnTo>
                  <a:pt x="272237" y="1262760"/>
                </a:lnTo>
                <a:lnTo>
                  <a:pt x="195592" y="1337436"/>
                </a:lnTo>
                <a:lnTo>
                  <a:pt x="130568" y="1402079"/>
                </a:lnTo>
                <a:lnTo>
                  <a:pt x="76123" y="1465706"/>
                </a:lnTo>
                <a:lnTo>
                  <a:pt x="43878" y="1508632"/>
                </a:lnTo>
                <a:lnTo>
                  <a:pt x="11099" y="1551558"/>
                </a:lnTo>
                <a:lnTo>
                  <a:pt x="0" y="1572767"/>
                </a:lnTo>
                <a:lnTo>
                  <a:pt x="21678" y="1551558"/>
                </a:lnTo>
                <a:lnTo>
                  <a:pt x="43878" y="1519300"/>
                </a:lnTo>
                <a:lnTo>
                  <a:pt x="87223" y="1476882"/>
                </a:lnTo>
                <a:lnTo>
                  <a:pt x="141135" y="1423288"/>
                </a:lnTo>
                <a:lnTo>
                  <a:pt x="206692" y="1369821"/>
                </a:lnTo>
                <a:lnTo>
                  <a:pt x="380606" y="1219834"/>
                </a:lnTo>
                <a:lnTo>
                  <a:pt x="619531" y="1070228"/>
                </a:lnTo>
                <a:lnTo>
                  <a:pt x="761238" y="984376"/>
                </a:lnTo>
                <a:lnTo>
                  <a:pt x="924052" y="899032"/>
                </a:lnTo>
                <a:lnTo>
                  <a:pt x="1109091" y="813180"/>
                </a:lnTo>
                <a:lnTo>
                  <a:pt x="1304670" y="727836"/>
                </a:lnTo>
                <a:lnTo>
                  <a:pt x="1511300" y="653033"/>
                </a:lnTo>
                <a:lnTo>
                  <a:pt x="1750822" y="577849"/>
                </a:lnTo>
                <a:lnTo>
                  <a:pt x="2000758" y="503046"/>
                </a:lnTo>
                <a:lnTo>
                  <a:pt x="2283079" y="438403"/>
                </a:lnTo>
                <a:lnTo>
                  <a:pt x="2576449" y="384809"/>
                </a:lnTo>
                <a:lnTo>
                  <a:pt x="3229355" y="299465"/>
                </a:lnTo>
                <a:lnTo>
                  <a:pt x="3979417" y="257047"/>
                </a:lnTo>
                <a:lnTo>
                  <a:pt x="7071970" y="257047"/>
                </a:lnTo>
                <a:lnTo>
                  <a:pt x="6784213" y="203580"/>
                </a:lnTo>
                <a:lnTo>
                  <a:pt x="6240780" y="128269"/>
                </a:lnTo>
                <a:lnTo>
                  <a:pt x="5718556" y="64134"/>
                </a:lnTo>
                <a:lnTo>
                  <a:pt x="5229606" y="32384"/>
                </a:lnTo>
                <a:lnTo>
                  <a:pt x="4762246" y="11049"/>
                </a:lnTo>
                <a:lnTo>
                  <a:pt x="4316095" y="0"/>
                </a:lnTo>
                <a:close/>
              </a:path>
              <a:path w="8610599" h="1572767">
                <a:moveTo>
                  <a:pt x="7071970" y="257047"/>
                </a:moveTo>
                <a:lnTo>
                  <a:pt x="4392295" y="257047"/>
                </a:lnTo>
                <a:lnTo>
                  <a:pt x="4827270" y="278256"/>
                </a:lnTo>
                <a:lnTo>
                  <a:pt x="5284089" y="310641"/>
                </a:lnTo>
                <a:lnTo>
                  <a:pt x="5773039" y="353059"/>
                </a:lnTo>
                <a:lnTo>
                  <a:pt x="6284214" y="417194"/>
                </a:lnTo>
                <a:lnTo>
                  <a:pt x="6827520" y="513714"/>
                </a:lnTo>
                <a:lnTo>
                  <a:pt x="7392670" y="620775"/>
                </a:lnTo>
                <a:lnTo>
                  <a:pt x="7979918" y="749045"/>
                </a:lnTo>
                <a:lnTo>
                  <a:pt x="8610599" y="899032"/>
                </a:lnTo>
                <a:lnTo>
                  <a:pt x="8610599" y="588390"/>
                </a:lnTo>
                <a:lnTo>
                  <a:pt x="7968869" y="438403"/>
                </a:lnTo>
                <a:lnTo>
                  <a:pt x="7360411" y="310641"/>
                </a:lnTo>
                <a:lnTo>
                  <a:pt x="7071970" y="257047"/>
                </a:lnTo>
                <a:close/>
              </a:path>
            </a:pathLst>
          </a:custGeom>
          <a:solidFill>
            <a:srgbClr val="F5CD2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572000"/>
            <a:ext cx="9143999" cy="2285996"/>
          </a:xfrm>
          <a:custGeom>
            <a:avLst/>
            <a:gdLst/>
            <a:ahLst/>
            <a:cxnLst/>
            <a:rect l="l" t="t" r="r" b="b"/>
            <a:pathLst>
              <a:path w="9143999" h="2285996">
                <a:moveTo>
                  <a:pt x="0" y="1124484"/>
                </a:moveTo>
                <a:lnTo>
                  <a:pt x="0" y="2285996"/>
                </a:lnTo>
                <a:lnTo>
                  <a:pt x="9143999" y="2285996"/>
                </a:lnTo>
                <a:lnTo>
                  <a:pt x="9143999" y="1763941"/>
                </a:lnTo>
                <a:lnTo>
                  <a:pt x="3986149" y="1763941"/>
                </a:lnTo>
                <a:lnTo>
                  <a:pt x="3730085" y="1759642"/>
                </a:lnTo>
                <a:lnTo>
                  <a:pt x="3479049" y="1749903"/>
                </a:lnTo>
                <a:lnTo>
                  <a:pt x="3233190" y="1735141"/>
                </a:lnTo>
                <a:lnTo>
                  <a:pt x="2992654" y="1715777"/>
                </a:lnTo>
                <a:lnTo>
                  <a:pt x="2757592" y="1692227"/>
                </a:lnTo>
                <a:lnTo>
                  <a:pt x="2528151" y="1664912"/>
                </a:lnTo>
                <a:lnTo>
                  <a:pt x="2304479" y="1634250"/>
                </a:lnTo>
                <a:lnTo>
                  <a:pt x="2086726" y="1600660"/>
                </a:lnTo>
                <a:lnTo>
                  <a:pt x="1875039" y="1564561"/>
                </a:lnTo>
                <a:lnTo>
                  <a:pt x="1669567" y="1526371"/>
                </a:lnTo>
                <a:lnTo>
                  <a:pt x="1470459" y="1486510"/>
                </a:lnTo>
                <a:lnTo>
                  <a:pt x="1277862" y="1445396"/>
                </a:lnTo>
                <a:lnTo>
                  <a:pt x="1091926" y="1403447"/>
                </a:lnTo>
                <a:lnTo>
                  <a:pt x="740629" y="1318724"/>
                </a:lnTo>
                <a:lnTo>
                  <a:pt x="0" y="1124484"/>
                </a:lnTo>
                <a:close/>
              </a:path>
              <a:path w="9143999" h="2285996">
                <a:moveTo>
                  <a:pt x="9143999" y="0"/>
                </a:moveTo>
                <a:lnTo>
                  <a:pt x="9084905" y="77057"/>
                </a:lnTo>
                <a:lnTo>
                  <a:pt x="9014664" y="165684"/>
                </a:lnTo>
                <a:lnTo>
                  <a:pt x="8931645" y="264148"/>
                </a:lnTo>
                <a:lnTo>
                  <a:pt x="8834220" y="370716"/>
                </a:lnTo>
                <a:lnTo>
                  <a:pt x="8720758" y="483656"/>
                </a:lnTo>
                <a:lnTo>
                  <a:pt x="8589630" y="601233"/>
                </a:lnTo>
                <a:lnTo>
                  <a:pt x="8439205" y="721717"/>
                </a:lnTo>
                <a:lnTo>
                  <a:pt x="8267854" y="843373"/>
                </a:lnTo>
                <a:lnTo>
                  <a:pt x="8073947" y="964469"/>
                </a:lnTo>
                <a:lnTo>
                  <a:pt x="7855854" y="1083271"/>
                </a:lnTo>
                <a:lnTo>
                  <a:pt x="7611946" y="1198048"/>
                </a:lnTo>
                <a:lnTo>
                  <a:pt x="7340592" y="1307066"/>
                </a:lnTo>
                <a:lnTo>
                  <a:pt x="7040163" y="1408592"/>
                </a:lnTo>
                <a:lnTo>
                  <a:pt x="6709029" y="1500893"/>
                </a:lnTo>
                <a:lnTo>
                  <a:pt x="6345560" y="1582237"/>
                </a:lnTo>
                <a:lnTo>
                  <a:pt x="5948127" y="1650890"/>
                </a:lnTo>
                <a:lnTo>
                  <a:pt x="5515099" y="1705120"/>
                </a:lnTo>
                <a:lnTo>
                  <a:pt x="5044846" y="1743193"/>
                </a:lnTo>
                <a:lnTo>
                  <a:pt x="4535739" y="1763378"/>
                </a:lnTo>
                <a:lnTo>
                  <a:pt x="3986149" y="1763941"/>
                </a:lnTo>
                <a:lnTo>
                  <a:pt x="9143999" y="1763941"/>
                </a:lnTo>
                <a:lnTo>
                  <a:pt x="9143999" y="0"/>
                </a:lnTo>
                <a:close/>
              </a:path>
            </a:pathLst>
          </a:custGeom>
          <a:solidFill>
            <a:srgbClr val="5A160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114800"/>
            <a:ext cx="8991600" cy="2189041"/>
          </a:xfrm>
          <a:custGeom>
            <a:avLst/>
            <a:gdLst/>
            <a:ahLst/>
            <a:cxnLst/>
            <a:rect l="l" t="t" r="r" b="b"/>
            <a:pathLst>
              <a:path w="8991600" h="2189041">
                <a:moveTo>
                  <a:pt x="0" y="944499"/>
                </a:moveTo>
                <a:lnTo>
                  <a:pt x="0" y="1378839"/>
                </a:lnTo>
                <a:lnTo>
                  <a:pt x="1049999" y="1697960"/>
                </a:lnTo>
                <a:lnTo>
                  <a:pt x="2019513" y="1931003"/>
                </a:lnTo>
                <a:lnTo>
                  <a:pt x="2911422" y="2085505"/>
                </a:lnTo>
                <a:lnTo>
                  <a:pt x="3728606" y="2169005"/>
                </a:lnTo>
                <a:lnTo>
                  <a:pt x="4473946" y="2189041"/>
                </a:lnTo>
                <a:lnTo>
                  <a:pt x="5150322" y="2153151"/>
                </a:lnTo>
                <a:lnTo>
                  <a:pt x="5760616" y="2068874"/>
                </a:lnTo>
                <a:lnTo>
                  <a:pt x="6307707" y="1943749"/>
                </a:lnTo>
                <a:lnTo>
                  <a:pt x="6646160" y="1833588"/>
                </a:lnTo>
                <a:lnTo>
                  <a:pt x="4399901" y="1833588"/>
                </a:lnTo>
                <a:lnTo>
                  <a:pt x="3661208" y="1789868"/>
                </a:lnTo>
                <a:lnTo>
                  <a:pt x="2854358" y="1686045"/>
                </a:lnTo>
                <a:lnTo>
                  <a:pt x="1976863" y="1515173"/>
                </a:lnTo>
                <a:lnTo>
                  <a:pt x="1026239" y="1270306"/>
                </a:lnTo>
                <a:lnTo>
                  <a:pt x="0" y="944499"/>
                </a:lnTo>
                <a:close/>
              </a:path>
              <a:path w="8991600" h="2189041">
                <a:moveTo>
                  <a:pt x="8991600" y="0"/>
                </a:moveTo>
                <a:lnTo>
                  <a:pt x="8931512" y="92792"/>
                </a:lnTo>
                <a:lnTo>
                  <a:pt x="8852675" y="198365"/>
                </a:lnTo>
                <a:lnTo>
                  <a:pt x="8737994" y="334127"/>
                </a:lnTo>
                <a:lnTo>
                  <a:pt x="8584983" y="493133"/>
                </a:lnTo>
                <a:lnTo>
                  <a:pt x="8391158" y="668438"/>
                </a:lnTo>
                <a:lnTo>
                  <a:pt x="8154031" y="853096"/>
                </a:lnTo>
                <a:lnTo>
                  <a:pt x="7871118" y="1040161"/>
                </a:lnTo>
                <a:lnTo>
                  <a:pt x="7539933" y="1222688"/>
                </a:lnTo>
                <a:lnTo>
                  <a:pt x="7157989" y="1393731"/>
                </a:lnTo>
                <a:lnTo>
                  <a:pt x="6722802" y="1546344"/>
                </a:lnTo>
                <a:lnTo>
                  <a:pt x="6231885" y="1673582"/>
                </a:lnTo>
                <a:lnTo>
                  <a:pt x="5682753" y="1768499"/>
                </a:lnTo>
                <a:lnTo>
                  <a:pt x="5072920" y="1824149"/>
                </a:lnTo>
                <a:lnTo>
                  <a:pt x="4399901" y="1833588"/>
                </a:lnTo>
                <a:lnTo>
                  <a:pt x="6646160" y="1833588"/>
                </a:lnTo>
                <a:lnTo>
                  <a:pt x="6794478" y="1785313"/>
                </a:lnTo>
                <a:lnTo>
                  <a:pt x="7223807" y="1601104"/>
                </a:lnTo>
                <a:lnTo>
                  <a:pt x="7598576" y="1398662"/>
                </a:lnTo>
                <a:lnTo>
                  <a:pt x="7921666" y="1185525"/>
                </a:lnTo>
                <a:lnTo>
                  <a:pt x="8195957" y="969231"/>
                </a:lnTo>
                <a:lnTo>
                  <a:pt x="8424330" y="757318"/>
                </a:lnTo>
                <a:lnTo>
                  <a:pt x="8609665" y="557325"/>
                </a:lnTo>
                <a:lnTo>
                  <a:pt x="8754843" y="376790"/>
                </a:lnTo>
                <a:lnTo>
                  <a:pt x="8862745" y="223252"/>
                </a:lnTo>
                <a:lnTo>
                  <a:pt x="8936251" y="104248"/>
                </a:lnTo>
                <a:lnTo>
                  <a:pt x="8978243" y="27318"/>
                </a:lnTo>
                <a:lnTo>
                  <a:pt x="8991600" y="0"/>
                </a:lnTo>
                <a:close/>
              </a:path>
            </a:pathLst>
          </a:custGeom>
          <a:solidFill>
            <a:srgbClr val="FAEB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4572000"/>
            <a:ext cx="9144000" cy="1867695"/>
          </a:xfrm>
          <a:custGeom>
            <a:avLst/>
            <a:gdLst/>
            <a:ahLst/>
            <a:cxnLst/>
            <a:rect l="l" t="t" r="r" b="b"/>
            <a:pathLst>
              <a:path w="9144000" h="1867695">
                <a:moveTo>
                  <a:pt x="0" y="805941"/>
                </a:moveTo>
                <a:lnTo>
                  <a:pt x="0" y="1176439"/>
                </a:lnTo>
                <a:lnTo>
                  <a:pt x="1067798" y="1448711"/>
                </a:lnTo>
                <a:lnTo>
                  <a:pt x="2053746" y="1647542"/>
                </a:lnTo>
                <a:lnTo>
                  <a:pt x="2960774" y="1779361"/>
                </a:lnTo>
                <a:lnTo>
                  <a:pt x="3791809" y="1850602"/>
                </a:lnTo>
                <a:lnTo>
                  <a:pt x="4549782" y="1867695"/>
                </a:lnTo>
                <a:lnTo>
                  <a:pt x="5237623" y="1837073"/>
                </a:lnTo>
                <a:lnTo>
                  <a:pt x="5858261" y="1765167"/>
                </a:lnTo>
                <a:lnTo>
                  <a:pt x="6414625" y="1658409"/>
                </a:lnTo>
                <a:lnTo>
                  <a:pt x="6758668" y="1564459"/>
                </a:lnTo>
                <a:lnTo>
                  <a:pt x="4474452" y="1564459"/>
                </a:lnTo>
                <a:lnTo>
                  <a:pt x="3723241" y="1527166"/>
                </a:lnTo>
                <a:lnTo>
                  <a:pt x="2902719" y="1438594"/>
                </a:lnTo>
                <a:lnTo>
                  <a:pt x="2010356" y="1292816"/>
                </a:lnTo>
                <a:lnTo>
                  <a:pt x="1043625" y="1083907"/>
                </a:lnTo>
                <a:lnTo>
                  <a:pt x="0" y="805941"/>
                </a:lnTo>
                <a:close/>
              </a:path>
              <a:path w="9144000" h="1867695">
                <a:moveTo>
                  <a:pt x="9144000" y="0"/>
                </a:moveTo>
                <a:lnTo>
                  <a:pt x="9082892" y="79170"/>
                </a:lnTo>
                <a:lnTo>
                  <a:pt x="9002717" y="169245"/>
                </a:lnTo>
                <a:lnTo>
                  <a:pt x="8886090" y="285078"/>
                </a:lnTo>
                <a:lnTo>
                  <a:pt x="8730484" y="420743"/>
                </a:lnTo>
                <a:lnTo>
                  <a:pt x="8533370" y="570315"/>
                </a:lnTo>
                <a:lnTo>
                  <a:pt x="8292222" y="727867"/>
                </a:lnTo>
                <a:lnTo>
                  <a:pt x="8004511" y="887473"/>
                </a:lnTo>
                <a:lnTo>
                  <a:pt x="7667710" y="1043208"/>
                </a:lnTo>
                <a:lnTo>
                  <a:pt x="7279290" y="1189145"/>
                </a:lnTo>
                <a:lnTo>
                  <a:pt x="6836725" y="1319359"/>
                </a:lnTo>
                <a:lnTo>
                  <a:pt x="6337486" y="1427923"/>
                </a:lnTo>
                <a:lnTo>
                  <a:pt x="5779046" y="1508912"/>
                </a:lnTo>
                <a:lnTo>
                  <a:pt x="5158877" y="1556399"/>
                </a:lnTo>
                <a:lnTo>
                  <a:pt x="4474452" y="1564459"/>
                </a:lnTo>
                <a:lnTo>
                  <a:pt x="6758668" y="1564459"/>
                </a:lnTo>
                <a:lnTo>
                  <a:pt x="6909645" y="1523231"/>
                </a:lnTo>
                <a:lnTo>
                  <a:pt x="7346251" y="1366064"/>
                </a:lnTo>
                <a:lnTo>
                  <a:pt x="7727372" y="1193340"/>
                </a:lnTo>
                <a:lnTo>
                  <a:pt x="8055937" y="1011491"/>
                </a:lnTo>
                <a:lnTo>
                  <a:pt x="8334876" y="826948"/>
                </a:lnTo>
                <a:lnTo>
                  <a:pt x="8567118" y="646144"/>
                </a:lnTo>
                <a:lnTo>
                  <a:pt x="8755594" y="475510"/>
                </a:lnTo>
                <a:lnTo>
                  <a:pt x="8903232" y="321477"/>
                </a:lnTo>
                <a:lnTo>
                  <a:pt x="9012962" y="190478"/>
                </a:lnTo>
                <a:lnTo>
                  <a:pt x="9087714" y="88945"/>
                </a:lnTo>
                <a:lnTo>
                  <a:pt x="9130416" y="23308"/>
                </a:lnTo>
                <a:lnTo>
                  <a:pt x="9144000" y="0"/>
                </a:lnTo>
                <a:close/>
              </a:path>
            </a:pathLst>
          </a:custGeom>
          <a:solidFill>
            <a:srgbClr val="F5CD2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218082" y="1263522"/>
            <a:ext cx="7709060" cy="532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70"/>
              </a:lnSpc>
              <a:spcBef>
                <a:spcPts val="208"/>
              </a:spcBef>
            </a:pPr>
            <a:r>
              <a:rPr sz="6000" b="1" u="heavy" spc="0" baseline="3413" dirty="0" smtClean="0">
                <a:solidFill>
                  <a:srgbClr val="85200F"/>
                </a:solidFill>
                <a:latin typeface="Calibri"/>
                <a:cs typeface="Calibri"/>
              </a:rPr>
              <a:t>Ex</a:t>
            </a:r>
            <a:r>
              <a:rPr sz="6000" b="1" u="heavy" spc="-59" baseline="3413" dirty="0" smtClean="0">
                <a:solidFill>
                  <a:srgbClr val="85200F"/>
                </a:solidFill>
                <a:latin typeface="Calibri"/>
                <a:cs typeface="Calibri"/>
              </a:rPr>
              <a:t>t</a:t>
            </a:r>
            <a:r>
              <a:rPr sz="6000" b="1" u="heavy" spc="0" baseline="3413" dirty="0" smtClean="0">
                <a:solidFill>
                  <a:srgbClr val="85200F"/>
                </a:solidFill>
                <a:latin typeface="Calibri"/>
                <a:cs typeface="Calibri"/>
              </a:rPr>
              <a:t>end</a:t>
            </a:r>
            <a:r>
              <a:rPr sz="6000" b="1" u="heavy" spc="9" baseline="3413" dirty="0" smtClean="0">
                <a:solidFill>
                  <a:srgbClr val="85200F"/>
                </a:solidFill>
                <a:latin typeface="Calibri"/>
                <a:cs typeface="Calibri"/>
              </a:rPr>
              <a:t>e</a:t>
            </a:r>
            <a:r>
              <a:rPr sz="6000" b="1" u="heavy" spc="0" baseline="3413" dirty="0" smtClean="0">
                <a:solidFill>
                  <a:srgbClr val="85200F"/>
                </a:solidFill>
                <a:latin typeface="Calibri"/>
                <a:cs typeface="Calibri"/>
              </a:rPr>
              <a:t>d</a:t>
            </a:r>
            <a:r>
              <a:rPr sz="6000" b="1" u="heavy" spc="-165" baseline="3413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6000" b="1" u="heavy" spc="-54" baseline="3413" dirty="0" smtClean="0">
                <a:solidFill>
                  <a:srgbClr val="85200F"/>
                </a:solidFill>
                <a:latin typeface="Calibri"/>
                <a:cs typeface="Calibri"/>
              </a:rPr>
              <a:t>R</a:t>
            </a:r>
            <a:r>
              <a:rPr sz="6000" b="1" u="heavy" spc="0" baseline="3413" dirty="0" smtClean="0">
                <a:solidFill>
                  <a:srgbClr val="85200F"/>
                </a:solidFill>
                <a:latin typeface="Calibri"/>
                <a:cs typeface="Calibri"/>
              </a:rPr>
              <a:t>esponse</a:t>
            </a:r>
            <a:r>
              <a:rPr sz="6000" b="1" u="heavy" spc="-153" baseline="3413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6000" b="1" u="heavy" spc="0" baseline="3413" dirty="0" smtClean="0">
                <a:solidFill>
                  <a:srgbClr val="85200F"/>
                </a:solidFill>
                <a:latin typeface="Calibri"/>
                <a:cs typeface="Calibri"/>
              </a:rPr>
              <a:t>Ess</a:t>
            </a:r>
            <a:r>
              <a:rPr sz="6000" b="1" u="heavy" spc="-69" baseline="3413" dirty="0" smtClean="0">
                <a:solidFill>
                  <a:srgbClr val="85200F"/>
                </a:solidFill>
                <a:latin typeface="Calibri"/>
                <a:cs typeface="Calibri"/>
              </a:rPr>
              <a:t>a</a:t>
            </a:r>
            <a:r>
              <a:rPr sz="6000" b="1" u="heavy" spc="0" baseline="3413" dirty="0" smtClean="0">
                <a:solidFill>
                  <a:srgbClr val="85200F"/>
                </a:solidFill>
                <a:latin typeface="Calibri"/>
                <a:cs typeface="Calibri"/>
              </a:rPr>
              <a:t>y</a:t>
            </a:r>
            <a:r>
              <a:rPr sz="6000" b="1" u="heavy" spc="-79" baseline="3413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6000" b="1" u="heavy" spc="0" baseline="3413" dirty="0" smtClean="0">
                <a:solidFill>
                  <a:srgbClr val="85200F"/>
                </a:solidFill>
                <a:latin typeface="Calibri"/>
                <a:cs typeface="Calibri"/>
              </a:rPr>
              <a:t>Que</a:t>
            </a:r>
            <a:r>
              <a:rPr sz="6000" b="1" u="heavy" spc="-44" baseline="3413" dirty="0" smtClean="0">
                <a:solidFill>
                  <a:srgbClr val="85200F"/>
                </a:solidFill>
                <a:latin typeface="Calibri"/>
                <a:cs typeface="Calibri"/>
              </a:rPr>
              <a:t>s</a:t>
            </a:r>
            <a:r>
              <a:rPr sz="6000" b="1" u="heavy" spc="0" baseline="3413" dirty="0" smtClean="0">
                <a:solidFill>
                  <a:srgbClr val="85200F"/>
                </a:solidFill>
                <a:latin typeface="Calibri"/>
                <a:cs typeface="Calibri"/>
              </a:rPr>
              <a:t>tions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07744" y="2233167"/>
            <a:ext cx="7669217" cy="30264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E</a:t>
            </a:r>
            <a:r>
              <a:rPr sz="4200" spc="14" baseline="2925" dirty="0" smtClean="0">
                <a:latin typeface="Calibri"/>
                <a:cs typeface="Calibri"/>
              </a:rPr>
              <a:t>x</a:t>
            </a:r>
            <a:r>
              <a:rPr sz="4200" spc="-25" baseline="2925" dirty="0" smtClean="0">
                <a:latin typeface="Calibri"/>
                <a:cs typeface="Calibri"/>
              </a:rPr>
              <a:t>t</a:t>
            </a:r>
            <a:r>
              <a:rPr sz="4200" spc="0" baseline="2925" dirty="0" smtClean="0">
                <a:latin typeface="Calibri"/>
                <a:cs typeface="Calibri"/>
              </a:rPr>
              <a:t>end</a:t>
            </a:r>
            <a:r>
              <a:rPr sz="4200" spc="-9" baseline="2925" dirty="0" smtClean="0">
                <a:latin typeface="Calibri"/>
                <a:cs typeface="Calibri"/>
              </a:rPr>
              <a:t>e</a:t>
            </a:r>
            <a:r>
              <a:rPr sz="4200" spc="0" baseline="2925" dirty="0" smtClean="0">
                <a:latin typeface="Calibri"/>
                <a:cs typeface="Calibri"/>
              </a:rPr>
              <a:t>d</a:t>
            </a:r>
            <a:r>
              <a:rPr sz="4200" spc="-102" baseline="2925" dirty="0" smtClean="0">
                <a:latin typeface="Calibri"/>
                <a:cs typeface="Calibri"/>
              </a:rPr>
              <a:t> </a:t>
            </a:r>
            <a:r>
              <a:rPr sz="4200" spc="-39" baseline="2925" dirty="0" smtClean="0">
                <a:latin typeface="Calibri"/>
                <a:cs typeface="Calibri"/>
              </a:rPr>
              <a:t>r</a:t>
            </a:r>
            <a:r>
              <a:rPr sz="4200" spc="0" baseline="2925" dirty="0" smtClean="0">
                <a:latin typeface="Calibri"/>
                <a:cs typeface="Calibri"/>
              </a:rPr>
              <a:t>esponse</a:t>
            </a:r>
            <a:r>
              <a:rPr sz="4200" spc="-78" baseline="2925" dirty="0" smtClean="0">
                <a:latin typeface="Calibri"/>
                <a:cs typeface="Calibri"/>
              </a:rPr>
              <a:t> </a:t>
            </a:r>
            <a:r>
              <a:rPr sz="4200" spc="0" baseline="2925" dirty="0" smtClean="0">
                <a:latin typeface="Calibri"/>
                <a:cs typeface="Calibri"/>
              </a:rPr>
              <a:t>que</a:t>
            </a:r>
            <a:r>
              <a:rPr sz="4200" spc="-44" baseline="2925" dirty="0" smtClean="0">
                <a:latin typeface="Calibri"/>
                <a:cs typeface="Calibri"/>
              </a:rPr>
              <a:t>s</a:t>
            </a:r>
            <a:r>
              <a:rPr sz="4200" spc="0" baseline="2925" dirty="0" smtClean="0">
                <a:latin typeface="Calibri"/>
                <a:cs typeface="Calibri"/>
              </a:rPr>
              <a:t>tion</a:t>
            </a:r>
            <a:r>
              <a:rPr sz="4200" spc="-74" baseline="2925" dirty="0" smtClean="0">
                <a:latin typeface="Calibri"/>
                <a:cs typeface="Calibri"/>
              </a:rPr>
              <a:t> </a:t>
            </a:r>
            <a:r>
              <a:rPr sz="4200" spc="0" baseline="2925" dirty="0" smtClean="0">
                <a:latin typeface="Calibri"/>
                <a:cs typeface="Calibri"/>
              </a:rPr>
              <a:t>al</a:t>
            </a:r>
            <a:r>
              <a:rPr sz="4200" spc="-4" baseline="2925" dirty="0" smtClean="0">
                <a:latin typeface="Calibri"/>
                <a:cs typeface="Calibri"/>
              </a:rPr>
              <a:t>l</a:t>
            </a:r>
            <a:r>
              <a:rPr sz="4200" spc="-9" baseline="2925" dirty="0" smtClean="0">
                <a:latin typeface="Calibri"/>
                <a:cs typeface="Calibri"/>
              </a:rPr>
              <a:t>o</a:t>
            </a:r>
            <a:r>
              <a:rPr sz="4200" spc="-19" baseline="2925" dirty="0" smtClean="0">
                <a:latin typeface="Calibri"/>
                <a:cs typeface="Calibri"/>
              </a:rPr>
              <a:t>w</a:t>
            </a:r>
            <a:r>
              <a:rPr sz="4200" spc="0" baseline="2925" dirty="0" smtClean="0">
                <a:latin typeface="Calibri"/>
                <a:cs typeface="Calibri"/>
              </a:rPr>
              <a:t>s</a:t>
            </a:r>
            <a:r>
              <a:rPr sz="4200" spc="-71" baseline="2925" dirty="0" smtClean="0">
                <a:latin typeface="Calibri"/>
                <a:cs typeface="Calibri"/>
              </a:rPr>
              <a:t> </a:t>
            </a:r>
            <a:r>
              <a:rPr sz="4200" spc="-34" baseline="2925" dirty="0" smtClean="0">
                <a:latin typeface="Calibri"/>
                <a:cs typeface="Calibri"/>
              </a:rPr>
              <a:t>s</a:t>
            </a:r>
            <a:r>
              <a:rPr sz="4200" spc="0" baseline="2925" dirty="0" smtClean="0">
                <a:latin typeface="Calibri"/>
                <a:cs typeface="Calibri"/>
              </a:rPr>
              <a:t>tu</a:t>
            </a:r>
            <a:r>
              <a:rPr sz="4200" spc="-9" baseline="2925" dirty="0" smtClean="0">
                <a:latin typeface="Calibri"/>
                <a:cs typeface="Calibri"/>
              </a:rPr>
              <a:t>d</a:t>
            </a:r>
            <a:r>
              <a:rPr sz="4200" spc="0" baseline="2925" dirty="0" smtClean="0">
                <a:latin typeface="Calibri"/>
                <a:cs typeface="Calibri"/>
              </a:rPr>
              <a:t>e</a:t>
            </a:r>
            <a:r>
              <a:rPr sz="4200" spc="-29" baseline="2925" dirty="0" smtClean="0">
                <a:latin typeface="Calibri"/>
                <a:cs typeface="Calibri"/>
              </a:rPr>
              <a:t>n</a:t>
            </a:r>
            <a:r>
              <a:rPr sz="4200" spc="0" baseline="2925" dirty="0" smtClean="0">
                <a:latin typeface="Calibri"/>
                <a:cs typeface="Calibri"/>
              </a:rPr>
              <a:t>t</a:t>
            </a:r>
            <a:r>
              <a:rPr sz="4200" spc="-42" baseline="2925" dirty="0" smtClean="0">
                <a:latin typeface="Calibri"/>
                <a:cs typeface="Calibri"/>
              </a:rPr>
              <a:t> </a:t>
            </a:r>
            <a:r>
              <a:rPr sz="4200" spc="-25" baseline="2925" dirty="0" smtClean="0">
                <a:latin typeface="Calibri"/>
                <a:cs typeface="Calibri"/>
              </a:rPr>
              <a:t>t</a:t>
            </a:r>
            <a:r>
              <a:rPr sz="4200" spc="0" baseline="2925" dirty="0" smtClean="0">
                <a:latin typeface="Calibri"/>
                <a:cs typeface="Calibri"/>
              </a:rPr>
              <a:t>o</a:t>
            </a:r>
            <a:r>
              <a:rPr sz="4200" spc="-24" baseline="2925" dirty="0" smtClean="0">
                <a:latin typeface="Calibri"/>
                <a:cs typeface="Calibri"/>
              </a:rPr>
              <a:t> </a:t>
            </a:r>
            <a:r>
              <a:rPr sz="4200" spc="0" baseline="2925" dirty="0" smtClean="0">
                <a:latin typeface="Calibri"/>
                <a:cs typeface="Calibri"/>
              </a:rPr>
              <a:t>select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3360"/>
              </a:lnSpc>
              <a:spcBef>
                <a:spcPts val="20"/>
              </a:spcBef>
            </a:pPr>
            <a:r>
              <a:rPr sz="4200" spc="0" baseline="1950" dirty="0" smtClean="0">
                <a:latin typeface="Calibri"/>
                <a:cs typeface="Calibri"/>
              </a:rPr>
              <a:t>i</a:t>
            </a:r>
            <a:r>
              <a:rPr sz="4200" spc="-19" baseline="1950" dirty="0" smtClean="0">
                <a:latin typeface="Calibri"/>
                <a:cs typeface="Calibri"/>
              </a:rPr>
              <a:t>n</a:t>
            </a:r>
            <a:r>
              <a:rPr sz="4200" spc="-59" baseline="1950" dirty="0" smtClean="0">
                <a:latin typeface="Calibri"/>
                <a:cs typeface="Calibri"/>
              </a:rPr>
              <a:t>f</a:t>
            </a:r>
            <a:r>
              <a:rPr sz="4200" spc="0" baseline="1950" dirty="0" smtClean="0">
                <a:latin typeface="Calibri"/>
                <a:cs typeface="Calibri"/>
              </a:rPr>
              <a:t>orm</a:t>
            </a:r>
            <a:r>
              <a:rPr sz="4200" spc="-19" baseline="1950" dirty="0" smtClean="0">
                <a:latin typeface="Calibri"/>
                <a:cs typeface="Calibri"/>
              </a:rPr>
              <a:t>a</a:t>
            </a:r>
            <a:r>
              <a:rPr sz="4200" spc="0" baseline="1950" dirty="0" smtClean="0">
                <a:latin typeface="Calibri"/>
                <a:cs typeface="Calibri"/>
              </a:rPr>
              <a:t>tion</a:t>
            </a:r>
            <a:r>
              <a:rPr sz="4200" spc="-120" baseline="1950" dirty="0" smtClean="0">
                <a:latin typeface="Calibri"/>
                <a:cs typeface="Calibri"/>
              </a:rPr>
              <a:t> </a:t>
            </a:r>
            <a:r>
              <a:rPr sz="4200" spc="0" baseline="1950" dirty="0" smtClean="0">
                <a:latin typeface="Calibri"/>
                <a:cs typeface="Calibri"/>
              </a:rPr>
              <a:t>th</a:t>
            </a:r>
            <a:r>
              <a:rPr sz="4200" spc="-25" baseline="1950" dirty="0" smtClean="0">
                <a:latin typeface="Calibri"/>
                <a:cs typeface="Calibri"/>
              </a:rPr>
              <a:t>a</a:t>
            </a:r>
            <a:r>
              <a:rPr sz="4200" spc="0" baseline="1950" dirty="0" smtClean="0">
                <a:latin typeface="Calibri"/>
                <a:cs typeface="Calibri"/>
              </a:rPr>
              <a:t>t</a:t>
            </a:r>
            <a:r>
              <a:rPr sz="4200" spc="-46" baseline="1950" dirty="0" smtClean="0">
                <a:latin typeface="Calibri"/>
                <a:cs typeface="Calibri"/>
              </a:rPr>
              <a:t> </a:t>
            </a:r>
            <a:r>
              <a:rPr sz="4200" spc="0" baseline="1950" dirty="0" smtClean="0">
                <a:latin typeface="Calibri"/>
                <a:cs typeface="Calibri"/>
              </a:rPr>
              <a:t>th</a:t>
            </a:r>
            <a:r>
              <a:rPr sz="4200" spc="-14" baseline="1950" dirty="0" smtClean="0">
                <a:latin typeface="Calibri"/>
                <a:cs typeface="Calibri"/>
              </a:rPr>
              <a:t>e</a:t>
            </a:r>
            <a:r>
              <a:rPr sz="4200" spc="0" baseline="1950" dirty="0" smtClean="0">
                <a:latin typeface="Calibri"/>
                <a:cs typeface="Calibri"/>
              </a:rPr>
              <a:t>y</a:t>
            </a:r>
            <a:r>
              <a:rPr sz="4200" spc="-50" baseline="1950" dirty="0" smtClean="0">
                <a:latin typeface="Calibri"/>
                <a:cs typeface="Calibri"/>
              </a:rPr>
              <a:t> </a:t>
            </a:r>
            <a:r>
              <a:rPr sz="4200" spc="0" baseline="1950" dirty="0" smtClean="0">
                <a:latin typeface="Calibri"/>
                <a:cs typeface="Calibri"/>
              </a:rPr>
              <a:t>th</a:t>
            </a:r>
            <a:r>
              <a:rPr sz="4200" spc="-9" baseline="1950" dirty="0" smtClean="0">
                <a:latin typeface="Calibri"/>
                <a:cs typeface="Calibri"/>
              </a:rPr>
              <a:t>i</a:t>
            </a:r>
            <a:r>
              <a:rPr sz="4200" spc="0" baseline="1950" dirty="0" smtClean="0">
                <a:latin typeface="Calibri"/>
                <a:cs typeface="Calibri"/>
              </a:rPr>
              <a:t>nk</a:t>
            </a:r>
            <a:r>
              <a:rPr sz="4200" spc="-37" baseline="1950" dirty="0" smtClean="0">
                <a:latin typeface="Calibri"/>
                <a:cs typeface="Calibri"/>
              </a:rPr>
              <a:t> </a:t>
            </a:r>
            <a:r>
              <a:rPr sz="4200" spc="0" baseline="1950" dirty="0" smtClean="0">
                <a:latin typeface="Calibri"/>
                <a:cs typeface="Calibri"/>
              </a:rPr>
              <a:t>is</a:t>
            </a:r>
            <a:r>
              <a:rPr sz="4200" spc="-17" baseline="1950" dirty="0" smtClean="0">
                <a:latin typeface="Calibri"/>
                <a:cs typeface="Calibri"/>
              </a:rPr>
              <a:t> </a:t>
            </a:r>
            <a:r>
              <a:rPr sz="4200" spc="0" baseline="1950" dirty="0" smtClean="0">
                <a:latin typeface="Calibri"/>
                <a:cs typeface="Calibri"/>
              </a:rPr>
              <a:t>perti</a:t>
            </a:r>
            <a:r>
              <a:rPr sz="4200" spc="-9" baseline="1950" dirty="0" smtClean="0">
                <a:latin typeface="Calibri"/>
                <a:cs typeface="Calibri"/>
              </a:rPr>
              <a:t>n</a:t>
            </a:r>
            <a:r>
              <a:rPr sz="4200" spc="0" baseline="1950" dirty="0" smtClean="0">
                <a:latin typeface="Calibri"/>
                <a:cs typeface="Calibri"/>
              </a:rPr>
              <a:t>e</a:t>
            </a:r>
            <a:r>
              <a:rPr sz="4200" spc="-29" baseline="1950" dirty="0" smtClean="0">
                <a:latin typeface="Calibri"/>
                <a:cs typeface="Calibri"/>
              </a:rPr>
              <a:t>n</a:t>
            </a:r>
            <a:r>
              <a:rPr sz="4200" spc="0" baseline="1950" dirty="0" smtClean="0">
                <a:latin typeface="Calibri"/>
                <a:cs typeface="Calibri"/>
              </a:rPr>
              <a:t>t,</a:t>
            </a:r>
            <a:r>
              <a:rPr sz="4200" spc="-78" baseline="1950" dirty="0" smtClean="0">
                <a:latin typeface="Calibri"/>
                <a:cs typeface="Calibri"/>
              </a:rPr>
              <a:t> </a:t>
            </a:r>
            <a:r>
              <a:rPr sz="4200" spc="-25" baseline="1950" dirty="0" smtClean="0">
                <a:latin typeface="Calibri"/>
                <a:cs typeface="Calibri"/>
              </a:rPr>
              <a:t>t</a:t>
            </a:r>
            <a:r>
              <a:rPr sz="4200" spc="0" baseline="1950" dirty="0" smtClean="0">
                <a:latin typeface="Calibri"/>
                <a:cs typeface="Calibri"/>
              </a:rPr>
              <a:t>o</a:t>
            </a:r>
            <a:r>
              <a:rPr sz="4200" spc="-24" baseline="1950" dirty="0" smtClean="0">
                <a:latin typeface="Calibri"/>
                <a:cs typeface="Calibri"/>
              </a:rPr>
              <a:t> </a:t>
            </a:r>
            <a:r>
              <a:rPr sz="4200" spc="4" baseline="1950" dirty="0" smtClean="0">
                <a:latin typeface="Calibri"/>
                <a:cs typeface="Calibri"/>
              </a:rPr>
              <a:t>o</a:t>
            </a:r>
            <a:r>
              <a:rPr sz="4200" spc="-39" baseline="1950" dirty="0" smtClean="0">
                <a:latin typeface="Calibri"/>
                <a:cs typeface="Calibri"/>
              </a:rPr>
              <a:t>r</a:t>
            </a:r>
            <a:r>
              <a:rPr sz="4200" spc="-44" baseline="1950" dirty="0" smtClean="0">
                <a:latin typeface="Calibri"/>
                <a:cs typeface="Calibri"/>
              </a:rPr>
              <a:t>g</a:t>
            </a:r>
            <a:r>
              <a:rPr sz="4200" spc="0" baseline="1950" dirty="0" smtClean="0">
                <a:latin typeface="Calibri"/>
                <a:cs typeface="Calibri"/>
              </a:rPr>
              <a:t>ani</a:t>
            </a:r>
            <a:r>
              <a:rPr sz="4200" spc="-64" baseline="1950" dirty="0" smtClean="0">
                <a:latin typeface="Calibri"/>
                <a:cs typeface="Calibri"/>
              </a:rPr>
              <a:t>z</a:t>
            </a:r>
            <a:r>
              <a:rPr sz="4200" spc="0" baseline="1950" dirty="0" smtClean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3360"/>
              </a:lnSpc>
            </a:pPr>
            <a:r>
              <a:rPr sz="4200" spc="0" baseline="1950" dirty="0" smtClean="0">
                <a:latin typeface="Calibri"/>
                <a:cs typeface="Calibri"/>
              </a:rPr>
              <a:t>the</a:t>
            </a:r>
            <a:r>
              <a:rPr sz="4200" spc="-28" baseline="1950" dirty="0" smtClean="0">
                <a:latin typeface="Calibri"/>
                <a:cs typeface="Calibri"/>
              </a:rPr>
              <a:t> </a:t>
            </a:r>
            <a:r>
              <a:rPr sz="4200" spc="0" baseline="1950" dirty="0" smtClean="0">
                <a:latin typeface="Calibri"/>
                <a:cs typeface="Calibri"/>
              </a:rPr>
              <a:t>an</a:t>
            </a:r>
            <a:r>
              <a:rPr sz="4200" spc="-14" baseline="1950" dirty="0" smtClean="0">
                <a:latin typeface="Calibri"/>
                <a:cs typeface="Calibri"/>
              </a:rPr>
              <a:t>s</a:t>
            </a:r>
            <a:r>
              <a:rPr sz="4200" spc="-19" baseline="1950" dirty="0" smtClean="0">
                <a:latin typeface="Calibri"/>
                <a:cs typeface="Calibri"/>
              </a:rPr>
              <a:t>w</a:t>
            </a:r>
            <a:r>
              <a:rPr sz="4200" spc="0" baseline="1950" dirty="0" smtClean="0">
                <a:latin typeface="Calibri"/>
                <a:cs typeface="Calibri"/>
              </a:rPr>
              <a:t>er</a:t>
            </a:r>
            <a:r>
              <a:rPr sz="4200" spc="-82" baseline="1950" dirty="0" smtClean="0">
                <a:latin typeface="Calibri"/>
                <a:cs typeface="Calibri"/>
              </a:rPr>
              <a:t> </a:t>
            </a:r>
            <a:r>
              <a:rPr sz="4200" spc="0" baseline="1950" dirty="0" smtClean="0">
                <a:latin typeface="Calibri"/>
                <a:cs typeface="Calibri"/>
              </a:rPr>
              <a:t>in</a:t>
            </a:r>
            <a:r>
              <a:rPr sz="4200" spc="-6" baseline="1950" dirty="0" smtClean="0">
                <a:latin typeface="Calibri"/>
                <a:cs typeface="Calibri"/>
              </a:rPr>
              <a:t> </a:t>
            </a:r>
            <a:r>
              <a:rPr sz="4200" spc="0" baseline="1950" dirty="0" smtClean="0">
                <a:latin typeface="Calibri"/>
                <a:cs typeface="Calibri"/>
              </a:rPr>
              <a:t>a</a:t>
            </a:r>
            <a:r>
              <a:rPr sz="4200" spc="9" baseline="1950" dirty="0" smtClean="0">
                <a:latin typeface="Calibri"/>
                <a:cs typeface="Calibri"/>
              </a:rPr>
              <a:t>c</a:t>
            </a:r>
            <a:r>
              <a:rPr sz="4200" spc="-19" baseline="1950" dirty="0" smtClean="0">
                <a:latin typeface="Calibri"/>
                <a:cs typeface="Calibri"/>
              </a:rPr>
              <a:t>c</a:t>
            </a:r>
            <a:r>
              <a:rPr sz="4200" spc="0" baseline="1950" dirty="0" smtClean="0">
                <a:latin typeface="Calibri"/>
                <a:cs typeface="Calibri"/>
              </a:rPr>
              <a:t>o</a:t>
            </a:r>
            <a:r>
              <a:rPr sz="4200" spc="-34" baseline="1950" dirty="0" smtClean="0">
                <a:latin typeface="Calibri"/>
                <a:cs typeface="Calibri"/>
              </a:rPr>
              <a:t>r</a:t>
            </a:r>
            <a:r>
              <a:rPr sz="4200" spc="0" baseline="1950" dirty="0" smtClean="0">
                <a:latin typeface="Calibri"/>
                <a:cs typeface="Calibri"/>
              </a:rPr>
              <a:t>dance</a:t>
            </a:r>
            <a:r>
              <a:rPr sz="4200" spc="-130" baseline="1950" dirty="0" smtClean="0">
                <a:latin typeface="Calibri"/>
                <a:cs typeface="Calibri"/>
              </a:rPr>
              <a:t> </a:t>
            </a:r>
            <a:r>
              <a:rPr sz="4200" spc="9" baseline="1950" dirty="0" smtClean="0">
                <a:latin typeface="Calibri"/>
                <a:cs typeface="Calibri"/>
              </a:rPr>
              <a:t>w</a:t>
            </a:r>
            <a:r>
              <a:rPr sz="4200" spc="0" baseline="1950" dirty="0" smtClean="0">
                <a:latin typeface="Calibri"/>
                <a:cs typeface="Calibri"/>
              </a:rPr>
              <a:t>ith</a:t>
            </a:r>
            <a:r>
              <a:rPr sz="4200" spc="-50" baseline="1950" dirty="0" smtClean="0">
                <a:latin typeface="Calibri"/>
                <a:cs typeface="Calibri"/>
              </a:rPr>
              <a:t> </a:t>
            </a:r>
            <a:r>
              <a:rPr sz="4200" spc="0" baseline="1950" dirty="0" smtClean="0">
                <a:latin typeface="Calibri"/>
                <a:cs typeface="Calibri"/>
              </a:rPr>
              <a:t>the</a:t>
            </a:r>
            <a:r>
              <a:rPr sz="4200" spc="-9" baseline="1950" dirty="0" smtClean="0">
                <a:latin typeface="Calibri"/>
                <a:cs typeface="Calibri"/>
              </a:rPr>
              <a:t>i</a:t>
            </a:r>
            <a:r>
              <a:rPr sz="4200" spc="0" baseline="1950" dirty="0" smtClean="0">
                <a:latin typeface="Calibri"/>
                <a:cs typeface="Calibri"/>
              </a:rPr>
              <a:t>r</a:t>
            </a:r>
            <a:r>
              <a:rPr sz="4200" spc="-44" baseline="1950" dirty="0" smtClean="0">
                <a:latin typeface="Calibri"/>
                <a:cs typeface="Calibri"/>
              </a:rPr>
              <a:t> </a:t>
            </a:r>
            <a:r>
              <a:rPr sz="4200" spc="0" baseline="1950" dirty="0" smtClean="0">
                <a:latin typeface="Calibri"/>
                <a:cs typeface="Calibri"/>
              </a:rPr>
              <a:t>be</a:t>
            </a:r>
            <a:r>
              <a:rPr sz="4200" spc="-39" baseline="1950" dirty="0" smtClean="0">
                <a:latin typeface="Calibri"/>
                <a:cs typeface="Calibri"/>
              </a:rPr>
              <a:t>s</a:t>
            </a:r>
            <a:r>
              <a:rPr sz="4200" spc="0" baseline="1950" dirty="0" smtClean="0">
                <a:latin typeface="Calibri"/>
                <a:cs typeface="Calibri"/>
              </a:rPr>
              <a:t>t</a:t>
            </a:r>
            <a:r>
              <a:rPr sz="4200" spc="-23" baseline="1950" dirty="0" smtClean="0">
                <a:latin typeface="Calibri"/>
                <a:cs typeface="Calibri"/>
              </a:rPr>
              <a:t> </a:t>
            </a:r>
            <a:r>
              <a:rPr sz="4200" spc="0" baseline="1950" dirty="0" smtClean="0">
                <a:latin typeface="Calibri"/>
                <a:cs typeface="Calibri"/>
              </a:rPr>
              <a:t>judgme</a:t>
            </a:r>
            <a:r>
              <a:rPr sz="4200" spc="-29" baseline="1950" dirty="0" smtClean="0">
                <a:latin typeface="Calibri"/>
                <a:cs typeface="Calibri"/>
              </a:rPr>
              <a:t>n</a:t>
            </a:r>
            <a:r>
              <a:rPr sz="4200" spc="0" baseline="1950" dirty="0" smtClean="0">
                <a:latin typeface="Calibri"/>
                <a:cs typeface="Calibri"/>
              </a:rPr>
              <a:t>t,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3360"/>
              </a:lnSpc>
            </a:pPr>
            <a:r>
              <a:rPr sz="4200" spc="0" baseline="1950" dirty="0" smtClean="0">
                <a:latin typeface="Calibri"/>
                <a:cs typeface="Calibri"/>
              </a:rPr>
              <a:t>and</a:t>
            </a:r>
            <a:r>
              <a:rPr sz="4200" spc="-42" baseline="1950" dirty="0" smtClean="0">
                <a:latin typeface="Calibri"/>
                <a:cs typeface="Calibri"/>
              </a:rPr>
              <a:t> </a:t>
            </a:r>
            <a:r>
              <a:rPr sz="4200" spc="-25" baseline="1950" dirty="0" smtClean="0">
                <a:latin typeface="Calibri"/>
                <a:cs typeface="Calibri"/>
              </a:rPr>
              <a:t>t</a:t>
            </a:r>
            <a:r>
              <a:rPr sz="4200" spc="0" baseline="1950" dirty="0" smtClean="0">
                <a:latin typeface="Calibri"/>
                <a:cs typeface="Calibri"/>
              </a:rPr>
              <a:t>o</a:t>
            </a:r>
            <a:r>
              <a:rPr sz="4200" spc="-9" baseline="1950" dirty="0" smtClean="0">
                <a:latin typeface="Calibri"/>
                <a:cs typeface="Calibri"/>
              </a:rPr>
              <a:t> </a:t>
            </a:r>
            <a:r>
              <a:rPr sz="4200" spc="0" baseline="1950" dirty="0" smtClean="0">
                <a:latin typeface="Calibri"/>
                <a:cs typeface="Calibri"/>
              </a:rPr>
              <a:t>i</a:t>
            </a:r>
            <a:r>
              <a:rPr sz="4200" spc="-29" baseline="1950" dirty="0" smtClean="0">
                <a:latin typeface="Calibri"/>
                <a:cs typeface="Calibri"/>
              </a:rPr>
              <a:t>n</a:t>
            </a:r>
            <a:r>
              <a:rPr sz="4200" spc="-25" baseline="1950" dirty="0" smtClean="0">
                <a:latin typeface="Calibri"/>
                <a:cs typeface="Calibri"/>
              </a:rPr>
              <a:t>t</a:t>
            </a:r>
            <a:r>
              <a:rPr sz="4200" spc="0" baseline="1950" dirty="0" smtClean="0">
                <a:latin typeface="Calibri"/>
                <a:cs typeface="Calibri"/>
              </a:rPr>
              <a:t>eg</a:t>
            </a:r>
            <a:r>
              <a:rPr sz="4200" spc="-59" baseline="1950" dirty="0" smtClean="0">
                <a:latin typeface="Calibri"/>
                <a:cs typeface="Calibri"/>
              </a:rPr>
              <a:t>r</a:t>
            </a:r>
            <a:r>
              <a:rPr sz="4200" spc="-19" baseline="1950" dirty="0" smtClean="0">
                <a:latin typeface="Calibri"/>
                <a:cs typeface="Calibri"/>
              </a:rPr>
              <a:t>a</a:t>
            </a:r>
            <a:r>
              <a:rPr sz="4200" spc="-25" baseline="1950" dirty="0" smtClean="0">
                <a:latin typeface="Calibri"/>
                <a:cs typeface="Calibri"/>
              </a:rPr>
              <a:t>t</a:t>
            </a:r>
            <a:r>
              <a:rPr sz="4200" spc="0" baseline="1950" dirty="0" smtClean="0">
                <a:latin typeface="Calibri"/>
                <a:cs typeface="Calibri"/>
              </a:rPr>
              <a:t>e</a:t>
            </a:r>
            <a:r>
              <a:rPr sz="4200" spc="-92" baseline="1950" dirty="0" smtClean="0">
                <a:latin typeface="Calibri"/>
                <a:cs typeface="Calibri"/>
              </a:rPr>
              <a:t> </a:t>
            </a:r>
            <a:r>
              <a:rPr sz="4200" spc="0" baseline="1950" dirty="0" smtClean="0">
                <a:latin typeface="Calibri"/>
                <a:cs typeface="Calibri"/>
              </a:rPr>
              <a:t>and</a:t>
            </a:r>
            <a:r>
              <a:rPr sz="4200" spc="-42" baseline="1950" dirty="0" smtClean="0">
                <a:latin typeface="Calibri"/>
                <a:cs typeface="Calibri"/>
              </a:rPr>
              <a:t> </a:t>
            </a:r>
            <a:r>
              <a:rPr sz="4200" spc="-14" baseline="1950" dirty="0" smtClean="0">
                <a:latin typeface="Calibri"/>
                <a:cs typeface="Calibri"/>
              </a:rPr>
              <a:t>e</a:t>
            </a:r>
            <a:r>
              <a:rPr sz="4200" spc="-39" baseline="1950" dirty="0" smtClean="0">
                <a:latin typeface="Calibri"/>
                <a:cs typeface="Calibri"/>
              </a:rPr>
              <a:t>v</a:t>
            </a:r>
            <a:r>
              <a:rPr sz="4200" spc="0" baseline="1950" dirty="0" smtClean="0">
                <a:latin typeface="Calibri"/>
                <a:cs typeface="Calibri"/>
              </a:rPr>
              <a:t>al</a:t>
            </a:r>
            <a:r>
              <a:rPr sz="4200" spc="-9" baseline="1950" dirty="0" smtClean="0">
                <a:latin typeface="Calibri"/>
                <a:cs typeface="Calibri"/>
              </a:rPr>
              <a:t>u</a:t>
            </a:r>
            <a:r>
              <a:rPr sz="4200" spc="-19" baseline="1950" dirty="0" smtClean="0">
                <a:latin typeface="Calibri"/>
                <a:cs typeface="Calibri"/>
              </a:rPr>
              <a:t>a</a:t>
            </a:r>
            <a:r>
              <a:rPr sz="4200" spc="-25" baseline="1950" dirty="0" smtClean="0">
                <a:latin typeface="Calibri"/>
                <a:cs typeface="Calibri"/>
              </a:rPr>
              <a:t>t</a:t>
            </a:r>
            <a:r>
              <a:rPr sz="4200" spc="0" baseline="1950" dirty="0" smtClean="0">
                <a:latin typeface="Calibri"/>
                <a:cs typeface="Calibri"/>
              </a:rPr>
              <a:t>e</a:t>
            </a:r>
            <a:r>
              <a:rPr sz="4200" spc="-73" baseline="1950" dirty="0" smtClean="0">
                <a:latin typeface="Calibri"/>
                <a:cs typeface="Calibri"/>
              </a:rPr>
              <a:t> </a:t>
            </a:r>
            <a:r>
              <a:rPr sz="4200" spc="0" baseline="1950" dirty="0" smtClean="0">
                <a:latin typeface="Calibri"/>
                <a:cs typeface="Calibri"/>
              </a:rPr>
              <a:t>i</a:t>
            </a:r>
            <a:r>
              <a:rPr sz="4200" spc="-14" baseline="1950" dirty="0" smtClean="0">
                <a:latin typeface="Calibri"/>
                <a:cs typeface="Calibri"/>
              </a:rPr>
              <a:t>d</a:t>
            </a:r>
            <a:r>
              <a:rPr sz="4200" spc="0" baseline="1950" dirty="0" smtClean="0">
                <a:latin typeface="Calibri"/>
                <a:cs typeface="Calibri"/>
              </a:rPr>
              <a:t>eas</a:t>
            </a:r>
            <a:r>
              <a:rPr sz="4200" spc="-28" baseline="1950" dirty="0" smtClean="0">
                <a:latin typeface="Calibri"/>
                <a:cs typeface="Calibri"/>
              </a:rPr>
              <a:t> </a:t>
            </a:r>
            <a:r>
              <a:rPr sz="4200" spc="0" baseline="1950" dirty="0" smtClean="0">
                <a:latin typeface="Calibri"/>
                <a:cs typeface="Calibri"/>
              </a:rPr>
              <a:t>as</a:t>
            </a:r>
            <a:r>
              <a:rPr sz="4200" spc="-24" baseline="1950" dirty="0" smtClean="0">
                <a:latin typeface="Calibri"/>
                <a:cs typeface="Calibri"/>
              </a:rPr>
              <a:t> </a:t>
            </a:r>
            <a:r>
              <a:rPr sz="4200" spc="0" baseline="1950" dirty="0" smtClean="0">
                <a:latin typeface="Calibri"/>
                <a:cs typeface="Calibri"/>
              </a:rPr>
              <a:t>th</a:t>
            </a:r>
            <a:r>
              <a:rPr sz="4200" spc="-14" baseline="1950" dirty="0" smtClean="0">
                <a:latin typeface="Calibri"/>
                <a:cs typeface="Calibri"/>
              </a:rPr>
              <a:t>e</a:t>
            </a:r>
            <a:r>
              <a:rPr sz="4200" spc="0" baseline="1950" dirty="0" smtClean="0">
                <a:latin typeface="Calibri"/>
                <a:cs typeface="Calibri"/>
              </a:rPr>
              <a:t>y</a:t>
            </a:r>
            <a:r>
              <a:rPr sz="4200" spc="-50" baseline="1950" dirty="0" smtClean="0">
                <a:latin typeface="Calibri"/>
                <a:cs typeface="Calibri"/>
              </a:rPr>
              <a:t> </a:t>
            </a:r>
            <a:r>
              <a:rPr sz="4200" spc="0" baseline="1950" dirty="0" smtClean="0">
                <a:latin typeface="Calibri"/>
                <a:cs typeface="Calibri"/>
              </a:rPr>
              <a:t>t</a:t>
            </a:r>
            <a:r>
              <a:rPr sz="4200" spc="-9" baseline="1950" dirty="0" smtClean="0">
                <a:latin typeface="Calibri"/>
                <a:cs typeface="Calibri"/>
              </a:rPr>
              <a:t>h</a:t>
            </a:r>
            <a:r>
              <a:rPr sz="4200" spc="0" baseline="1950" dirty="0" smtClean="0">
                <a:latin typeface="Calibri"/>
                <a:cs typeface="Calibri"/>
              </a:rPr>
              <a:t>i</a:t>
            </a:r>
            <a:r>
              <a:rPr sz="4200" spc="-14" baseline="1950" dirty="0" smtClean="0">
                <a:latin typeface="Calibri"/>
                <a:cs typeface="Calibri"/>
              </a:rPr>
              <a:t>n</a:t>
            </a:r>
            <a:r>
              <a:rPr sz="4200" spc="0" baseline="1950" dirty="0" smtClean="0">
                <a:latin typeface="Calibri"/>
                <a:cs typeface="Calibri"/>
              </a:rPr>
              <a:t>k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3360"/>
              </a:lnSpc>
            </a:pPr>
            <a:r>
              <a:rPr sz="4200" spc="0" baseline="1950" dirty="0" smtClean="0">
                <a:latin typeface="Calibri"/>
                <a:cs typeface="Calibri"/>
              </a:rPr>
              <a:t>su</a:t>
            </a:r>
            <a:r>
              <a:rPr sz="4200" spc="-9" baseline="1950" dirty="0" smtClean="0">
                <a:latin typeface="Calibri"/>
                <a:cs typeface="Calibri"/>
              </a:rPr>
              <a:t>i</a:t>
            </a:r>
            <a:r>
              <a:rPr sz="4200" spc="-34" baseline="1950" dirty="0" smtClean="0">
                <a:latin typeface="Calibri"/>
                <a:cs typeface="Calibri"/>
              </a:rPr>
              <a:t>t</a:t>
            </a:r>
            <a:r>
              <a:rPr sz="4200" spc="0" baseline="1950" dirty="0" smtClean="0">
                <a:latin typeface="Calibri"/>
                <a:cs typeface="Calibri"/>
              </a:rPr>
              <a:t>able.</a:t>
            </a:r>
            <a:endParaRPr sz="2800">
              <a:latin typeface="Calibri"/>
              <a:cs typeface="Calibri"/>
            </a:endParaRPr>
          </a:p>
          <a:p>
            <a:pPr marL="12700" marR="27060">
              <a:lnSpc>
                <a:spcPct val="101725"/>
              </a:lnSpc>
              <a:spcBef>
                <a:spcPts val="446"/>
              </a:spcBef>
            </a:pPr>
            <a:r>
              <a:rPr sz="2800" spc="0" dirty="0" smtClean="0">
                <a:latin typeface="Calibri"/>
                <a:cs typeface="Calibri"/>
              </a:rPr>
              <a:t>Th</a:t>
            </a:r>
            <a:r>
              <a:rPr sz="2800" spc="-9" dirty="0" smtClean="0">
                <a:latin typeface="Calibri"/>
                <a:cs typeface="Calibri"/>
              </a:rPr>
              <a:t>e</a:t>
            </a:r>
            <a:r>
              <a:rPr sz="2800" spc="0" dirty="0" smtClean="0">
                <a:latin typeface="Calibri"/>
                <a:cs typeface="Calibri"/>
              </a:rPr>
              <a:t>y</a:t>
            </a:r>
            <a:r>
              <a:rPr sz="2800" spc="-54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do</a:t>
            </a:r>
            <a:r>
              <a:rPr sz="2800" spc="-29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not</a:t>
            </a:r>
            <a:r>
              <a:rPr sz="2800" spc="-28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s</a:t>
            </a:r>
            <a:r>
              <a:rPr sz="2800" spc="-14" dirty="0" smtClean="0">
                <a:latin typeface="Calibri"/>
                <a:cs typeface="Calibri"/>
              </a:rPr>
              <a:t>e</a:t>
            </a:r>
            <a:r>
              <a:rPr sz="2800" spc="0" dirty="0" smtClean="0">
                <a:latin typeface="Calibri"/>
                <a:cs typeface="Calibri"/>
              </a:rPr>
              <a:t>t</a:t>
            </a:r>
            <a:r>
              <a:rPr sz="2800" spc="-34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l</a:t>
            </a:r>
            <a:r>
              <a:rPr sz="2800" spc="-9" dirty="0" smtClean="0">
                <a:latin typeface="Calibri"/>
                <a:cs typeface="Calibri"/>
              </a:rPr>
              <a:t>i</a:t>
            </a:r>
            <a:r>
              <a:rPr sz="2800" spc="0" dirty="0" smtClean="0">
                <a:latin typeface="Calibri"/>
                <a:cs typeface="Calibri"/>
              </a:rPr>
              <a:t>m</a:t>
            </a:r>
            <a:r>
              <a:rPr sz="2800" spc="-4" dirty="0" smtClean="0">
                <a:latin typeface="Calibri"/>
                <a:cs typeface="Calibri"/>
              </a:rPr>
              <a:t>i</a:t>
            </a:r>
            <a:r>
              <a:rPr sz="2800" spc="0" dirty="0" smtClean="0">
                <a:latin typeface="Calibri"/>
                <a:cs typeface="Calibri"/>
              </a:rPr>
              <a:t>ts</a:t>
            </a:r>
            <a:r>
              <a:rPr sz="2800" spc="-29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on</a:t>
            </a:r>
            <a:r>
              <a:rPr sz="2800" spc="-19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the</a:t>
            </a:r>
            <a:r>
              <a:rPr sz="2800" spc="-28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le</a:t>
            </a:r>
            <a:r>
              <a:rPr sz="2800" spc="-9" dirty="0" smtClean="0">
                <a:latin typeface="Calibri"/>
                <a:cs typeface="Calibri"/>
              </a:rPr>
              <a:t>n</a:t>
            </a:r>
            <a:r>
              <a:rPr sz="2800" spc="-44" dirty="0" smtClean="0">
                <a:latin typeface="Calibri"/>
                <a:cs typeface="Calibri"/>
              </a:rPr>
              <a:t>g</a:t>
            </a:r>
            <a:r>
              <a:rPr sz="2800" spc="0" dirty="0" smtClean="0">
                <a:latin typeface="Calibri"/>
                <a:cs typeface="Calibri"/>
              </a:rPr>
              <a:t>th</a:t>
            </a:r>
            <a:r>
              <a:rPr sz="2800" spc="-67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or</a:t>
            </a:r>
            <a:r>
              <a:rPr sz="2800" spc="-14" dirty="0" smtClean="0">
                <a:latin typeface="Calibri"/>
                <a:cs typeface="Calibri"/>
              </a:rPr>
              <a:t> </a:t>
            </a:r>
            <a:r>
              <a:rPr sz="2800" spc="-44" dirty="0" smtClean="0">
                <a:latin typeface="Calibri"/>
                <a:cs typeface="Calibri"/>
              </a:rPr>
              <a:t>e</a:t>
            </a:r>
            <a:r>
              <a:rPr sz="2800" spc="-50" dirty="0" smtClean="0">
                <a:latin typeface="Calibri"/>
                <a:cs typeface="Calibri"/>
              </a:rPr>
              <a:t>x</a:t>
            </a:r>
            <a:r>
              <a:rPr sz="2800" spc="0" dirty="0" smtClean="0">
                <a:latin typeface="Calibri"/>
                <a:cs typeface="Calibri"/>
              </a:rPr>
              <a:t>a</a:t>
            </a:r>
            <a:r>
              <a:rPr sz="2800" spc="9" dirty="0" smtClean="0">
                <a:latin typeface="Calibri"/>
                <a:cs typeface="Calibri"/>
              </a:rPr>
              <a:t>c</a:t>
            </a:r>
            <a:r>
              <a:rPr sz="2800" spc="0" dirty="0" smtClean="0">
                <a:latin typeface="Calibri"/>
                <a:cs typeface="Calibri"/>
              </a:rPr>
              <a:t>t</a:t>
            </a:r>
            <a:r>
              <a:rPr sz="2800" spc="-70" dirty="0" smtClean="0">
                <a:latin typeface="Calibri"/>
                <a:cs typeface="Calibri"/>
              </a:rPr>
              <a:t> </a:t>
            </a:r>
            <a:r>
              <a:rPr sz="2800" spc="-19" dirty="0" smtClean="0">
                <a:latin typeface="Calibri"/>
                <a:cs typeface="Calibri"/>
              </a:rPr>
              <a:t>c</a:t>
            </a:r>
            <a:r>
              <a:rPr sz="2800" spc="0" dirty="0" smtClean="0">
                <a:latin typeface="Calibri"/>
                <a:cs typeface="Calibri"/>
              </a:rPr>
              <a:t>o</a:t>
            </a:r>
            <a:r>
              <a:rPr sz="2800" spc="-25" dirty="0" smtClean="0">
                <a:latin typeface="Calibri"/>
                <a:cs typeface="Calibri"/>
              </a:rPr>
              <a:t>nt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-29" dirty="0" smtClean="0">
                <a:latin typeface="Calibri"/>
                <a:cs typeface="Calibri"/>
              </a:rPr>
              <a:t>n</a:t>
            </a:r>
            <a:r>
              <a:rPr sz="2800" spc="0" dirty="0" smtClean="0">
                <a:latin typeface="Calibri"/>
                <a:cs typeface="Calibri"/>
              </a:rPr>
              <a:t>t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3360"/>
              </a:lnSpc>
              <a:spcBef>
                <a:spcPts val="168"/>
              </a:spcBef>
            </a:pPr>
            <a:r>
              <a:rPr sz="4200" spc="-25" baseline="1950" dirty="0" smtClean="0">
                <a:latin typeface="Calibri"/>
                <a:cs typeface="Calibri"/>
              </a:rPr>
              <a:t>t</a:t>
            </a:r>
            <a:r>
              <a:rPr sz="4200" spc="0" baseline="1950" dirty="0" smtClean="0">
                <a:latin typeface="Calibri"/>
                <a:cs typeface="Calibri"/>
              </a:rPr>
              <a:t>o</a:t>
            </a:r>
            <a:r>
              <a:rPr sz="4200" spc="-9" baseline="1950" dirty="0" smtClean="0">
                <a:latin typeface="Calibri"/>
                <a:cs typeface="Calibri"/>
              </a:rPr>
              <a:t> </a:t>
            </a:r>
            <a:r>
              <a:rPr sz="4200" spc="0" baseline="1950" dirty="0" smtClean="0">
                <a:latin typeface="Calibri"/>
                <a:cs typeface="Calibri"/>
              </a:rPr>
              <a:t>be</a:t>
            </a:r>
            <a:r>
              <a:rPr sz="4200" spc="-18" baseline="1950" dirty="0" smtClean="0">
                <a:latin typeface="Calibri"/>
                <a:cs typeface="Calibri"/>
              </a:rPr>
              <a:t> </a:t>
            </a:r>
            <a:r>
              <a:rPr sz="4200" spc="0" baseline="1950" dirty="0" smtClean="0">
                <a:latin typeface="Calibri"/>
                <a:cs typeface="Calibri"/>
              </a:rPr>
              <a:t>d</a:t>
            </a:r>
            <a:r>
              <a:rPr sz="4200" spc="-14" baseline="1950" dirty="0" smtClean="0">
                <a:latin typeface="Calibri"/>
                <a:cs typeface="Calibri"/>
              </a:rPr>
              <a:t>i</a:t>
            </a:r>
            <a:r>
              <a:rPr sz="4200" spc="0" baseline="1950" dirty="0" smtClean="0">
                <a:latin typeface="Calibri"/>
                <a:cs typeface="Calibri"/>
              </a:rPr>
              <a:t>scuss</a:t>
            </a:r>
            <a:r>
              <a:rPr sz="4200" spc="-9" baseline="1950" dirty="0" smtClean="0">
                <a:latin typeface="Calibri"/>
                <a:cs typeface="Calibri"/>
              </a:rPr>
              <a:t>e</a:t>
            </a:r>
            <a:r>
              <a:rPr sz="4200" spc="0" baseline="1950" dirty="0" smtClean="0">
                <a:latin typeface="Calibri"/>
                <a:cs typeface="Calibri"/>
              </a:rPr>
              <a:t>d.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87174" y="1517141"/>
            <a:ext cx="117454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5336152" y="1517141"/>
            <a:ext cx="116493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" name="object 11"/>
          <p:cNvSpPr txBox="1"/>
          <p:nvPr/>
        </p:nvSpPr>
        <p:spPr>
          <a:xfrm>
            <a:off x="3209301" y="1517141"/>
            <a:ext cx="114923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1539" y="169163"/>
            <a:ext cx="8252459" cy="1670303"/>
          </a:xfrm>
          <a:custGeom>
            <a:avLst/>
            <a:gdLst/>
            <a:ahLst/>
            <a:cxnLst/>
            <a:rect l="l" t="t" r="r" b="b"/>
            <a:pathLst>
              <a:path w="8252459" h="1670303">
                <a:moveTo>
                  <a:pt x="4145788" y="0"/>
                </a:moveTo>
                <a:lnTo>
                  <a:pt x="3743071" y="11175"/>
                </a:lnTo>
                <a:lnTo>
                  <a:pt x="3379597" y="42925"/>
                </a:lnTo>
                <a:lnTo>
                  <a:pt x="3026156" y="85978"/>
                </a:lnTo>
                <a:lnTo>
                  <a:pt x="2701798" y="138937"/>
                </a:lnTo>
                <a:lnTo>
                  <a:pt x="2396998" y="203707"/>
                </a:lnTo>
                <a:lnTo>
                  <a:pt x="2121916" y="278510"/>
                </a:lnTo>
                <a:lnTo>
                  <a:pt x="1856739" y="363854"/>
                </a:lnTo>
                <a:lnTo>
                  <a:pt x="1621282" y="449833"/>
                </a:lnTo>
                <a:lnTo>
                  <a:pt x="1395348" y="546353"/>
                </a:lnTo>
                <a:lnTo>
                  <a:pt x="1198498" y="642365"/>
                </a:lnTo>
                <a:lnTo>
                  <a:pt x="1011682" y="749553"/>
                </a:lnTo>
                <a:lnTo>
                  <a:pt x="697357" y="953134"/>
                </a:lnTo>
                <a:lnTo>
                  <a:pt x="559816" y="1059814"/>
                </a:lnTo>
                <a:lnTo>
                  <a:pt x="343928" y="1252854"/>
                </a:lnTo>
                <a:lnTo>
                  <a:pt x="255562" y="1338325"/>
                </a:lnTo>
                <a:lnTo>
                  <a:pt x="186296" y="1424177"/>
                </a:lnTo>
                <a:lnTo>
                  <a:pt x="127546" y="1488439"/>
                </a:lnTo>
                <a:lnTo>
                  <a:pt x="78346" y="1553082"/>
                </a:lnTo>
                <a:lnTo>
                  <a:pt x="39166" y="1606168"/>
                </a:lnTo>
                <a:lnTo>
                  <a:pt x="10032" y="1649094"/>
                </a:lnTo>
                <a:lnTo>
                  <a:pt x="0" y="1670303"/>
                </a:lnTo>
                <a:lnTo>
                  <a:pt x="19583" y="1649094"/>
                </a:lnTo>
                <a:lnTo>
                  <a:pt x="39166" y="1616836"/>
                </a:lnTo>
                <a:lnTo>
                  <a:pt x="78346" y="1563242"/>
                </a:lnTo>
                <a:lnTo>
                  <a:pt x="137579" y="1509648"/>
                </a:lnTo>
                <a:lnTo>
                  <a:pt x="196811" y="1445513"/>
                </a:lnTo>
                <a:lnTo>
                  <a:pt x="275145" y="1381251"/>
                </a:lnTo>
                <a:lnTo>
                  <a:pt x="373075" y="1295907"/>
                </a:lnTo>
                <a:lnTo>
                  <a:pt x="471423" y="1220596"/>
                </a:lnTo>
                <a:lnTo>
                  <a:pt x="599059" y="1135125"/>
                </a:lnTo>
                <a:lnTo>
                  <a:pt x="737108" y="1038605"/>
                </a:lnTo>
                <a:lnTo>
                  <a:pt x="884173" y="953134"/>
                </a:lnTo>
                <a:lnTo>
                  <a:pt x="1060958" y="867282"/>
                </a:lnTo>
                <a:lnTo>
                  <a:pt x="1247648" y="771270"/>
                </a:lnTo>
                <a:lnTo>
                  <a:pt x="1454023" y="695959"/>
                </a:lnTo>
                <a:lnTo>
                  <a:pt x="1679955" y="609980"/>
                </a:lnTo>
                <a:lnTo>
                  <a:pt x="1925574" y="535177"/>
                </a:lnTo>
                <a:lnTo>
                  <a:pt x="2180590" y="471042"/>
                </a:lnTo>
                <a:lnTo>
                  <a:pt x="2466340" y="407415"/>
                </a:lnTo>
                <a:lnTo>
                  <a:pt x="2770505" y="353821"/>
                </a:lnTo>
                <a:lnTo>
                  <a:pt x="3448431" y="289051"/>
                </a:lnTo>
                <a:lnTo>
                  <a:pt x="3811397" y="278510"/>
                </a:lnTo>
                <a:lnTo>
                  <a:pt x="6803720" y="278510"/>
                </a:lnTo>
                <a:lnTo>
                  <a:pt x="6503669" y="214248"/>
                </a:lnTo>
                <a:lnTo>
                  <a:pt x="5973445" y="128904"/>
                </a:lnTo>
                <a:lnTo>
                  <a:pt x="5481955" y="75310"/>
                </a:lnTo>
                <a:lnTo>
                  <a:pt x="5010404" y="32384"/>
                </a:lnTo>
                <a:lnTo>
                  <a:pt x="4558538" y="11175"/>
                </a:lnTo>
                <a:lnTo>
                  <a:pt x="4145788" y="0"/>
                </a:lnTo>
                <a:close/>
              </a:path>
              <a:path w="8252459" h="1670303">
                <a:moveTo>
                  <a:pt x="6803720" y="278510"/>
                </a:moveTo>
                <a:lnTo>
                  <a:pt x="4204589" y="278510"/>
                </a:lnTo>
                <a:lnTo>
                  <a:pt x="4627372" y="289051"/>
                </a:lnTo>
                <a:lnTo>
                  <a:pt x="5069205" y="321436"/>
                </a:lnTo>
                <a:lnTo>
                  <a:pt x="5531104" y="375030"/>
                </a:lnTo>
                <a:lnTo>
                  <a:pt x="6022213" y="449833"/>
                </a:lnTo>
                <a:lnTo>
                  <a:pt x="6542785" y="535177"/>
                </a:lnTo>
                <a:lnTo>
                  <a:pt x="7083552" y="653541"/>
                </a:lnTo>
                <a:lnTo>
                  <a:pt x="7653019" y="792479"/>
                </a:lnTo>
                <a:lnTo>
                  <a:pt x="8252459" y="953134"/>
                </a:lnTo>
                <a:lnTo>
                  <a:pt x="8252459" y="621156"/>
                </a:lnTo>
                <a:lnTo>
                  <a:pt x="7633334" y="460374"/>
                </a:lnTo>
                <a:lnTo>
                  <a:pt x="6803720" y="278510"/>
                </a:lnTo>
                <a:close/>
              </a:path>
            </a:pathLst>
          </a:custGeom>
          <a:solidFill>
            <a:srgbClr val="FAEB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3400" y="321563"/>
            <a:ext cx="8610599" cy="1572767"/>
          </a:xfrm>
          <a:custGeom>
            <a:avLst/>
            <a:gdLst/>
            <a:ahLst/>
            <a:cxnLst/>
            <a:rect l="l" t="t" r="r" b="b"/>
            <a:pathLst>
              <a:path w="8610599" h="1572767">
                <a:moveTo>
                  <a:pt x="4316095" y="0"/>
                </a:moveTo>
                <a:lnTo>
                  <a:pt x="3522726" y="42417"/>
                </a:lnTo>
                <a:lnTo>
                  <a:pt x="2815971" y="128269"/>
                </a:lnTo>
                <a:lnTo>
                  <a:pt x="2500884" y="192404"/>
                </a:lnTo>
                <a:lnTo>
                  <a:pt x="2207514" y="267207"/>
                </a:lnTo>
                <a:lnTo>
                  <a:pt x="1935226" y="342391"/>
                </a:lnTo>
                <a:lnTo>
                  <a:pt x="1685163" y="428370"/>
                </a:lnTo>
                <a:lnTo>
                  <a:pt x="1457452" y="513714"/>
                </a:lnTo>
                <a:lnTo>
                  <a:pt x="1250695" y="609599"/>
                </a:lnTo>
                <a:lnTo>
                  <a:pt x="1054608" y="706627"/>
                </a:lnTo>
                <a:lnTo>
                  <a:pt x="880618" y="802639"/>
                </a:lnTo>
                <a:lnTo>
                  <a:pt x="728954" y="899032"/>
                </a:lnTo>
                <a:lnTo>
                  <a:pt x="587286" y="995044"/>
                </a:lnTo>
                <a:lnTo>
                  <a:pt x="467829" y="1091437"/>
                </a:lnTo>
                <a:lnTo>
                  <a:pt x="358927" y="1177289"/>
                </a:lnTo>
                <a:lnTo>
                  <a:pt x="272237" y="1262760"/>
                </a:lnTo>
                <a:lnTo>
                  <a:pt x="195592" y="1337436"/>
                </a:lnTo>
                <a:lnTo>
                  <a:pt x="130568" y="1402079"/>
                </a:lnTo>
                <a:lnTo>
                  <a:pt x="76123" y="1465706"/>
                </a:lnTo>
                <a:lnTo>
                  <a:pt x="43878" y="1508632"/>
                </a:lnTo>
                <a:lnTo>
                  <a:pt x="11099" y="1551558"/>
                </a:lnTo>
                <a:lnTo>
                  <a:pt x="0" y="1572767"/>
                </a:lnTo>
                <a:lnTo>
                  <a:pt x="21678" y="1551558"/>
                </a:lnTo>
                <a:lnTo>
                  <a:pt x="43878" y="1519300"/>
                </a:lnTo>
                <a:lnTo>
                  <a:pt x="87223" y="1476882"/>
                </a:lnTo>
                <a:lnTo>
                  <a:pt x="141135" y="1423288"/>
                </a:lnTo>
                <a:lnTo>
                  <a:pt x="206692" y="1369821"/>
                </a:lnTo>
                <a:lnTo>
                  <a:pt x="380606" y="1219834"/>
                </a:lnTo>
                <a:lnTo>
                  <a:pt x="619531" y="1070228"/>
                </a:lnTo>
                <a:lnTo>
                  <a:pt x="761238" y="984376"/>
                </a:lnTo>
                <a:lnTo>
                  <a:pt x="924052" y="899032"/>
                </a:lnTo>
                <a:lnTo>
                  <a:pt x="1109091" y="813180"/>
                </a:lnTo>
                <a:lnTo>
                  <a:pt x="1304670" y="727836"/>
                </a:lnTo>
                <a:lnTo>
                  <a:pt x="1511300" y="653033"/>
                </a:lnTo>
                <a:lnTo>
                  <a:pt x="1750822" y="577849"/>
                </a:lnTo>
                <a:lnTo>
                  <a:pt x="2000758" y="503046"/>
                </a:lnTo>
                <a:lnTo>
                  <a:pt x="2283079" y="438403"/>
                </a:lnTo>
                <a:lnTo>
                  <a:pt x="2576449" y="384809"/>
                </a:lnTo>
                <a:lnTo>
                  <a:pt x="3229355" y="299465"/>
                </a:lnTo>
                <a:lnTo>
                  <a:pt x="3979417" y="257047"/>
                </a:lnTo>
                <a:lnTo>
                  <a:pt x="7071970" y="257047"/>
                </a:lnTo>
                <a:lnTo>
                  <a:pt x="6784213" y="203580"/>
                </a:lnTo>
                <a:lnTo>
                  <a:pt x="6240780" y="128269"/>
                </a:lnTo>
                <a:lnTo>
                  <a:pt x="5718556" y="64134"/>
                </a:lnTo>
                <a:lnTo>
                  <a:pt x="5229606" y="32384"/>
                </a:lnTo>
                <a:lnTo>
                  <a:pt x="4762246" y="11049"/>
                </a:lnTo>
                <a:lnTo>
                  <a:pt x="4316095" y="0"/>
                </a:lnTo>
                <a:close/>
              </a:path>
              <a:path w="8610599" h="1572767">
                <a:moveTo>
                  <a:pt x="7071970" y="257047"/>
                </a:moveTo>
                <a:lnTo>
                  <a:pt x="4392295" y="257047"/>
                </a:lnTo>
                <a:lnTo>
                  <a:pt x="4827270" y="278256"/>
                </a:lnTo>
                <a:lnTo>
                  <a:pt x="5284089" y="310641"/>
                </a:lnTo>
                <a:lnTo>
                  <a:pt x="5773039" y="353059"/>
                </a:lnTo>
                <a:lnTo>
                  <a:pt x="6284214" y="417194"/>
                </a:lnTo>
                <a:lnTo>
                  <a:pt x="6827520" y="513714"/>
                </a:lnTo>
                <a:lnTo>
                  <a:pt x="7392670" y="620775"/>
                </a:lnTo>
                <a:lnTo>
                  <a:pt x="7979918" y="749045"/>
                </a:lnTo>
                <a:lnTo>
                  <a:pt x="8610599" y="899032"/>
                </a:lnTo>
                <a:lnTo>
                  <a:pt x="8610599" y="588390"/>
                </a:lnTo>
                <a:lnTo>
                  <a:pt x="7968869" y="438403"/>
                </a:lnTo>
                <a:lnTo>
                  <a:pt x="7360411" y="310641"/>
                </a:lnTo>
                <a:lnTo>
                  <a:pt x="7071970" y="257047"/>
                </a:lnTo>
                <a:close/>
              </a:path>
            </a:pathLst>
          </a:custGeom>
          <a:solidFill>
            <a:srgbClr val="F5CD2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572000"/>
            <a:ext cx="9143999" cy="2285996"/>
          </a:xfrm>
          <a:custGeom>
            <a:avLst/>
            <a:gdLst/>
            <a:ahLst/>
            <a:cxnLst/>
            <a:rect l="l" t="t" r="r" b="b"/>
            <a:pathLst>
              <a:path w="9143999" h="2285996">
                <a:moveTo>
                  <a:pt x="0" y="1124484"/>
                </a:moveTo>
                <a:lnTo>
                  <a:pt x="0" y="2285996"/>
                </a:lnTo>
                <a:lnTo>
                  <a:pt x="9143999" y="2285996"/>
                </a:lnTo>
                <a:lnTo>
                  <a:pt x="9143999" y="1763941"/>
                </a:lnTo>
                <a:lnTo>
                  <a:pt x="3986149" y="1763941"/>
                </a:lnTo>
                <a:lnTo>
                  <a:pt x="3730085" y="1759642"/>
                </a:lnTo>
                <a:lnTo>
                  <a:pt x="3479049" y="1749903"/>
                </a:lnTo>
                <a:lnTo>
                  <a:pt x="3233190" y="1735141"/>
                </a:lnTo>
                <a:lnTo>
                  <a:pt x="2992654" y="1715777"/>
                </a:lnTo>
                <a:lnTo>
                  <a:pt x="2757592" y="1692227"/>
                </a:lnTo>
                <a:lnTo>
                  <a:pt x="2528151" y="1664912"/>
                </a:lnTo>
                <a:lnTo>
                  <a:pt x="2304479" y="1634250"/>
                </a:lnTo>
                <a:lnTo>
                  <a:pt x="2086726" y="1600660"/>
                </a:lnTo>
                <a:lnTo>
                  <a:pt x="1875039" y="1564561"/>
                </a:lnTo>
                <a:lnTo>
                  <a:pt x="1669567" y="1526371"/>
                </a:lnTo>
                <a:lnTo>
                  <a:pt x="1470459" y="1486510"/>
                </a:lnTo>
                <a:lnTo>
                  <a:pt x="1277862" y="1445396"/>
                </a:lnTo>
                <a:lnTo>
                  <a:pt x="1091926" y="1403447"/>
                </a:lnTo>
                <a:lnTo>
                  <a:pt x="740629" y="1318724"/>
                </a:lnTo>
                <a:lnTo>
                  <a:pt x="0" y="1124484"/>
                </a:lnTo>
                <a:close/>
              </a:path>
              <a:path w="9143999" h="2285996">
                <a:moveTo>
                  <a:pt x="9143999" y="0"/>
                </a:moveTo>
                <a:lnTo>
                  <a:pt x="9084905" y="77057"/>
                </a:lnTo>
                <a:lnTo>
                  <a:pt x="9014664" y="165684"/>
                </a:lnTo>
                <a:lnTo>
                  <a:pt x="8931645" y="264148"/>
                </a:lnTo>
                <a:lnTo>
                  <a:pt x="8834220" y="370716"/>
                </a:lnTo>
                <a:lnTo>
                  <a:pt x="8720758" y="483656"/>
                </a:lnTo>
                <a:lnTo>
                  <a:pt x="8589630" y="601233"/>
                </a:lnTo>
                <a:lnTo>
                  <a:pt x="8439205" y="721717"/>
                </a:lnTo>
                <a:lnTo>
                  <a:pt x="8267854" y="843373"/>
                </a:lnTo>
                <a:lnTo>
                  <a:pt x="8073947" y="964469"/>
                </a:lnTo>
                <a:lnTo>
                  <a:pt x="7855854" y="1083271"/>
                </a:lnTo>
                <a:lnTo>
                  <a:pt x="7611946" y="1198048"/>
                </a:lnTo>
                <a:lnTo>
                  <a:pt x="7340592" y="1307066"/>
                </a:lnTo>
                <a:lnTo>
                  <a:pt x="7040163" y="1408592"/>
                </a:lnTo>
                <a:lnTo>
                  <a:pt x="6709029" y="1500893"/>
                </a:lnTo>
                <a:lnTo>
                  <a:pt x="6345560" y="1582237"/>
                </a:lnTo>
                <a:lnTo>
                  <a:pt x="5948127" y="1650890"/>
                </a:lnTo>
                <a:lnTo>
                  <a:pt x="5515099" y="1705120"/>
                </a:lnTo>
                <a:lnTo>
                  <a:pt x="5044846" y="1743193"/>
                </a:lnTo>
                <a:lnTo>
                  <a:pt x="4535739" y="1763378"/>
                </a:lnTo>
                <a:lnTo>
                  <a:pt x="3986149" y="1763941"/>
                </a:lnTo>
                <a:lnTo>
                  <a:pt x="9143999" y="1763941"/>
                </a:lnTo>
                <a:lnTo>
                  <a:pt x="9143999" y="0"/>
                </a:lnTo>
                <a:close/>
              </a:path>
            </a:pathLst>
          </a:custGeom>
          <a:solidFill>
            <a:srgbClr val="5A160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114800"/>
            <a:ext cx="8991600" cy="2189041"/>
          </a:xfrm>
          <a:custGeom>
            <a:avLst/>
            <a:gdLst/>
            <a:ahLst/>
            <a:cxnLst/>
            <a:rect l="l" t="t" r="r" b="b"/>
            <a:pathLst>
              <a:path w="8991600" h="2189041">
                <a:moveTo>
                  <a:pt x="0" y="944499"/>
                </a:moveTo>
                <a:lnTo>
                  <a:pt x="0" y="1378839"/>
                </a:lnTo>
                <a:lnTo>
                  <a:pt x="1049999" y="1697960"/>
                </a:lnTo>
                <a:lnTo>
                  <a:pt x="2019513" y="1931003"/>
                </a:lnTo>
                <a:lnTo>
                  <a:pt x="2911422" y="2085505"/>
                </a:lnTo>
                <a:lnTo>
                  <a:pt x="3728606" y="2169005"/>
                </a:lnTo>
                <a:lnTo>
                  <a:pt x="4473946" y="2189041"/>
                </a:lnTo>
                <a:lnTo>
                  <a:pt x="5150322" y="2153151"/>
                </a:lnTo>
                <a:lnTo>
                  <a:pt x="5760616" y="2068874"/>
                </a:lnTo>
                <a:lnTo>
                  <a:pt x="6307707" y="1943749"/>
                </a:lnTo>
                <a:lnTo>
                  <a:pt x="6646160" y="1833588"/>
                </a:lnTo>
                <a:lnTo>
                  <a:pt x="4399901" y="1833588"/>
                </a:lnTo>
                <a:lnTo>
                  <a:pt x="3661208" y="1789868"/>
                </a:lnTo>
                <a:lnTo>
                  <a:pt x="2854358" y="1686045"/>
                </a:lnTo>
                <a:lnTo>
                  <a:pt x="1976863" y="1515173"/>
                </a:lnTo>
                <a:lnTo>
                  <a:pt x="1026239" y="1270306"/>
                </a:lnTo>
                <a:lnTo>
                  <a:pt x="0" y="944499"/>
                </a:lnTo>
                <a:close/>
              </a:path>
              <a:path w="8991600" h="2189041">
                <a:moveTo>
                  <a:pt x="8991600" y="0"/>
                </a:moveTo>
                <a:lnTo>
                  <a:pt x="8931512" y="92792"/>
                </a:lnTo>
                <a:lnTo>
                  <a:pt x="8852675" y="198365"/>
                </a:lnTo>
                <a:lnTo>
                  <a:pt x="8737994" y="334127"/>
                </a:lnTo>
                <a:lnTo>
                  <a:pt x="8584983" y="493133"/>
                </a:lnTo>
                <a:lnTo>
                  <a:pt x="8391158" y="668438"/>
                </a:lnTo>
                <a:lnTo>
                  <a:pt x="8154031" y="853096"/>
                </a:lnTo>
                <a:lnTo>
                  <a:pt x="7871118" y="1040161"/>
                </a:lnTo>
                <a:lnTo>
                  <a:pt x="7539933" y="1222688"/>
                </a:lnTo>
                <a:lnTo>
                  <a:pt x="7157989" y="1393731"/>
                </a:lnTo>
                <a:lnTo>
                  <a:pt x="6722802" y="1546344"/>
                </a:lnTo>
                <a:lnTo>
                  <a:pt x="6231885" y="1673582"/>
                </a:lnTo>
                <a:lnTo>
                  <a:pt x="5682753" y="1768499"/>
                </a:lnTo>
                <a:lnTo>
                  <a:pt x="5072920" y="1824149"/>
                </a:lnTo>
                <a:lnTo>
                  <a:pt x="4399901" y="1833588"/>
                </a:lnTo>
                <a:lnTo>
                  <a:pt x="6646160" y="1833588"/>
                </a:lnTo>
                <a:lnTo>
                  <a:pt x="6794478" y="1785313"/>
                </a:lnTo>
                <a:lnTo>
                  <a:pt x="7223807" y="1601104"/>
                </a:lnTo>
                <a:lnTo>
                  <a:pt x="7598576" y="1398662"/>
                </a:lnTo>
                <a:lnTo>
                  <a:pt x="7921666" y="1185525"/>
                </a:lnTo>
                <a:lnTo>
                  <a:pt x="8195957" y="969231"/>
                </a:lnTo>
                <a:lnTo>
                  <a:pt x="8424330" y="757318"/>
                </a:lnTo>
                <a:lnTo>
                  <a:pt x="8609665" y="557325"/>
                </a:lnTo>
                <a:lnTo>
                  <a:pt x="8754843" y="376790"/>
                </a:lnTo>
                <a:lnTo>
                  <a:pt x="8862745" y="223252"/>
                </a:lnTo>
                <a:lnTo>
                  <a:pt x="8936251" y="104248"/>
                </a:lnTo>
                <a:lnTo>
                  <a:pt x="8978243" y="27318"/>
                </a:lnTo>
                <a:lnTo>
                  <a:pt x="8991600" y="0"/>
                </a:lnTo>
                <a:close/>
              </a:path>
            </a:pathLst>
          </a:custGeom>
          <a:solidFill>
            <a:srgbClr val="FAEB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4572000"/>
            <a:ext cx="9144000" cy="1867695"/>
          </a:xfrm>
          <a:custGeom>
            <a:avLst/>
            <a:gdLst/>
            <a:ahLst/>
            <a:cxnLst/>
            <a:rect l="l" t="t" r="r" b="b"/>
            <a:pathLst>
              <a:path w="9144000" h="1867695">
                <a:moveTo>
                  <a:pt x="0" y="805941"/>
                </a:moveTo>
                <a:lnTo>
                  <a:pt x="0" y="1176439"/>
                </a:lnTo>
                <a:lnTo>
                  <a:pt x="1067798" y="1448711"/>
                </a:lnTo>
                <a:lnTo>
                  <a:pt x="2053746" y="1647542"/>
                </a:lnTo>
                <a:lnTo>
                  <a:pt x="2960774" y="1779361"/>
                </a:lnTo>
                <a:lnTo>
                  <a:pt x="3791809" y="1850602"/>
                </a:lnTo>
                <a:lnTo>
                  <a:pt x="4549782" y="1867695"/>
                </a:lnTo>
                <a:lnTo>
                  <a:pt x="5237623" y="1837073"/>
                </a:lnTo>
                <a:lnTo>
                  <a:pt x="5858261" y="1765167"/>
                </a:lnTo>
                <a:lnTo>
                  <a:pt x="6414625" y="1658409"/>
                </a:lnTo>
                <a:lnTo>
                  <a:pt x="6758668" y="1564459"/>
                </a:lnTo>
                <a:lnTo>
                  <a:pt x="4474452" y="1564459"/>
                </a:lnTo>
                <a:lnTo>
                  <a:pt x="3723241" y="1527166"/>
                </a:lnTo>
                <a:lnTo>
                  <a:pt x="2902719" y="1438594"/>
                </a:lnTo>
                <a:lnTo>
                  <a:pt x="2010356" y="1292816"/>
                </a:lnTo>
                <a:lnTo>
                  <a:pt x="1043625" y="1083907"/>
                </a:lnTo>
                <a:lnTo>
                  <a:pt x="0" y="805941"/>
                </a:lnTo>
                <a:close/>
              </a:path>
              <a:path w="9144000" h="1867695">
                <a:moveTo>
                  <a:pt x="9144000" y="0"/>
                </a:moveTo>
                <a:lnTo>
                  <a:pt x="9082892" y="79170"/>
                </a:lnTo>
                <a:lnTo>
                  <a:pt x="9002717" y="169245"/>
                </a:lnTo>
                <a:lnTo>
                  <a:pt x="8886090" y="285078"/>
                </a:lnTo>
                <a:lnTo>
                  <a:pt x="8730484" y="420743"/>
                </a:lnTo>
                <a:lnTo>
                  <a:pt x="8533370" y="570315"/>
                </a:lnTo>
                <a:lnTo>
                  <a:pt x="8292222" y="727867"/>
                </a:lnTo>
                <a:lnTo>
                  <a:pt x="8004511" y="887473"/>
                </a:lnTo>
                <a:lnTo>
                  <a:pt x="7667710" y="1043208"/>
                </a:lnTo>
                <a:lnTo>
                  <a:pt x="7279290" y="1189145"/>
                </a:lnTo>
                <a:lnTo>
                  <a:pt x="6836725" y="1319359"/>
                </a:lnTo>
                <a:lnTo>
                  <a:pt x="6337486" y="1427923"/>
                </a:lnTo>
                <a:lnTo>
                  <a:pt x="5779046" y="1508912"/>
                </a:lnTo>
                <a:lnTo>
                  <a:pt x="5158877" y="1556399"/>
                </a:lnTo>
                <a:lnTo>
                  <a:pt x="4474452" y="1564459"/>
                </a:lnTo>
                <a:lnTo>
                  <a:pt x="6758668" y="1564459"/>
                </a:lnTo>
                <a:lnTo>
                  <a:pt x="6909645" y="1523231"/>
                </a:lnTo>
                <a:lnTo>
                  <a:pt x="7346251" y="1366064"/>
                </a:lnTo>
                <a:lnTo>
                  <a:pt x="7727372" y="1193340"/>
                </a:lnTo>
                <a:lnTo>
                  <a:pt x="8055937" y="1011491"/>
                </a:lnTo>
                <a:lnTo>
                  <a:pt x="8334876" y="826948"/>
                </a:lnTo>
                <a:lnTo>
                  <a:pt x="8567118" y="646144"/>
                </a:lnTo>
                <a:lnTo>
                  <a:pt x="8755594" y="475510"/>
                </a:lnTo>
                <a:lnTo>
                  <a:pt x="8903232" y="321477"/>
                </a:lnTo>
                <a:lnTo>
                  <a:pt x="9012962" y="190478"/>
                </a:lnTo>
                <a:lnTo>
                  <a:pt x="9087714" y="88945"/>
                </a:lnTo>
                <a:lnTo>
                  <a:pt x="9130416" y="23308"/>
                </a:lnTo>
                <a:lnTo>
                  <a:pt x="9144000" y="0"/>
                </a:lnTo>
                <a:close/>
              </a:path>
            </a:pathLst>
          </a:custGeom>
          <a:solidFill>
            <a:srgbClr val="F5CD2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1540" y="169163"/>
            <a:ext cx="8252459" cy="1670303"/>
          </a:xfrm>
          <a:custGeom>
            <a:avLst/>
            <a:gdLst/>
            <a:ahLst/>
            <a:cxnLst/>
            <a:rect l="l" t="t" r="r" b="b"/>
            <a:pathLst>
              <a:path w="8252459" h="1670303">
                <a:moveTo>
                  <a:pt x="4145788" y="0"/>
                </a:moveTo>
                <a:lnTo>
                  <a:pt x="3743071" y="11175"/>
                </a:lnTo>
                <a:lnTo>
                  <a:pt x="3379597" y="42925"/>
                </a:lnTo>
                <a:lnTo>
                  <a:pt x="3026156" y="85978"/>
                </a:lnTo>
                <a:lnTo>
                  <a:pt x="2701798" y="138937"/>
                </a:lnTo>
                <a:lnTo>
                  <a:pt x="2396998" y="203707"/>
                </a:lnTo>
                <a:lnTo>
                  <a:pt x="2121916" y="278510"/>
                </a:lnTo>
                <a:lnTo>
                  <a:pt x="1856739" y="363854"/>
                </a:lnTo>
                <a:lnTo>
                  <a:pt x="1621282" y="449833"/>
                </a:lnTo>
                <a:lnTo>
                  <a:pt x="1395348" y="546353"/>
                </a:lnTo>
                <a:lnTo>
                  <a:pt x="1198498" y="642365"/>
                </a:lnTo>
                <a:lnTo>
                  <a:pt x="1011682" y="749553"/>
                </a:lnTo>
                <a:lnTo>
                  <a:pt x="697357" y="953134"/>
                </a:lnTo>
                <a:lnTo>
                  <a:pt x="559816" y="1059814"/>
                </a:lnTo>
                <a:lnTo>
                  <a:pt x="343928" y="1252854"/>
                </a:lnTo>
                <a:lnTo>
                  <a:pt x="255562" y="1338325"/>
                </a:lnTo>
                <a:lnTo>
                  <a:pt x="186296" y="1424177"/>
                </a:lnTo>
                <a:lnTo>
                  <a:pt x="127546" y="1488439"/>
                </a:lnTo>
                <a:lnTo>
                  <a:pt x="78346" y="1553082"/>
                </a:lnTo>
                <a:lnTo>
                  <a:pt x="39166" y="1606168"/>
                </a:lnTo>
                <a:lnTo>
                  <a:pt x="10032" y="1649094"/>
                </a:lnTo>
                <a:lnTo>
                  <a:pt x="0" y="1670303"/>
                </a:lnTo>
                <a:lnTo>
                  <a:pt x="19583" y="1649094"/>
                </a:lnTo>
                <a:lnTo>
                  <a:pt x="39166" y="1616836"/>
                </a:lnTo>
                <a:lnTo>
                  <a:pt x="78346" y="1563242"/>
                </a:lnTo>
                <a:lnTo>
                  <a:pt x="137579" y="1509648"/>
                </a:lnTo>
                <a:lnTo>
                  <a:pt x="196811" y="1445513"/>
                </a:lnTo>
                <a:lnTo>
                  <a:pt x="275145" y="1381251"/>
                </a:lnTo>
                <a:lnTo>
                  <a:pt x="373075" y="1295907"/>
                </a:lnTo>
                <a:lnTo>
                  <a:pt x="471423" y="1220596"/>
                </a:lnTo>
                <a:lnTo>
                  <a:pt x="599059" y="1135125"/>
                </a:lnTo>
                <a:lnTo>
                  <a:pt x="737108" y="1038605"/>
                </a:lnTo>
                <a:lnTo>
                  <a:pt x="884173" y="953134"/>
                </a:lnTo>
                <a:lnTo>
                  <a:pt x="1060958" y="867282"/>
                </a:lnTo>
                <a:lnTo>
                  <a:pt x="1247648" y="771270"/>
                </a:lnTo>
                <a:lnTo>
                  <a:pt x="1454023" y="695959"/>
                </a:lnTo>
                <a:lnTo>
                  <a:pt x="1679955" y="609980"/>
                </a:lnTo>
                <a:lnTo>
                  <a:pt x="1925574" y="535177"/>
                </a:lnTo>
                <a:lnTo>
                  <a:pt x="2180590" y="471042"/>
                </a:lnTo>
                <a:lnTo>
                  <a:pt x="2466340" y="407415"/>
                </a:lnTo>
                <a:lnTo>
                  <a:pt x="2770505" y="353821"/>
                </a:lnTo>
                <a:lnTo>
                  <a:pt x="3448431" y="289051"/>
                </a:lnTo>
                <a:lnTo>
                  <a:pt x="3811397" y="278510"/>
                </a:lnTo>
                <a:lnTo>
                  <a:pt x="6803720" y="278510"/>
                </a:lnTo>
                <a:lnTo>
                  <a:pt x="6503669" y="214248"/>
                </a:lnTo>
                <a:lnTo>
                  <a:pt x="5973445" y="128904"/>
                </a:lnTo>
                <a:lnTo>
                  <a:pt x="5481955" y="75310"/>
                </a:lnTo>
                <a:lnTo>
                  <a:pt x="5010404" y="32384"/>
                </a:lnTo>
                <a:lnTo>
                  <a:pt x="4558538" y="11175"/>
                </a:lnTo>
                <a:lnTo>
                  <a:pt x="4145788" y="0"/>
                </a:lnTo>
                <a:close/>
              </a:path>
              <a:path w="8252459" h="1670303">
                <a:moveTo>
                  <a:pt x="6803720" y="278510"/>
                </a:moveTo>
                <a:lnTo>
                  <a:pt x="4204589" y="278510"/>
                </a:lnTo>
                <a:lnTo>
                  <a:pt x="4627372" y="289051"/>
                </a:lnTo>
                <a:lnTo>
                  <a:pt x="5069205" y="321436"/>
                </a:lnTo>
                <a:lnTo>
                  <a:pt x="5531104" y="375030"/>
                </a:lnTo>
                <a:lnTo>
                  <a:pt x="6022213" y="449833"/>
                </a:lnTo>
                <a:lnTo>
                  <a:pt x="6542785" y="535177"/>
                </a:lnTo>
                <a:lnTo>
                  <a:pt x="7083552" y="653541"/>
                </a:lnTo>
                <a:lnTo>
                  <a:pt x="7653019" y="792479"/>
                </a:lnTo>
                <a:lnTo>
                  <a:pt x="8252459" y="953134"/>
                </a:lnTo>
                <a:lnTo>
                  <a:pt x="8252459" y="621156"/>
                </a:lnTo>
                <a:lnTo>
                  <a:pt x="7633334" y="460374"/>
                </a:lnTo>
                <a:lnTo>
                  <a:pt x="6803720" y="278510"/>
                </a:lnTo>
                <a:close/>
              </a:path>
            </a:pathLst>
          </a:custGeom>
          <a:solidFill>
            <a:srgbClr val="FAEB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3400" y="321563"/>
            <a:ext cx="8610599" cy="1572767"/>
          </a:xfrm>
          <a:custGeom>
            <a:avLst/>
            <a:gdLst/>
            <a:ahLst/>
            <a:cxnLst/>
            <a:rect l="l" t="t" r="r" b="b"/>
            <a:pathLst>
              <a:path w="8610599" h="1572767">
                <a:moveTo>
                  <a:pt x="4316095" y="0"/>
                </a:moveTo>
                <a:lnTo>
                  <a:pt x="3522726" y="42417"/>
                </a:lnTo>
                <a:lnTo>
                  <a:pt x="2815971" y="128269"/>
                </a:lnTo>
                <a:lnTo>
                  <a:pt x="2500884" y="192404"/>
                </a:lnTo>
                <a:lnTo>
                  <a:pt x="2207514" y="267207"/>
                </a:lnTo>
                <a:lnTo>
                  <a:pt x="1935226" y="342391"/>
                </a:lnTo>
                <a:lnTo>
                  <a:pt x="1685163" y="428370"/>
                </a:lnTo>
                <a:lnTo>
                  <a:pt x="1457452" y="513714"/>
                </a:lnTo>
                <a:lnTo>
                  <a:pt x="1250695" y="609599"/>
                </a:lnTo>
                <a:lnTo>
                  <a:pt x="1054608" y="706627"/>
                </a:lnTo>
                <a:lnTo>
                  <a:pt x="880618" y="802639"/>
                </a:lnTo>
                <a:lnTo>
                  <a:pt x="728954" y="899032"/>
                </a:lnTo>
                <a:lnTo>
                  <a:pt x="587286" y="995044"/>
                </a:lnTo>
                <a:lnTo>
                  <a:pt x="467829" y="1091437"/>
                </a:lnTo>
                <a:lnTo>
                  <a:pt x="358927" y="1177289"/>
                </a:lnTo>
                <a:lnTo>
                  <a:pt x="272237" y="1262760"/>
                </a:lnTo>
                <a:lnTo>
                  <a:pt x="195592" y="1337436"/>
                </a:lnTo>
                <a:lnTo>
                  <a:pt x="130568" y="1402079"/>
                </a:lnTo>
                <a:lnTo>
                  <a:pt x="76123" y="1465706"/>
                </a:lnTo>
                <a:lnTo>
                  <a:pt x="43878" y="1508632"/>
                </a:lnTo>
                <a:lnTo>
                  <a:pt x="11099" y="1551558"/>
                </a:lnTo>
                <a:lnTo>
                  <a:pt x="0" y="1572767"/>
                </a:lnTo>
                <a:lnTo>
                  <a:pt x="21678" y="1551558"/>
                </a:lnTo>
                <a:lnTo>
                  <a:pt x="43878" y="1519300"/>
                </a:lnTo>
                <a:lnTo>
                  <a:pt x="87223" y="1476882"/>
                </a:lnTo>
                <a:lnTo>
                  <a:pt x="141135" y="1423288"/>
                </a:lnTo>
                <a:lnTo>
                  <a:pt x="206692" y="1369821"/>
                </a:lnTo>
                <a:lnTo>
                  <a:pt x="380606" y="1219834"/>
                </a:lnTo>
                <a:lnTo>
                  <a:pt x="619531" y="1070228"/>
                </a:lnTo>
                <a:lnTo>
                  <a:pt x="761238" y="984376"/>
                </a:lnTo>
                <a:lnTo>
                  <a:pt x="924052" y="899032"/>
                </a:lnTo>
                <a:lnTo>
                  <a:pt x="1109091" y="813180"/>
                </a:lnTo>
                <a:lnTo>
                  <a:pt x="1304670" y="727836"/>
                </a:lnTo>
                <a:lnTo>
                  <a:pt x="1511300" y="653033"/>
                </a:lnTo>
                <a:lnTo>
                  <a:pt x="1750822" y="577849"/>
                </a:lnTo>
                <a:lnTo>
                  <a:pt x="2000758" y="503046"/>
                </a:lnTo>
                <a:lnTo>
                  <a:pt x="2283079" y="438403"/>
                </a:lnTo>
                <a:lnTo>
                  <a:pt x="2576449" y="384809"/>
                </a:lnTo>
                <a:lnTo>
                  <a:pt x="3229355" y="299465"/>
                </a:lnTo>
                <a:lnTo>
                  <a:pt x="3979417" y="257047"/>
                </a:lnTo>
                <a:lnTo>
                  <a:pt x="7071970" y="257047"/>
                </a:lnTo>
                <a:lnTo>
                  <a:pt x="6784213" y="203580"/>
                </a:lnTo>
                <a:lnTo>
                  <a:pt x="6240780" y="128269"/>
                </a:lnTo>
                <a:lnTo>
                  <a:pt x="5718556" y="64134"/>
                </a:lnTo>
                <a:lnTo>
                  <a:pt x="5229606" y="32384"/>
                </a:lnTo>
                <a:lnTo>
                  <a:pt x="4762246" y="11049"/>
                </a:lnTo>
                <a:lnTo>
                  <a:pt x="4316095" y="0"/>
                </a:lnTo>
                <a:close/>
              </a:path>
              <a:path w="8610599" h="1572767">
                <a:moveTo>
                  <a:pt x="7071970" y="257047"/>
                </a:moveTo>
                <a:lnTo>
                  <a:pt x="4392295" y="257047"/>
                </a:lnTo>
                <a:lnTo>
                  <a:pt x="4827270" y="278256"/>
                </a:lnTo>
                <a:lnTo>
                  <a:pt x="5284089" y="310641"/>
                </a:lnTo>
                <a:lnTo>
                  <a:pt x="5773039" y="353059"/>
                </a:lnTo>
                <a:lnTo>
                  <a:pt x="6284214" y="417194"/>
                </a:lnTo>
                <a:lnTo>
                  <a:pt x="6827520" y="513714"/>
                </a:lnTo>
                <a:lnTo>
                  <a:pt x="7392670" y="620775"/>
                </a:lnTo>
                <a:lnTo>
                  <a:pt x="7979918" y="749045"/>
                </a:lnTo>
                <a:lnTo>
                  <a:pt x="8610599" y="899032"/>
                </a:lnTo>
                <a:lnTo>
                  <a:pt x="8610599" y="588390"/>
                </a:lnTo>
                <a:lnTo>
                  <a:pt x="7968869" y="438403"/>
                </a:lnTo>
                <a:lnTo>
                  <a:pt x="7360411" y="310641"/>
                </a:lnTo>
                <a:lnTo>
                  <a:pt x="7071970" y="257047"/>
                </a:lnTo>
                <a:close/>
              </a:path>
            </a:pathLst>
          </a:custGeom>
          <a:solidFill>
            <a:srgbClr val="F5CD2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572000"/>
            <a:ext cx="9143999" cy="2285996"/>
          </a:xfrm>
          <a:custGeom>
            <a:avLst/>
            <a:gdLst/>
            <a:ahLst/>
            <a:cxnLst/>
            <a:rect l="l" t="t" r="r" b="b"/>
            <a:pathLst>
              <a:path w="9143999" h="2285996">
                <a:moveTo>
                  <a:pt x="0" y="1124484"/>
                </a:moveTo>
                <a:lnTo>
                  <a:pt x="0" y="2285996"/>
                </a:lnTo>
                <a:lnTo>
                  <a:pt x="9143999" y="2285996"/>
                </a:lnTo>
                <a:lnTo>
                  <a:pt x="9143999" y="1763941"/>
                </a:lnTo>
                <a:lnTo>
                  <a:pt x="3986149" y="1763941"/>
                </a:lnTo>
                <a:lnTo>
                  <a:pt x="3730085" y="1759642"/>
                </a:lnTo>
                <a:lnTo>
                  <a:pt x="3479049" y="1749903"/>
                </a:lnTo>
                <a:lnTo>
                  <a:pt x="3233190" y="1735141"/>
                </a:lnTo>
                <a:lnTo>
                  <a:pt x="2992654" y="1715777"/>
                </a:lnTo>
                <a:lnTo>
                  <a:pt x="2757592" y="1692227"/>
                </a:lnTo>
                <a:lnTo>
                  <a:pt x="2528151" y="1664912"/>
                </a:lnTo>
                <a:lnTo>
                  <a:pt x="2304479" y="1634250"/>
                </a:lnTo>
                <a:lnTo>
                  <a:pt x="2086726" y="1600660"/>
                </a:lnTo>
                <a:lnTo>
                  <a:pt x="1875039" y="1564561"/>
                </a:lnTo>
                <a:lnTo>
                  <a:pt x="1669567" y="1526371"/>
                </a:lnTo>
                <a:lnTo>
                  <a:pt x="1470459" y="1486510"/>
                </a:lnTo>
                <a:lnTo>
                  <a:pt x="1277862" y="1445396"/>
                </a:lnTo>
                <a:lnTo>
                  <a:pt x="1091926" y="1403447"/>
                </a:lnTo>
                <a:lnTo>
                  <a:pt x="740629" y="1318724"/>
                </a:lnTo>
                <a:lnTo>
                  <a:pt x="0" y="1124484"/>
                </a:lnTo>
                <a:close/>
              </a:path>
              <a:path w="9143999" h="2285996">
                <a:moveTo>
                  <a:pt x="9143999" y="0"/>
                </a:moveTo>
                <a:lnTo>
                  <a:pt x="9084905" y="77057"/>
                </a:lnTo>
                <a:lnTo>
                  <a:pt x="9014664" y="165684"/>
                </a:lnTo>
                <a:lnTo>
                  <a:pt x="8931645" y="264148"/>
                </a:lnTo>
                <a:lnTo>
                  <a:pt x="8834220" y="370716"/>
                </a:lnTo>
                <a:lnTo>
                  <a:pt x="8720758" y="483656"/>
                </a:lnTo>
                <a:lnTo>
                  <a:pt x="8589630" y="601233"/>
                </a:lnTo>
                <a:lnTo>
                  <a:pt x="8439205" y="721717"/>
                </a:lnTo>
                <a:lnTo>
                  <a:pt x="8267854" y="843373"/>
                </a:lnTo>
                <a:lnTo>
                  <a:pt x="8073947" y="964469"/>
                </a:lnTo>
                <a:lnTo>
                  <a:pt x="7855854" y="1083271"/>
                </a:lnTo>
                <a:lnTo>
                  <a:pt x="7611946" y="1198048"/>
                </a:lnTo>
                <a:lnTo>
                  <a:pt x="7340592" y="1307066"/>
                </a:lnTo>
                <a:lnTo>
                  <a:pt x="7040163" y="1408592"/>
                </a:lnTo>
                <a:lnTo>
                  <a:pt x="6709029" y="1500893"/>
                </a:lnTo>
                <a:lnTo>
                  <a:pt x="6345560" y="1582237"/>
                </a:lnTo>
                <a:lnTo>
                  <a:pt x="5948127" y="1650890"/>
                </a:lnTo>
                <a:lnTo>
                  <a:pt x="5515099" y="1705120"/>
                </a:lnTo>
                <a:lnTo>
                  <a:pt x="5044846" y="1743193"/>
                </a:lnTo>
                <a:lnTo>
                  <a:pt x="4535739" y="1763378"/>
                </a:lnTo>
                <a:lnTo>
                  <a:pt x="3986149" y="1763941"/>
                </a:lnTo>
                <a:lnTo>
                  <a:pt x="9143999" y="1763941"/>
                </a:lnTo>
                <a:lnTo>
                  <a:pt x="9143999" y="0"/>
                </a:lnTo>
                <a:close/>
              </a:path>
            </a:pathLst>
          </a:custGeom>
          <a:solidFill>
            <a:srgbClr val="5A160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114800"/>
            <a:ext cx="8991600" cy="2189041"/>
          </a:xfrm>
          <a:custGeom>
            <a:avLst/>
            <a:gdLst/>
            <a:ahLst/>
            <a:cxnLst/>
            <a:rect l="l" t="t" r="r" b="b"/>
            <a:pathLst>
              <a:path w="8991600" h="2189041">
                <a:moveTo>
                  <a:pt x="0" y="944499"/>
                </a:moveTo>
                <a:lnTo>
                  <a:pt x="0" y="1378839"/>
                </a:lnTo>
                <a:lnTo>
                  <a:pt x="1049999" y="1697960"/>
                </a:lnTo>
                <a:lnTo>
                  <a:pt x="2019513" y="1931003"/>
                </a:lnTo>
                <a:lnTo>
                  <a:pt x="2911422" y="2085505"/>
                </a:lnTo>
                <a:lnTo>
                  <a:pt x="3728606" y="2169005"/>
                </a:lnTo>
                <a:lnTo>
                  <a:pt x="4473946" y="2189041"/>
                </a:lnTo>
                <a:lnTo>
                  <a:pt x="5150322" y="2153151"/>
                </a:lnTo>
                <a:lnTo>
                  <a:pt x="5760616" y="2068874"/>
                </a:lnTo>
                <a:lnTo>
                  <a:pt x="6307707" y="1943749"/>
                </a:lnTo>
                <a:lnTo>
                  <a:pt x="6646160" y="1833588"/>
                </a:lnTo>
                <a:lnTo>
                  <a:pt x="4399901" y="1833588"/>
                </a:lnTo>
                <a:lnTo>
                  <a:pt x="3661208" y="1789868"/>
                </a:lnTo>
                <a:lnTo>
                  <a:pt x="2854358" y="1686045"/>
                </a:lnTo>
                <a:lnTo>
                  <a:pt x="1976863" y="1515173"/>
                </a:lnTo>
                <a:lnTo>
                  <a:pt x="1026239" y="1270306"/>
                </a:lnTo>
                <a:lnTo>
                  <a:pt x="0" y="944499"/>
                </a:lnTo>
                <a:close/>
              </a:path>
              <a:path w="8991600" h="2189041">
                <a:moveTo>
                  <a:pt x="8991600" y="0"/>
                </a:moveTo>
                <a:lnTo>
                  <a:pt x="8931512" y="92792"/>
                </a:lnTo>
                <a:lnTo>
                  <a:pt x="8852675" y="198365"/>
                </a:lnTo>
                <a:lnTo>
                  <a:pt x="8737994" y="334127"/>
                </a:lnTo>
                <a:lnTo>
                  <a:pt x="8584983" y="493133"/>
                </a:lnTo>
                <a:lnTo>
                  <a:pt x="8391158" y="668438"/>
                </a:lnTo>
                <a:lnTo>
                  <a:pt x="8154031" y="853096"/>
                </a:lnTo>
                <a:lnTo>
                  <a:pt x="7871118" y="1040161"/>
                </a:lnTo>
                <a:lnTo>
                  <a:pt x="7539933" y="1222688"/>
                </a:lnTo>
                <a:lnTo>
                  <a:pt x="7157989" y="1393731"/>
                </a:lnTo>
                <a:lnTo>
                  <a:pt x="6722802" y="1546344"/>
                </a:lnTo>
                <a:lnTo>
                  <a:pt x="6231885" y="1673582"/>
                </a:lnTo>
                <a:lnTo>
                  <a:pt x="5682753" y="1768499"/>
                </a:lnTo>
                <a:lnTo>
                  <a:pt x="5072920" y="1824149"/>
                </a:lnTo>
                <a:lnTo>
                  <a:pt x="4399901" y="1833588"/>
                </a:lnTo>
                <a:lnTo>
                  <a:pt x="6646160" y="1833588"/>
                </a:lnTo>
                <a:lnTo>
                  <a:pt x="6794478" y="1785313"/>
                </a:lnTo>
                <a:lnTo>
                  <a:pt x="7223807" y="1601104"/>
                </a:lnTo>
                <a:lnTo>
                  <a:pt x="7598576" y="1398662"/>
                </a:lnTo>
                <a:lnTo>
                  <a:pt x="7921666" y="1185525"/>
                </a:lnTo>
                <a:lnTo>
                  <a:pt x="8195957" y="969231"/>
                </a:lnTo>
                <a:lnTo>
                  <a:pt x="8424330" y="757318"/>
                </a:lnTo>
                <a:lnTo>
                  <a:pt x="8609665" y="557325"/>
                </a:lnTo>
                <a:lnTo>
                  <a:pt x="8754843" y="376790"/>
                </a:lnTo>
                <a:lnTo>
                  <a:pt x="8862745" y="223252"/>
                </a:lnTo>
                <a:lnTo>
                  <a:pt x="8936251" y="104248"/>
                </a:lnTo>
                <a:lnTo>
                  <a:pt x="8978243" y="27318"/>
                </a:lnTo>
                <a:lnTo>
                  <a:pt x="8991600" y="0"/>
                </a:lnTo>
                <a:close/>
              </a:path>
            </a:pathLst>
          </a:custGeom>
          <a:solidFill>
            <a:srgbClr val="FAEB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4572000"/>
            <a:ext cx="9144000" cy="1867695"/>
          </a:xfrm>
          <a:custGeom>
            <a:avLst/>
            <a:gdLst/>
            <a:ahLst/>
            <a:cxnLst/>
            <a:rect l="l" t="t" r="r" b="b"/>
            <a:pathLst>
              <a:path w="9144000" h="1867695">
                <a:moveTo>
                  <a:pt x="0" y="805941"/>
                </a:moveTo>
                <a:lnTo>
                  <a:pt x="0" y="1176439"/>
                </a:lnTo>
                <a:lnTo>
                  <a:pt x="1067798" y="1448711"/>
                </a:lnTo>
                <a:lnTo>
                  <a:pt x="2053746" y="1647542"/>
                </a:lnTo>
                <a:lnTo>
                  <a:pt x="2960774" y="1779361"/>
                </a:lnTo>
                <a:lnTo>
                  <a:pt x="3791809" y="1850602"/>
                </a:lnTo>
                <a:lnTo>
                  <a:pt x="4549782" y="1867695"/>
                </a:lnTo>
                <a:lnTo>
                  <a:pt x="5237623" y="1837073"/>
                </a:lnTo>
                <a:lnTo>
                  <a:pt x="5858261" y="1765167"/>
                </a:lnTo>
                <a:lnTo>
                  <a:pt x="6414625" y="1658409"/>
                </a:lnTo>
                <a:lnTo>
                  <a:pt x="6758668" y="1564459"/>
                </a:lnTo>
                <a:lnTo>
                  <a:pt x="4474452" y="1564459"/>
                </a:lnTo>
                <a:lnTo>
                  <a:pt x="3723241" y="1527166"/>
                </a:lnTo>
                <a:lnTo>
                  <a:pt x="2902719" y="1438594"/>
                </a:lnTo>
                <a:lnTo>
                  <a:pt x="2010356" y="1292816"/>
                </a:lnTo>
                <a:lnTo>
                  <a:pt x="1043625" y="1083907"/>
                </a:lnTo>
                <a:lnTo>
                  <a:pt x="0" y="805941"/>
                </a:lnTo>
                <a:close/>
              </a:path>
              <a:path w="9144000" h="1867695">
                <a:moveTo>
                  <a:pt x="9144000" y="0"/>
                </a:moveTo>
                <a:lnTo>
                  <a:pt x="9082892" y="79170"/>
                </a:lnTo>
                <a:lnTo>
                  <a:pt x="9002717" y="169245"/>
                </a:lnTo>
                <a:lnTo>
                  <a:pt x="8886090" y="285078"/>
                </a:lnTo>
                <a:lnTo>
                  <a:pt x="8730484" y="420743"/>
                </a:lnTo>
                <a:lnTo>
                  <a:pt x="8533370" y="570315"/>
                </a:lnTo>
                <a:lnTo>
                  <a:pt x="8292222" y="727867"/>
                </a:lnTo>
                <a:lnTo>
                  <a:pt x="8004511" y="887473"/>
                </a:lnTo>
                <a:lnTo>
                  <a:pt x="7667710" y="1043208"/>
                </a:lnTo>
                <a:lnTo>
                  <a:pt x="7279290" y="1189145"/>
                </a:lnTo>
                <a:lnTo>
                  <a:pt x="6836725" y="1319359"/>
                </a:lnTo>
                <a:lnTo>
                  <a:pt x="6337486" y="1427923"/>
                </a:lnTo>
                <a:lnTo>
                  <a:pt x="5779046" y="1508912"/>
                </a:lnTo>
                <a:lnTo>
                  <a:pt x="5158877" y="1556399"/>
                </a:lnTo>
                <a:lnTo>
                  <a:pt x="4474452" y="1564459"/>
                </a:lnTo>
                <a:lnTo>
                  <a:pt x="6758668" y="1564459"/>
                </a:lnTo>
                <a:lnTo>
                  <a:pt x="6909645" y="1523231"/>
                </a:lnTo>
                <a:lnTo>
                  <a:pt x="7346251" y="1366064"/>
                </a:lnTo>
                <a:lnTo>
                  <a:pt x="7727372" y="1193340"/>
                </a:lnTo>
                <a:lnTo>
                  <a:pt x="8055937" y="1011491"/>
                </a:lnTo>
                <a:lnTo>
                  <a:pt x="8334876" y="826948"/>
                </a:lnTo>
                <a:lnTo>
                  <a:pt x="8567118" y="646144"/>
                </a:lnTo>
                <a:lnTo>
                  <a:pt x="8755594" y="475510"/>
                </a:lnTo>
                <a:lnTo>
                  <a:pt x="8903232" y="321477"/>
                </a:lnTo>
                <a:lnTo>
                  <a:pt x="9012962" y="190478"/>
                </a:lnTo>
                <a:lnTo>
                  <a:pt x="9087714" y="88945"/>
                </a:lnTo>
                <a:lnTo>
                  <a:pt x="9130416" y="23308"/>
                </a:lnTo>
                <a:lnTo>
                  <a:pt x="9144000" y="0"/>
                </a:lnTo>
                <a:close/>
              </a:path>
            </a:pathLst>
          </a:custGeom>
          <a:solidFill>
            <a:srgbClr val="F5CD2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07340" y="1589049"/>
            <a:ext cx="8624747" cy="482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0"/>
              </a:lnSpc>
              <a:spcBef>
                <a:spcPts val="188"/>
              </a:spcBef>
            </a:pPr>
            <a:r>
              <a:rPr sz="5400" b="1" u="heavy" spc="0" baseline="3034" dirty="0" smtClean="0">
                <a:solidFill>
                  <a:srgbClr val="85200F"/>
                </a:solidFill>
                <a:latin typeface="Calibri"/>
                <a:cs typeface="Calibri"/>
              </a:rPr>
              <a:t>Ad</a:t>
            </a:r>
            <a:r>
              <a:rPr sz="5400" b="1" u="heavy" spc="-50" baseline="3034" dirty="0" smtClean="0">
                <a:solidFill>
                  <a:srgbClr val="85200F"/>
                </a:solidFill>
                <a:latin typeface="Calibri"/>
                <a:cs typeface="Calibri"/>
              </a:rPr>
              <a:t>v</a:t>
            </a:r>
            <a:r>
              <a:rPr sz="5400" b="1" u="heavy" spc="0" baseline="3034" dirty="0" smtClean="0">
                <a:solidFill>
                  <a:srgbClr val="85200F"/>
                </a:solidFill>
                <a:latin typeface="Calibri"/>
                <a:cs typeface="Calibri"/>
              </a:rPr>
              <a:t>a</a:t>
            </a:r>
            <a:r>
              <a:rPr sz="5400" b="1" u="heavy" spc="-39" baseline="3034" dirty="0" smtClean="0">
                <a:solidFill>
                  <a:srgbClr val="85200F"/>
                </a:solidFill>
                <a:latin typeface="Calibri"/>
                <a:cs typeface="Calibri"/>
              </a:rPr>
              <a:t>nt</a:t>
            </a:r>
            <a:r>
              <a:rPr sz="5400" b="1" u="heavy" spc="0" baseline="3034" dirty="0" smtClean="0">
                <a:solidFill>
                  <a:srgbClr val="85200F"/>
                </a:solidFill>
                <a:latin typeface="Calibri"/>
                <a:cs typeface="Calibri"/>
              </a:rPr>
              <a:t>a</a:t>
            </a:r>
            <a:r>
              <a:rPr sz="5400" b="1" u="heavy" spc="-39" baseline="3034" dirty="0" smtClean="0">
                <a:solidFill>
                  <a:srgbClr val="85200F"/>
                </a:solidFill>
                <a:latin typeface="Calibri"/>
                <a:cs typeface="Calibri"/>
              </a:rPr>
              <a:t>g</a:t>
            </a:r>
            <a:r>
              <a:rPr sz="5400" b="1" u="heavy" spc="0" baseline="3034" dirty="0" smtClean="0">
                <a:solidFill>
                  <a:srgbClr val="85200F"/>
                </a:solidFill>
                <a:latin typeface="Calibri"/>
                <a:cs typeface="Calibri"/>
              </a:rPr>
              <a:t>es</a:t>
            </a:r>
            <a:r>
              <a:rPr sz="5400" b="1" u="heavy" spc="-34" baseline="3034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5400" b="1" u="heavy" spc="0" baseline="3034" dirty="0" smtClean="0">
                <a:solidFill>
                  <a:srgbClr val="85200F"/>
                </a:solidFill>
                <a:latin typeface="Calibri"/>
                <a:cs typeface="Calibri"/>
              </a:rPr>
              <a:t>of Ex</a:t>
            </a:r>
            <a:r>
              <a:rPr sz="5400" b="1" u="heavy" spc="-54" baseline="3034" dirty="0" smtClean="0">
                <a:solidFill>
                  <a:srgbClr val="85200F"/>
                </a:solidFill>
                <a:latin typeface="Calibri"/>
                <a:cs typeface="Calibri"/>
              </a:rPr>
              <a:t>t</a:t>
            </a:r>
            <a:r>
              <a:rPr sz="5400" b="1" u="heavy" spc="0" baseline="3034" dirty="0" smtClean="0">
                <a:solidFill>
                  <a:srgbClr val="85200F"/>
                </a:solidFill>
                <a:latin typeface="Calibri"/>
                <a:cs typeface="Calibri"/>
              </a:rPr>
              <a:t>ended </a:t>
            </a:r>
            <a:r>
              <a:rPr sz="5400" b="1" u="heavy" spc="-44" baseline="3034" dirty="0" smtClean="0">
                <a:solidFill>
                  <a:srgbClr val="85200F"/>
                </a:solidFill>
                <a:latin typeface="Calibri"/>
                <a:cs typeface="Calibri"/>
              </a:rPr>
              <a:t>R</a:t>
            </a:r>
            <a:r>
              <a:rPr sz="5400" b="1" u="heavy" spc="0" baseline="3034" dirty="0" smtClean="0">
                <a:solidFill>
                  <a:srgbClr val="85200F"/>
                </a:solidFill>
                <a:latin typeface="Calibri"/>
                <a:cs typeface="Calibri"/>
              </a:rPr>
              <a:t>esponse Que</a:t>
            </a:r>
            <a:r>
              <a:rPr sz="5400" b="1" u="heavy" spc="-39" baseline="3034" dirty="0" smtClean="0">
                <a:solidFill>
                  <a:srgbClr val="85200F"/>
                </a:solidFill>
                <a:latin typeface="Calibri"/>
                <a:cs typeface="Calibri"/>
              </a:rPr>
              <a:t>s</a:t>
            </a:r>
            <a:r>
              <a:rPr sz="5400" b="1" u="heavy" spc="0" baseline="3034" dirty="0" smtClean="0">
                <a:solidFill>
                  <a:srgbClr val="85200F"/>
                </a:solidFill>
                <a:latin typeface="Calibri"/>
                <a:cs typeface="Calibri"/>
              </a:rPr>
              <a:t>tions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8340" y="2668950"/>
            <a:ext cx="2156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31544" y="2690367"/>
            <a:ext cx="7642827" cy="8072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87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This</a:t>
            </a:r>
            <a:r>
              <a:rPr sz="4200" spc="-25" baseline="2925" dirty="0" smtClean="0">
                <a:latin typeface="Calibri"/>
                <a:cs typeface="Calibri"/>
              </a:rPr>
              <a:t> </a:t>
            </a:r>
            <a:r>
              <a:rPr sz="4200" spc="0" baseline="2925" dirty="0" smtClean="0">
                <a:latin typeface="Calibri"/>
                <a:cs typeface="Calibri"/>
              </a:rPr>
              <a:t>type</a:t>
            </a:r>
            <a:r>
              <a:rPr sz="4200" spc="-20" baseline="2925" dirty="0" smtClean="0">
                <a:latin typeface="Calibri"/>
                <a:cs typeface="Calibri"/>
              </a:rPr>
              <a:t> </a:t>
            </a:r>
            <a:r>
              <a:rPr sz="4200" spc="4" baseline="2925" dirty="0" smtClean="0">
                <a:latin typeface="Calibri"/>
                <a:cs typeface="Calibri"/>
              </a:rPr>
              <a:t>o</a:t>
            </a:r>
            <a:r>
              <a:rPr sz="4200" spc="0" baseline="2925" dirty="0" smtClean="0">
                <a:latin typeface="Calibri"/>
                <a:cs typeface="Calibri"/>
              </a:rPr>
              <a:t>f</a:t>
            </a:r>
            <a:r>
              <a:rPr sz="4200" spc="-8" baseline="2925" dirty="0" smtClean="0">
                <a:latin typeface="Calibri"/>
                <a:cs typeface="Calibri"/>
              </a:rPr>
              <a:t> </a:t>
            </a:r>
            <a:r>
              <a:rPr sz="4200" spc="0" baseline="2925" dirty="0" smtClean="0">
                <a:latin typeface="Calibri"/>
                <a:cs typeface="Calibri"/>
              </a:rPr>
              <a:t>ess</a:t>
            </a:r>
            <a:r>
              <a:rPr sz="4200" spc="-44" baseline="2925" dirty="0" smtClean="0">
                <a:latin typeface="Calibri"/>
                <a:cs typeface="Calibri"/>
              </a:rPr>
              <a:t>a</a:t>
            </a:r>
            <a:r>
              <a:rPr sz="4200" spc="0" baseline="2925" dirty="0" smtClean="0">
                <a:latin typeface="Calibri"/>
                <a:cs typeface="Calibri"/>
              </a:rPr>
              <a:t>y</a:t>
            </a:r>
            <a:r>
              <a:rPr sz="4200" spc="-46" baseline="2925" dirty="0" smtClean="0">
                <a:latin typeface="Calibri"/>
                <a:cs typeface="Calibri"/>
              </a:rPr>
              <a:t> </a:t>
            </a:r>
            <a:r>
              <a:rPr sz="4200" spc="0" baseline="2925" dirty="0" smtClean="0">
                <a:latin typeface="Calibri"/>
                <a:cs typeface="Calibri"/>
              </a:rPr>
              <a:t>i</a:t>
            </a:r>
            <a:r>
              <a:rPr sz="4200" spc="-19" baseline="2925" dirty="0" smtClean="0">
                <a:latin typeface="Calibri"/>
                <a:cs typeface="Calibri"/>
              </a:rPr>
              <a:t>t</a:t>
            </a:r>
            <a:r>
              <a:rPr sz="4200" spc="0" baseline="2925" dirty="0" smtClean="0">
                <a:latin typeface="Calibri"/>
                <a:cs typeface="Calibri"/>
              </a:rPr>
              <a:t>em</a:t>
            </a:r>
            <a:r>
              <a:rPr sz="4200" spc="-37" baseline="2925" dirty="0" smtClean="0">
                <a:latin typeface="Calibri"/>
                <a:cs typeface="Calibri"/>
              </a:rPr>
              <a:t> </a:t>
            </a:r>
            <a:r>
              <a:rPr sz="4200" spc="-4" baseline="2925" dirty="0" smtClean="0">
                <a:latin typeface="Calibri"/>
                <a:cs typeface="Calibri"/>
              </a:rPr>
              <a:t>i</a:t>
            </a:r>
            <a:r>
              <a:rPr sz="4200" spc="0" baseline="2925" dirty="0" smtClean="0">
                <a:latin typeface="Calibri"/>
                <a:cs typeface="Calibri"/>
              </a:rPr>
              <a:t>s</a:t>
            </a:r>
            <a:r>
              <a:rPr sz="4200" spc="7" baseline="2925" dirty="0" smtClean="0">
                <a:latin typeface="Calibri"/>
                <a:cs typeface="Calibri"/>
              </a:rPr>
              <a:t> </a:t>
            </a:r>
            <a:r>
              <a:rPr sz="4200" spc="0" baseline="2925" dirty="0" smtClean="0">
                <a:latin typeface="Calibri"/>
                <a:cs typeface="Calibri"/>
              </a:rPr>
              <a:t>m</a:t>
            </a:r>
            <a:r>
              <a:rPr sz="4200" spc="9" baseline="2925" dirty="0" smtClean="0">
                <a:latin typeface="Calibri"/>
                <a:cs typeface="Calibri"/>
              </a:rPr>
              <a:t>o</a:t>
            </a:r>
            <a:r>
              <a:rPr sz="4200" spc="-25" baseline="2925" dirty="0" smtClean="0">
                <a:latin typeface="Calibri"/>
                <a:cs typeface="Calibri"/>
              </a:rPr>
              <a:t>s</a:t>
            </a:r>
            <a:r>
              <a:rPr sz="4200" spc="0" baseline="2925" dirty="0" smtClean="0">
                <a:latin typeface="Calibri"/>
                <a:cs typeface="Calibri"/>
              </a:rPr>
              <a:t>tly</a:t>
            </a:r>
            <a:r>
              <a:rPr sz="4200" spc="-56" baseline="2925" dirty="0" smtClean="0">
                <a:latin typeface="Calibri"/>
                <a:cs typeface="Calibri"/>
              </a:rPr>
              <a:t> </a:t>
            </a:r>
            <a:r>
              <a:rPr sz="4200" spc="0" baseline="2925" dirty="0" smtClean="0">
                <a:latin typeface="Calibri"/>
                <a:cs typeface="Calibri"/>
              </a:rPr>
              <a:t>us</a:t>
            </a:r>
            <a:r>
              <a:rPr sz="4200" spc="-29" baseline="2925" dirty="0" smtClean="0">
                <a:latin typeface="Calibri"/>
                <a:cs typeface="Calibri"/>
              </a:rPr>
              <a:t>e</a:t>
            </a:r>
            <a:r>
              <a:rPr sz="4200" spc="9" baseline="2925" dirty="0" smtClean="0">
                <a:latin typeface="Calibri"/>
                <a:cs typeface="Calibri"/>
              </a:rPr>
              <a:t>f</a:t>
            </a:r>
            <a:r>
              <a:rPr sz="4200" spc="0" baseline="2925" dirty="0" smtClean="0">
                <a:latin typeface="Calibri"/>
                <a:cs typeface="Calibri"/>
              </a:rPr>
              <a:t>ul</a:t>
            </a:r>
            <a:r>
              <a:rPr sz="4200" spc="-59" baseline="2925" dirty="0" smtClean="0">
                <a:latin typeface="Calibri"/>
                <a:cs typeface="Calibri"/>
              </a:rPr>
              <a:t> </a:t>
            </a:r>
            <a:r>
              <a:rPr sz="4200" spc="4" baseline="2925" dirty="0" smtClean="0">
                <a:latin typeface="Calibri"/>
                <a:cs typeface="Calibri"/>
              </a:rPr>
              <a:t>i</a:t>
            </a:r>
            <a:r>
              <a:rPr sz="4200" spc="0" baseline="2925" dirty="0" smtClean="0">
                <a:latin typeface="Calibri"/>
                <a:cs typeface="Calibri"/>
              </a:rPr>
              <a:t>n</a:t>
            </a:r>
            <a:r>
              <a:rPr sz="4200" spc="3" baseline="2925" dirty="0" smtClean="0">
                <a:latin typeface="Calibri"/>
                <a:cs typeface="Calibri"/>
              </a:rPr>
              <a:t> </a:t>
            </a:r>
            <a:r>
              <a:rPr sz="4200" spc="0" baseline="2925" dirty="0" smtClean="0">
                <a:latin typeface="Calibri"/>
                <a:cs typeface="Calibri"/>
              </a:rPr>
              <a:t>me</a:t>
            </a:r>
            <a:r>
              <a:rPr sz="4200" spc="4" baseline="2925" dirty="0" smtClean="0">
                <a:latin typeface="Calibri"/>
                <a:cs typeface="Calibri"/>
              </a:rPr>
              <a:t>a</a:t>
            </a:r>
            <a:r>
              <a:rPr sz="4200" spc="0" baseline="2925" dirty="0" smtClean="0">
                <a:latin typeface="Calibri"/>
                <a:cs typeface="Calibri"/>
              </a:rPr>
              <a:t>s</a:t>
            </a:r>
            <a:r>
              <a:rPr sz="4200" spc="4" baseline="2925" dirty="0" smtClean="0">
                <a:latin typeface="Calibri"/>
                <a:cs typeface="Calibri"/>
              </a:rPr>
              <a:t>u</a:t>
            </a:r>
            <a:r>
              <a:rPr sz="4200" spc="0" baseline="2925" dirty="0" smtClean="0">
                <a:latin typeface="Calibri"/>
                <a:cs typeface="Calibri"/>
              </a:rPr>
              <a:t>ring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360"/>
              </a:lnSpc>
              <a:spcBef>
                <a:spcPts val="20"/>
              </a:spcBef>
            </a:pPr>
            <a:r>
              <a:rPr sz="4200" spc="0" baseline="1950" dirty="0" smtClean="0">
                <a:latin typeface="Calibri"/>
                <a:cs typeface="Calibri"/>
              </a:rPr>
              <a:t>lear</a:t>
            </a:r>
            <a:r>
              <a:rPr sz="4200" spc="-9" baseline="1950" dirty="0" smtClean="0">
                <a:latin typeface="Calibri"/>
                <a:cs typeface="Calibri"/>
              </a:rPr>
              <a:t>n</a:t>
            </a:r>
            <a:r>
              <a:rPr sz="4200" spc="0" baseline="1950" dirty="0" smtClean="0">
                <a:latin typeface="Calibri"/>
                <a:cs typeface="Calibri"/>
              </a:rPr>
              <a:t>i</a:t>
            </a:r>
            <a:r>
              <a:rPr sz="4200" spc="-9" baseline="1950" dirty="0" smtClean="0">
                <a:latin typeface="Calibri"/>
                <a:cs typeface="Calibri"/>
              </a:rPr>
              <a:t>n</a:t>
            </a:r>
            <a:r>
              <a:rPr sz="4200" spc="0" baseline="1950" dirty="0" smtClean="0">
                <a:latin typeface="Calibri"/>
                <a:cs typeface="Calibri"/>
              </a:rPr>
              <a:t>g</a:t>
            </a:r>
            <a:r>
              <a:rPr sz="4200" spc="240" baseline="1950" dirty="0" smtClean="0">
                <a:latin typeface="Calibri"/>
                <a:cs typeface="Calibri"/>
              </a:rPr>
              <a:t> </a:t>
            </a:r>
            <a:r>
              <a:rPr sz="4200" spc="9" baseline="1950" dirty="0" smtClean="0">
                <a:latin typeface="Calibri"/>
                <a:cs typeface="Calibri"/>
              </a:rPr>
              <a:t>o</a:t>
            </a:r>
            <a:r>
              <a:rPr sz="4200" spc="0" baseline="1950" dirty="0" smtClean="0">
                <a:latin typeface="Calibri"/>
                <a:cs typeface="Calibri"/>
              </a:rPr>
              <a:t>u</a:t>
            </a:r>
            <a:r>
              <a:rPr sz="4200" spc="-44" baseline="1950" dirty="0" smtClean="0">
                <a:latin typeface="Calibri"/>
                <a:cs typeface="Calibri"/>
              </a:rPr>
              <a:t>t</a:t>
            </a:r>
            <a:r>
              <a:rPr sz="4200" spc="-19" baseline="1950" dirty="0" smtClean="0">
                <a:latin typeface="Calibri"/>
                <a:cs typeface="Calibri"/>
              </a:rPr>
              <a:t>c</a:t>
            </a:r>
            <a:r>
              <a:rPr sz="4200" spc="9" baseline="1950" dirty="0" smtClean="0">
                <a:latin typeface="Calibri"/>
                <a:cs typeface="Calibri"/>
              </a:rPr>
              <a:t>o</a:t>
            </a:r>
            <a:r>
              <a:rPr sz="4200" spc="0" baseline="1950" dirty="0" smtClean="0">
                <a:latin typeface="Calibri"/>
                <a:cs typeface="Calibri"/>
              </a:rPr>
              <a:t>mes</a:t>
            </a:r>
            <a:r>
              <a:rPr sz="4200" spc="225" baseline="1950" dirty="0" smtClean="0">
                <a:latin typeface="Calibri"/>
                <a:cs typeface="Calibri"/>
              </a:rPr>
              <a:t> </a:t>
            </a:r>
            <a:r>
              <a:rPr sz="4200" spc="-19" baseline="1950" dirty="0" smtClean="0">
                <a:latin typeface="Calibri"/>
                <a:cs typeface="Calibri"/>
              </a:rPr>
              <a:t>a</a:t>
            </a:r>
            <a:r>
              <a:rPr sz="4200" spc="0" baseline="1950" dirty="0" smtClean="0">
                <a:latin typeface="Calibri"/>
                <a:cs typeface="Calibri"/>
              </a:rPr>
              <a:t>t</a:t>
            </a:r>
            <a:r>
              <a:rPr sz="4200" spc="304" baseline="1950" dirty="0" smtClean="0">
                <a:latin typeface="Calibri"/>
                <a:cs typeface="Calibri"/>
              </a:rPr>
              <a:t> </a:t>
            </a:r>
            <a:r>
              <a:rPr sz="4200" spc="0" baseline="1950" dirty="0" smtClean="0">
                <a:latin typeface="Calibri"/>
                <a:cs typeface="Calibri"/>
              </a:rPr>
              <a:t>the</a:t>
            </a:r>
            <a:r>
              <a:rPr sz="4200" spc="294" baseline="1950" dirty="0" smtClean="0">
                <a:latin typeface="Calibri"/>
                <a:cs typeface="Calibri"/>
              </a:rPr>
              <a:t> </a:t>
            </a:r>
            <a:r>
              <a:rPr sz="4200" spc="0" baseline="1950" dirty="0" smtClean="0">
                <a:latin typeface="Calibri"/>
                <a:cs typeface="Calibri"/>
              </a:rPr>
              <a:t>h</a:t>
            </a:r>
            <a:r>
              <a:rPr sz="4200" spc="-9" baseline="1950" dirty="0" smtClean="0">
                <a:latin typeface="Calibri"/>
                <a:cs typeface="Calibri"/>
              </a:rPr>
              <a:t>i</a:t>
            </a:r>
            <a:r>
              <a:rPr sz="4200" spc="0" baseline="1950" dirty="0" smtClean="0">
                <a:latin typeface="Calibri"/>
                <a:cs typeface="Calibri"/>
              </a:rPr>
              <a:t>g</a:t>
            </a:r>
            <a:r>
              <a:rPr sz="4200" spc="9" baseline="1950" dirty="0" smtClean="0">
                <a:latin typeface="Calibri"/>
                <a:cs typeface="Calibri"/>
              </a:rPr>
              <a:t>h</a:t>
            </a:r>
            <a:r>
              <a:rPr sz="4200" spc="0" baseline="1950" dirty="0" smtClean="0">
                <a:latin typeface="Calibri"/>
                <a:cs typeface="Calibri"/>
              </a:rPr>
              <a:t>er</a:t>
            </a:r>
            <a:r>
              <a:rPr sz="4200" spc="255" baseline="1950" dirty="0" smtClean="0">
                <a:latin typeface="Calibri"/>
                <a:cs typeface="Calibri"/>
              </a:rPr>
              <a:t> </a:t>
            </a:r>
            <a:r>
              <a:rPr sz="4200" spc="-19" baseline="1950" dirty="0" smtClean="0">
                <a:latin typeface="Calibri"/>
                <a:cs typeface="Calibri"/>
              </a:rPr>
              <a:t>c</a:t>
            </a:r>
            <a:r>
              <a:rPr sz="4200" spc="0" baseline="1950" dirty="0" smtClean="0">
                <a:latin typeface="Calibri"/>
                <a:cs typeface="Calibri"/>
              </a:rPr>
              <a:t>ognit</a:t>
            </a:r>
            <a:r>
              <a:rPr sz="4200" spc="-9" baseline="1950" dirty="0" smtClean="0">
                <a:latin typeface="Calibri"/>
                <a:cs typeface="Calibri"/>
              </a:rPr>
              <a:t>i</a:t>
            </a:r>
            <a:r>
              <a:rPr sz="4200" spc="-25" baseline="1950" dirty="0" smtClean="0">
                <a:latin typeface="Calibri"/>
                <a:cs typeface="Calibri"/>
              </a:rPr>
              <a:t>v</a:t>
            </a:r>
            <a:r>
              <a:rPr sz="4200" spc="0" baseline="1950" dirty="0" smtClean="0">
                <a:latin typeface="Calibri"/>
                <a:cs typeface="Calibri"/>
              </a:rPr>
              <a:t>e</a:t>
            </a:r>
            <a:r>
              <a:rPr sz="4200" spc="229" baseline="1950" dirty="0" smtClean="0">
                <a:latin typeface="Calibri"/>
                <a:cs typeface="Calibri"/>
              </a:rPr>
              <a:t> </a:t>
            </a:r>
            <a:r>
              <a:rPr sz="4200" spc="0" baseline="1950" dirty="0" smtClean="0">
                <a:latin typeface="Calibri"/>
                <a:cs typeface="Calibri"/>
              </a:rPr>
              <a:t>l</a:t>
            </a:r>
            <a:r>
              <a:rPr sz="4200" spc="-14" baseline="1950" dirty="0" smtClean="0">
                <a:latin typeface="Calibri"/>
                <a:cs typeface="Calibri"/>
              </a:rPr>
              <a:t>e</a:t>
            </a:r>
            <a:r>
              <a:rPr sz="4200" spc="-25" baseline="1950" dirty="0" smtClean="0">
                <a:latin typeface="Calibri"/>
                <a:cs typeface="Calibri"/>
              </a:rPr>
              <a:t>v</a:t>
            </a:r>
            <a:r>
              <a:rPr sz="4200" spc="0" baseline="1950" dirty="0" smtClean="0">
                <a:latin typeface="Calibri"/>
                <a:cs typeface="Calibri"/>
              </a:rPr>
              <a:t>els</a:t>
            </a:r>
            <a:r>
              <a:rPr sz="4200" spc="258" baseline="1950" dirty="0" smtClean="0">
                <a:latin typeface="Calibri"/>
                <a:cs typeface="Calibri"/>
              </a:rPr>
              <a:t> </a:t>
            </a:r>
            <a:r>
              <a:rPr sz="4200" spc="4" baseline="1950" dirty="0" smtClean="0">
                <a:latin typeface="Calibri"/>
                <a:cs typeface="Calibri"/>
              </a:rPr>
              <a:t>of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31544" y="3543579"/>
            <a:ext cx="1783628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ed</a:t>
            </a:r>
            <a:r>
              <a:rPr sz="4200" spc="-9" baseline="2925" dirty="0" smtClean="0">
                <a:latin typeface="Calibri"/>
                <a:cs typeface="Calibri"/>
              </a:rPr>
              <a:t>u</a:t>
            </a:r>
            <a:r>
              <a:rPr sz="4200" spc="-19" baseline="2925" dirty="0" smtClean="0">
                <a:latin typeface="Calibri"/>
                <a:cs typeface="Calibri"/>
              </a:rPr>
              <a:t>ca</a:t>
            </a:r>
            <a:r>
              <a:rPr sz="4200" spc="0" baseline="2925" dirty="0" smtClean="0">
                <a:latin typeface="Calibri"/>
                <a:cs typeface="Calibri"/>
              </a:rPr>
              <a:t>t</a:t>
            </a:r>
            <a:r>
              <a:rPr sz="4200" spc="-4" baseline="2925" dirty="0" smtClean="0">
                <a:latin typeface="Calibri"/>
                <a:cs typeface="Calibri"/>
              </a:rPr>
              <a:t>i</a:t>
            </a:r>
            <a:r>
              <a:rPr sz="4200" spc="9" baseline="2925" dirty="0" smtClean="0">
                <a:latin typeface="Calibri"/>
                <a:cs typeface="Calibri"/>
              </a:rPr>
              <a:t>o</a:t>
            </a:r>
            <a:r>
              <a:rPr sz="4200" spc="0" baseline="2925" dirty="0" smtClean="0">
                <a:latin typeface="Calibri"/>
                <a:cs typeface="Calibri"/>
              </a:rPr>
              <a:t>n</a:t>
            </a:r>
            <a:r>
              <a:rPr sz="4200" spc="4" baseline="2925" dirty="0" smtClean="0">
                <a:latin typeface="Calibri"/>
                <a:cs typeface="Calibri"/>
              </a:rPr>
              <a:t>a</a:t>
            </a:r>
            <a:r>
              <a:rPr sz="4200" spc="0" baseline="2925" dirty="0" smtClean="0">
                <a:latin typeface="Calibri"/>
                <a:cs typeface="Calibri"/>
              </a:rPr>
              <a:t>l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01442" y="3543579"/>
            <a:ext cx="1551618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obje</a:t>
            </a:r>
            <a:r>
              <a:rPr sz="4200" spc="4" baseline="2925" dirty="0" smtClean="0">
                <a:latin typeface="Calibri"/>
                <a:cs typeface="Calibri"/>
              </a:rPr>
              <a:t>c</a:t>
            </a:r>
            <a:r>
              <a:rPr sz="4200" spc="0" baseline="2925" dirty="0" smtClean="0">
                <a:latin typeface="Calibri"/>
                <a:cs typeface="Calibri"/>
              </a:rPr>
              <a:t>t</a:t>
            </a:r>
            <a:r>
              <a:rPr sz="4200" spc="-4" baseline="2925" dirty="0" smtClean="0">
                <a:latin typeface="Calibri"/>
                <a:cs typeface="Calibri"/>
              </a:rPr>
              <a:t>i</a:t>
            </a:r>
            <a:r>
              <a:rPr sz="4200" spc="-25" baseline="2925" dirty="0" smtClean="0">
                <a:latin typeface="Calibri"/>
                <a:cs typeface="Calibri"/>
              </a:rPr>
              <a:t>v</a:t>
            </a:r>
            <a:r>
              <a:rPr sz="4200" spc="0" baseline="2925" dirty="0" smtClean="0">
                <a:latin typeface="Calibri"/>
                <a:cs typeface="Calibri"/>
              </a:rPr>
              <a:t>es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38598" y="3543579"/>
            <a:ext cx="755160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9" baseline="2925" dirty="0" smtClean="0">
                <a:latin typeface="Calibri"/>
                <a:cs typeface="Calibri"/>
              </a:rPr>
              <a:t>s</a:t>
            </a:r>
            <a:r>
              <a:rPr sz="4200" spc="0" baseline="2925" dirty="0" smtClean="0">
                <a:latin typeface="Calibri"/>
                <a:cs typeface="Calibri"/>
              </a:rPr>
              <a:t>uch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81625" y="3543579"/>
            <a:ext cx="401553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4" baseline="2925" dirty="0" smtClean="0">
                <a:latin typeface="Calibri"/>
                <a:cs typeface="Calibri"/>
              </a:rPr>
              <a:t>as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869304" y="3543579"/>
            <a:ext cx="2803383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  <a:tabLst>
                <a:tab pos="1397000" algn="l"/>
              </a:tabLst>
            </a:pPr>
            <a:r>
              <a:rPr sz="4200" spc="0" baseline="2925" dirty="0" smtClean="0">
                <a:latin typeface="Calibri"/>
                <a:cs typeface="Calibri"/>
              </a:rPr>
              <a:t>anal</a:t>
            </a:r>
            <a:r>
              <a:rPr sz="4200" spc="-34" baseline="2925" dirty="0" smtClean="0">
                <a:latin typeface="Calibri"/>
                <a:cs typeface="Calibri"/>
              </a:rPr>
              <a:t>y</a:t>
            </a:r>
            <a:r>
              <a:rPr sz="4200" spc="0" baseline="2925" dirty="0" smtClean="0">
                <a:latin typeface="Calibri"/>
                <a:cs typeface="Calibri"/>
              </a:rPr>
              <a:t>sis,	</a:t>
            </a:r>
            <a:r>
              <a:rPr sz="4200" spc="-50" baseline="2925" dirty="0" smtClean="0">
                <a:latin typeface="Calibri"/>
                <a:cs typeface="Calibri"/>
              </a:rPr>
              <a:t>s</a:t>
            </a:r>
            <a:r>
              <a:rPr sz="4200" spc="0" baseline="2925" dirty="0" smtClean="0">
                <a:latin typeface="Calibri"/>
                <a:cs typeface="Calibri"/>
              </a:rPr>
              <a:t>y</a:t>
            </a:r>
            <a:r>
              <a:rPr sz="4200" spc="-25" baseline="2925" dirty="0" smtClean="0">
                <a:latin typeface="Calibri"/>
                <a:cs typeface="Calibri"/>
              </a:rPr>
              <a:t>n</a:t>
            </a:r>
            <a:r>
              <a:rPr sz="4200" spc="9" baseline="2925" dirty="0" smtClean="0">
                <a:latin typeface="Calibri"/>
                <a:cs typeface="Calibri"/>
              </a:rPr>
              <a:t>t</a:t>
            </a:r>
            <a:r>
              <a:rPr sz="4200" spc="0" baseline="2925" dirty="0" smtClean="0">
                <a:latin typeface="Calibri"/>
                <a:cs typeface="Calibri"/>
              </a:rPr>
              <a:t>hesis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31544" y="3970782"/>
            <a:ext cx="7652333" cy="13193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5112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and</a:t>
            </a:r>
            <a:r>
              <a:rPr sz="4200" spc="-32" baseline="2925" dirty="0" smtClean="0">
                <a:latin typeface="Calibri"/>
                <a:cs typeface="Calibri"/>
              </a:rPr>
              <a:t> </a:t>
            </a:r>
            <a:r>
              <a:rPr sz="4200" spc="-9" baseline="2925" dirty="0" smtClean="0">
                <a:latin typeface="Calibri"/>
                <a:cs typeface="Calibri"/>
              </a:rPr>
              <a:t>e</a:t>
            </a:r>
            <a:r>
              <a:rPr sz="4200" spc="-39" baseline="2925" dirty="0" smtClean="0">
                <a:latin typeface="Calibri"/>
                <a:cs typeface="Calibri"/>
              </a:rPr>
              <a:t>v</a:t>
            </a:r>
            <a:r>
              <a:rPr sz="4200" spc="0" baseline="2925" dirty="0" smtClean="0">
                <a:latin typeface="Calibri"/>
                <a:cs typeface="Calibri"/>
              </a:rPr>
              <a:t>alu</a:t>
            </a:r>
            <a:r>
              <a:rPr sz="4200" spc="-25" baseline="2925" dirty="0" smtClean="0">
                <a:latin typeface="Calibri"/>
                <a:cs typeface="Calibri"/>
              </a:rPr>
              <a:t>a</a:t>
            </a:r>
            <a:r>
              <a:rPr sz="4200" spc="0" baseline="2925" dirty="0" smtClean="0">
                <a:latin typeface="Calibri"/>
                <a:cs typeface="Calibri"/>
              </a:rPr>
              <a:t>tion</a:t>
            </a:r>
            <a:r>
              <a:rPr sz="4200" spc="-119" baseline="2925" dirty="0" smtClean="0">
                <a:latin typeface="Calibri"/>
                <a:cs typeface="Calibri"/>
              </a:rPr>
              <a:t> </a:t>
            </a:r>
            <a:r>
              <a:rPr sz="4200" spc="0" baseline="2925" dirty="0" smtClean="0">
                <a:latin typeface="Calibri"/>
                <a:cs typeface="Calibri"/>
              </a:rPr>
              <a:t>l</a:t>
            </a:r>
            <a:r>
              <a:rPr sz="4200" spc="-14" baseline="2925" dirty="0" smtClean="0">
                <a:latin typeface="Calibri"/>
                <a:cs typeface="Calibri"/>
              </a:rPr>
              <a:t>e</a:t>
            </a:r>
            <a:r>
              <a:rPr sz="4200" spc="-25" baseline="2925" dirty="0" smtClean="0">
                <a:latin typeface="Calibri"/>
                <a:cs typeface="Calibri"/>
              </a:rPr>
              <a:t>v</a:t>
            </a:r>
            <a:r>
              <a:rPr sz="4200" spc="0" baseline="2925" dirty="0" smtClean="0">
                <a:latin typeface="Calibri"/>
                <a:cs typeface="Calibri"/>
              </a:rPr>
              <a:t>el</a:t>
            </a:r>
            <a:r>
              <a:rPr sz="4200" spc="-4" baseline="2925" dirty="0" smtClean="0">
                <a:latin typeface="Calibri"/>
                <a:cs typeface="Calibri"/>
              </a:rPr>
              <a:t>s</a:t>
            </a:r>
            <a:r>
              <a:rPr sz="4200" spc="0" baseline="2925" dirty="0" smtClean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466"/>
              </a:spcBef>
            </a:pPr>
            <a:r>
              <a:rPr sz="2800" spc="0" dirty="0" smtClean="0">
                <a:latin typeface="Calibri"/>
                <a:cs typeface="Calibri"/>
              </a:rPr>
              <a:t>Th</a:t>
            </a:r>
            <a:r>
              <a:rPr sz="2800" spc="-9" dirty="0" smtClean="0">
                <a:latin typeface="Calibri"/>
                <a:cs typeface="Calibri"/>
              </a:rPr>
              <a:t>e</a:t>
            </a:r>
            <a:r>
              <a:rPr sz="2800" spc="0" dirty="0" smtClean="0">
                <a:latin typeface="Calibri"/>
                <a:cs typeface="Calibri"/>
              </a:rPr>
              <a:t>y</a:t>
            </a:r>
            <a:r>
              <a:rPr sz="2800" spc="229" dirty="0" smtClean="0">
                <a:latin typeface="Calibri"/>
                <a:cs typeface="Calibri"/>
              </a:rPr>
              <a:t> </a:t>
            </a:r>
            <a:r>
              <a:rPr sz="2800" spc="-44" dirty="0" smtClean="0">
                <a:latin typeface="Calibri"/>
                <a:cs typeface="Calibri"/>
              </a:rPr>
              <a:t>e</a:t>
            </a:r>
            <a:r>
              <a:rPr sz="2800" spc="0" dirty="0" smtClean="0">
                <a:latin typeface="Calibri"/>
                <a:cs typeface="Calibri"/>
              </a:rPr>
              <a:t>xp</a:t>
            </a:r>
            <a:r>
              <a:rPr sz="2800" spc="4" dirty="0" smtClean="0">
                <a:latin typeface="Calibri"/>
                <a:cs typeface="Calibri"/>
              </a:rPr>
              <a:t>o</a:t>
            </a:r>
            <a:r>
              <a:rPr sz="2800" spc="0" dirty="0" smtClean="0">
                <a:latin typeface="Calibri"/>
                <a:cs typeface="Calibri"/>
              </a:rPr>
              <a:t>se</a:t>
            </a:r>
            <a:r>
              <a:rPr sz="2800" spc="214" dirty="0" smtClean="0">
                <a:latin typeface="Calibri"/>
                <a:cs typeface="Calibri"/>
              </a:rPr>
              <a:t> </a:t>
            </a:r>
            <a:r>
              <a:rPr sz="2800" spc="9" dirty="0" smtClean="0">
                <a:latin typeface="Calibri"/>
                <a:cs typeface="Calibri"/>
              </a:rPr>
              <a:t>t</a:t>
            </a:r>
            <a:r>
              <a:rPr sz="2800" spc="0" dirty="0" smtClean="0">
                <a:latin typeface="Calibri"/>
                <a:cs typeface="Calibri"/>
              </a:rPr>
              <a:t>he</a:t>
            </a:r>
            <a:r>
              <a:rPr sz="2800" spc="256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i</a:t>
            </a:r>
            <a:r>
              <a:rPr sz="2800" spc="9" dirty="0" smtClean="0">
                <a:latin typeface="Calibri"/>
                <a:cs typeface="Calibri"/>
              </a:rPr>
              <a:t>n</a:t>
            </a:r>
            <a:r>
              <a:rPr sz="2800" spc="0" dirty="0" smtClean="0">
                <a:latin typeface="Calibri"/>
                <a:cs typeface="Calibri"/>
              </a:rPr>
              <a:t>div</a:t>
            </a:r>
            <a:r>
              <a:rPr sz="2800" spc="-9" dirty="0" smtClean="0">
                <a:latin typeface="Calibri"/>
                <a:cs typeface="Calibri"/>
              </a:rPr>
              <a:t>i</a:t>
            </a:r>
            <a:r>
              <a:rPr sz="2800" spc="0" dirty="0" smtClean="0">
                <a:latin typeface="Calibri"/>
                <a:cs typeface="Calibri"/>
              </a:rPr>
              <a:t>du</a:t>
            </a:r>
            <a:r>
              <a:rPr sz="2800" spc="4" dirty="0" smtClean="0">
                <a:latin typeface="Calibri"/>
                <a:cs typeface="Calibri"/>
              </a:rPr>
              <a:t>a</a:t>
            </a:r>
            <a:r>
              <a:rPr sz="2800" spc="0" dirty="0" smtClean="0">
                <a:latin typeface="Calibri"/>
                <a:cs typeface="Calibri"/>
              </a:rPr>
              <a:t>l</a:t>
            </a:r>
            <a:r>
              <a:rPr sz="2800" spc="200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d</a:t>
            </a:r>
            <a:r>
              <a:rPr sz="2800" spc="-9" dirty="0" smtClean="0">
                <a:latin typeface="Calibri"/>
                <a:cs typeface="Calibri"/>
              </a:rPr>
              <a:t>i</a:t>
            </a:r>
            <a:r>
              <a:rPr sz="2800" spc="-25" dirty="0" smtClean="0">
                <a:latin typeface="Calibri"/>
                <a:cs typeface="Calibri"/>
              </a:rPr>
              <a:t>f</a:t>
            </a:r>
            <a:r>
              <a:rPr sz="2800" spc="-59" dirty="0" smtClean="0">
                <a:latin typeface="Calibri"/>
                <a:cs typeface="Calibri"/>
              </a:rPr>
              <a:t>f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-34" dirty="0" smtClean="0">
                <a:latin typeface="Calibri"/>
                <a:cs typeface="Calibri"/>
              </a:rPr>
              <a:t>r</a:t>
            </a:r>
            <a:r>
              <a:rPr sz="2800" spc="0" dirty="0" smtClean="0">
                <a:latin typeface="Calibri"/>
                <a:cs typeface="Calibri"/>
              </a:rPr>
              <a:t>ences</a:t>
            </a:r>
            <a:r>
              <a:rPr sz="2800" spc="162" dirty="0" smtClean="0">
                <a:latin typeface="Calibri"/>
                <a:cs typeface="Calibri"/>
              </a:rPr>
              <a:t> </a:t>
            </a:r>
            <a:r>
              <a:rPr sz="2800" spc="4" dirty="0" smtClean="0">
                <a:latin typeface="Calibri"/>
                <a:cs typeface="Calibri"/>
              </a:rPr>
              <a:t>i</a:t>
            </a:r>
            <a:r>
              <a:rPr sz="2800" spc="0" dirty="0" smtClean="0">
                <a:latin typeface="Calibri"/>
                <a:cs typeface="Calibri"/>
              </a:rPr>
              <a:t>n</a:t>
            </a:r>
            <a:r>
              <a:rPr sz="2800" spc="283" dirty="0" smtClean="0">
                <a:latin typeface="Calibri"/>
                <a:cs typeface="Calibri"/>
              </a:rPr>
              <a:t> </a:t>
            </a:r>
            <a:r>
              <a:rPr sz="2800" spc="-19" dirty="0" smtClean="0">
                <a:latin typeface="Calibri"/>
                <a:cs typeface="Calibri"/>
              </a:rPr>
              <a:t>a</a:t>
            </a:r>
            <a:r>
              <a:rPr sz="2800" spc="-34" dirty="0" smtClean="0">
                <a:latin typeface="Calibri"/>
                <a:cs typeface="Calibri"/>
              </a:rPr>
              <a:t>t</a:t>
            </a:r>
            <a:r>
              <a:rPr sz="2800" spc="0" dirty="0" smtClean="0">
                <a:latin typeface="Calibri"/>
                <a:cs typeface="Calibri"/>
              </a:rPr>
              <a:t>ti</a:t>
            </a:r>
            <a:r>
              <a:rPr sz="2800" spc="-4" dirty="0" smtClean="0">
                <a:latin typeface="Calibri"/>
                <a:cs typeface="Calibri"/>
              </a:rPr>
              <a:t>t</a:t>
            </a:r>
            <a:r>
              <a:rPr sz="2800" spc="0" dirty="0" smtClean="0">
                <a:latin typeface="Calibri"/>
                <a:cs typeface="Calibri"/>
              </a:rPr>
              <a:t>ude</a:t>
            </a:r>
            <a:r>
              <a:rPr sz="2800" spc="9" dirty="0" smtClean="0">
                <a:latin typeface="Calibri"/>
                <a:cs typeface="Calibri"/>
              </a:rPr>
              <a:t>s</a:t>
            </a:r>
            <a:r>
              <a:rPr sz="2800" spc="0" dirty="0" smtClean="0">
                <a:latin typeface="Calibri"/>
                <a:cs typeface="Calibri"/>
              </a:rPr>
              <a:t>,</a:t>
            </a:r>
            <a:endParaRPr sz="2800">
              <a:latin typeface="Calibri"/>
              <a:cs typeface="Calibri"/>
            </a:endParaRPr>
          </a:p>
          <a:p>
            <a:pPr marL="12700" marR="65112">
              <a:lnSpc>
                <a:spcPts val="3360"/>
              </a:lnSpc>
              <a:spcBef>
                <a:spcPts val="168"/>
              </a:spcBef>
            </a:pPr>
            <a:r>
              <a:rPr sz="4200" spc="-39" baseline="1950" dirty="0" smtClean="0">
                <a:latin typeface="Calibri"/>
                <a:cs typeface="Calibri"/>
              </a:rPr>
              <a:t>v</a:t>
            </a:r>
            <a:r>
              <a:rPr sz="4200" spc="0" baseline="1950" dirty="0" smtClean="0">
                <a:latin typeface="Calibri"/>
                <a:cs typeface="Calibri"/>
              </a:rPr>
              <a:t>al</a:t>
            </a:r>
            <a:r>
              <a:rPr sz="4200" spc="-9" baseline="1950" dirty="0" smtClean="0">
                <a:latin typeface="Calibri"/>
                <a:cs typeface="Calibri"/>
              </a:rPr>
              <a:t>u</a:t>
            </a:r>
            <a:r>
              <a:rPr sz="4200" spc="0" baseline="1950" dirty="0" smtClean="0">
                <a:latin typeface="Calibri"/>
                <a:cs typeface="Calibri"/>
              </a:rPr>
              <a:t>es</a:t>
            </a:r>
            <a:r>
              <a:rPr sz="4200" spc="-27" baseline="1950" dirty="0" smtClean="0">
                <a:latin typeface="Calibri"/>
                <a:cs typeface="Calibri"/>
              </a:rPr>
              <a:t> </a:t>
            </a:r>
            <a:r>
              <a:rPr sz="4200" spc="0" baseline="1950" dirty="0" smtClean="0">
                <a:latin typeface="Calibri"/>
                <a:cs typeface="Calibri"/>
              </a:rPr>
              <a:t>and</a:t>
            </a:r>
            <a:r>
              <a:rPr sz="4200" spc="-42" baseline="1950" dirty="0" smtClean="0">
                <a:latin typeface="Calibri"/>
                <a:cs typeface="Calibri"/>
              </a:rPr>
              <a:t> </a:t>
            </a:r>
            <a:r>
              <a:rPr sz="4200" spc="0" baseline="1950" dirty="0" smtClean="0">
                <a:latin typeface="Calibri"/>
                <a:cs typeface="Calibri"/>
              </a:rPr>
              <a:t>c</a:t>
            </a:r>
            <a:r>
              <a:rPr sz="4200" spc="-34" baseline="1950" dirty="0" smtClean="0">
                <a:latin typeface="Calibri"/>
                <a:cs typeface="Calibri"/>
              </a:rPr>
              <a:t>r</a:t>
            </a:r>
            <a:r>
              <a:rPr sz="4200" spc="0" baseline="1950" dirty="0" smtClean="0">
                <a:latin typeface="Calibri"/>
                <a:cs typeface="Calibri"/>
              </a:rPr>
              <a:t>e</a:t>
            </a:r>
            <a:r>
              <a:rPr sz="4200" spc="-19" baseline="1950" dirty="0" smtClean="0">
                <a:latin typeface="Calibri"/>
                <a:cs typeface="Calibri"/>
              </a:rPr>
              <a:t>a</a:t>
            </a:r>
            <a:r>
              <a:rPr sz="4200" spc="0" baseline="1950" dirty="0" smtClean="0">
                <a:latin typeface="Calibri"/>
                <a:cs typeface="Calibri"/>
              </a:rPr>
              <a:t>t</a:t>
            </a:r>
            <a:r>
              <a:rPr sz="4200" spc="-4" baseline="1950" dirty="0" smtClean="0">
                <a:latin typeface="Calibri"/>
                <a:cs typeface="Calibri"/>
              </a:rPr>
              <a:t>i</a:t>
            </a:r>
            <a:r>
              <a:rPr sz="4200" spc="-25" baseline="1950" dirty="0" smtClean="0">
                <a:latin typeface="Calibri"/>
                <a:cs typeface="Calibri"/>
              </a:rPr>
              <a:t>v</a:t>
            </a:r>
            <a:r>
              <a:rPr sz="4200" spc="0" baseline="1950" dirty="0" smtClean="0">
                <a:latin typeface="Calibri"/>
                <a:cs typeface="Calibri"/>
              </a:rPr>
              <a:t>e</a:t>
            </a:r>
            <a:r>
              <a:rPr sz="4200" spc="-80" baseline="1950" dirty="0" smtClean="0">
                <a:latin typeface="Calibri"/>
                <a:cs typeface="Calibri"/>
              </a:rPr>
              <a:t> </a:t>
            </a:r>
            <a:r>
              <a:rPr sz="4200" spc="0" baseline="1950" dirty="0" smtClean="0">
                <a:latin typeface="Calibri"/>
                <a:cs typeface="Calibri"/>
              </a:rPr>
              <a:t>ab</a:t>
            </a:r>
            <a:r>
              <a:rPr sz="4200" spc="-9" baseline="1950" dirty="0" smtClean="0">
                <a:latin typeface="Calibri"/>
                <a:cs typeface="Calibri"/>
              </a:rPr>
              <a:t>i</a:t>
            </a:r>
            <a:r>
              <a:rPr sz="4200" spc="0" baseline="1950" dirty="0" smtClean="0">
                <a:latin typeface="Calibri"/>
                <a:cs typeface="Calibri"/>
              </a:rPr>
              <a:t>l</a:t>
            </a:r>
            <a:r>
              <a:rPr sz="4200" spc="-9" baseline="1950" dirty="0" smtClean="0">
                <a:latin typeface="Calibri"/>
                <a:cs typeface="Calibri"/>
              </a:rPr>
              <a:t>i</a:t>
            </a:r>
            <a:r>
              <a:rPr sz="4200" spc="0" baseline="1950" dirty="0" smtClean="0">
                <a:latin typeface="Calibri"/>
                <a:cs typeface="Calibri"/>
              </a:rPr>
              <a:t>t</a:t>
            </a:r>
            <a:r>
              <a:rPr sz="4200" spc="-189" baseline="1950" dirty="0" smtClean="0">
                <a:latin typeface="Calibri"/>
                <a:cs typeface="Calibri"/>
              </a:rPr>
              <a:t>y</a:t>
            </a:r>
            <a:r>
              <a:rPr sz="4200" spc="0" baseline="1950" dirty="0" smtClean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88340" y="4461428"/>
            <a:ext cx="215646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822340" y="1805178"/>
            <a:ext cx="103646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8" name="object 18"/>
          <p:cNvSpPr txBox="1"/>
          <p:nvPr/>
        </p:nvSpPr>
        <p:spPr>
          <a:xfrm>
            <a:off x="4904100" y="1805178"/>
            <a:ext cx="103567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9" name="object 19"/>
          <p:cNvSpPr txBox="1"/>
          <p:nvPr/>
        </p:nvSpPr>
        <p:spPr>
          <a:xfrm>
            <a:off x="3018862" y="1805178"/>
            <a:ext cx="10342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0" name="object 20"/>
          <p:cNvSpPr txBox="1"/>
          <p:nvPr/>
        </p:nvSpPr>
        <p:spPr>
          <a:xfrm>
            <a:off x="2523083" y="1805178"/>
            <a:ext cx="105102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1540" y="169163"/>
            <a:ext cx="8252459" cy="1670303"/>
          </a:xfrm>
          <a:custGeom>
            <a:avLst/>
            <a:gdLst/>
            <a:ahLst/>
            <a:cxnLst/>
            <a:rect l="l" t="t" r="r" b="b"/>
            <a:pathLst>
              <a:path w="8252459" h="1670303">
                <a:moveTo>
                  <a:pt x="4145788" y="0"/>
                </a:moveTo>
                <a:lnTo>
                  <a:pt x="3743071" y="11175"/>
                </a:lnTo>
                <a:lnTo>
                  <a:pt x="3379597" y="42925"/>
                </a:lnTo>
                <a:lnTo>
                  <a:pt x="3026156" y="85978"/>
                </a:lnTo>
                <a:lnTo>
                  <a:pt x="2701798" y="138937"/>
                </a:lnTo>
                <a:lnTo>
                  <a:pt x="2396998" y="203707"/>
                </a:lnTo>
                <a:lnTo>
                  <a:pt x="2121916" y="278510"/>
                </a:lnTo>
                <a:lnTo>
                  <a:pt x="1856739" y="363854"/>
                </a:lnTo>
                <a:lnTo>
                  <a:pt x="1621282" y="449833"/>
                </a:lnTo>
                <a:lnTo>
                  <a:pt x="1395348" y="546353"/>
                </a:lnTo>
                <a:lnTo>
                  <a:pt x="1198498" y="642365"/>
                </a:lnTo>
                <a:lnTo>
                  <a:pt x="1011682" y="749553"/>
                </a:lnTo>
                <a:lnTo>
                  <a:pt x="697357" y="953134"/>
                </a:lnTo>
                <a:lnTo>
                  <a:pt x="559816" y="1059814"/>
                </a:lnTo>
                <a:lnTo>
                  <a:pt x="343928" y="1252854"/>
                </a:lnTo>
                <a:lnTo>
                  <a:pt x="255562" y="1338325"/>
                </a:lnTo>
                <a:lnTo>
                  <a:pt x="186296" y="1424177"/>
                </a:lnTo>
                <a:lnTo>
                  <a:pt x="127546" y="1488439"/>
                </a:lnTo>
                <a:lnTo>
                  <a:pt x="78346" y="1553082"/>
                </a:lnTo>
                <a:lnTo>
                  <a:pt x="39166" y="1606168"/>
                </a:lnTo>
                <a:lnTo>
                  <a:pt x="10032" y="1649094"/>
                </a:lnTo>
                <a:lnTo>
                  <a:pt x="0" y="1670303"/>
                </a:lnTo>
                <a:lnTo>
                  <a:pt x="19583" y="1649094"/>
                </a:lnTo>
                <a:lnTo>
                  <a:pt x="39166" y="1616836"/>
                </a:lnTo>
                <a:lnTo>
                  <a:pt x="78346" y="1563242"/>
                </a:lnTo>
                <a:lnTo>
                  <a:pt x="137579" y="1509648"/>
                </a:lnTo>
                <a:lnTo>
                  <a:pt x="196811" y="1445513"/>
                </a:lnTo>
                <a:lnTo>
                  <a:pt x="275145" y="1381251"/>
                </a:lnTo>
                <a:lnTo>
                  <a:pt x="373075" y="1295907"/>
                </a:lnTo>
                <a:lnTo>
                  <a:pt x="471423" y="1220596"/>
                </a:lnTo>
                <a:lnTo>
                  <a:pt x="599059" y="1135125"/>
                </a:lnTo>
                <a:lnTo>
                  <a:pt x="737108" y="1038605"/>
                </a:lnTo>
                <a:lnTo>
                  <a:pt x="884173" y="953134"/>
                </a:lnTo>
                <a:lnTo>
                  <a:pt x="1060958" y="867282"/>
                </a:lnTo>
                <a:lnTo>
                  <a:pt x="1247648" y="771270"/>
                </a:lnTo>
                <a:lnTo>
                  <a:pt x="1454023" y="695959"/>
                </a:lnTo>
                <a:lnTo>
                  <a:pt x="1679955" y="609980"/>
                </a:lnTo>
                <a:lnTo>
                  <a:pt x="1925574" y="535177"/>
                </a:lnTo>
                <a:lnTo>
                  <a:pt x="2180590" y="471042"/>
                </a:lnTo>
                <a:lnTo>
                  <a:pt x="2466340" y="407415"/>
                </a:lnTo>
                <a:lnTo>
                  <a:pt x="2770505" y="353821"/>
                </a:lnTo>
                <a:lnTo>
                  <a:pt x="3448431" y="289051"/>
                </a:lnTo>
                <a:lnTo>
                  <a:pt x="3811397" y="278510"/>
                </a:lnTo>
                <a:lnTo>
                  <a:pt x="6803720" y="278510"/>
                </a:lnTo>
                <a:lnTo>
                  <a:pt x="6503669" y="214248"/>
                </a:lnTo>
                <a:lnTo>
                  <a:pt x="5973445" y="128904"/>
                </a:lnTo>
                <a:lnTo>
                  <a:pt x="5481955" y="75310"/>
                </a:lnTo>
                <a:lnTo>
                  <a:pt x="5010404" y="32384"/>
                </a:lnTo>
                <a:lnTo>
                  <a:pt x="4558538" y="11175"/>
                </a:lnTo>
                <a:lnTo>
                  <a:pt x="4145788" y="0"/>
                </a:lnTo>
                <a:close/>
              </a:path>
              <a:path w="8252459" h="1670303">
                <a:moveTo>
                  <a:pt x="6803720" y="278510"/>
                </a:moveTo>
                <a:lnTo>
                  <a:pt x="4204589" y="278510"/>
                </a:lnTo>
                <a:lnTo>
                  <a:pt x="4627372" y="289051"/>
                </a:lnTo>
                <a:lnTo>
                  <a:pt x="5069205" y="321436"/>
                </a:lnTo>
                <a:lnTo>
                  <a:pt x="5531104" y="375030"/>
                </a:lnTo>
                <a:lnTo>
                  <a:pt x="6022213" y="449833"/>
                </a:lnTo>
                <a:lnTo>
                  <a:pt x="6542785" y="535177"/>
                </a:lnTo>
                <a:lnTo>
                  <a:pt x="7083552" y="653541"/>
                </a:lnTo>
                <a:lnTo>
                  <a:pt x="7653019" y="792479"/>
                </a:lnTo>
                <a:lnTo>
                  <a:pt x="8252459" y="953134"/>
                </a:lnTo>
                <a:lnTo>
                  <a:pt x="8252459" y="621156"/>
                </a:lnTo>
                <a:lnTo>
                  <a:pt x="7633334" y="460374"/>
                </a:lnTo>
                <a:lnTo>
                  <a:pt x="6803720" y="278510"/>
                </a:lnTo>
                <a:close/>
              </a:path>
            </a:pathLst>
          </a:custGeom>
          <a:solidFill>
            <a:srgbClr val="FAEB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3400" y="321563"/>
            <a:ext cx="8610599" cy="1572767"/>
          </a:xfrm>
          <a:custGeom>
            <a:avLst/>
            <a:gdLst/>
            <a:ahLst/>
            <a:cxnLst/>
            <a:rect l="l" t="t" r="r" b="b"/>
            <a:pathLst>
              <a:path w="8610599" h="1572767">
                <a:moveTo>
                  <a:pt x="4316095" y="0"/>
                </a:moveTo>
                <a:lnTo>
                  <a:pt x="3522726" y="42417"/>
                </a:lnTo>
                <a:lnTo>
                  <a:pt x="2815971" y="128269"/>
                </a:lnTo>
                <a:lnTo>
                  <a:pt x="2500884" y="192404"/>
                </a:lnTo>
                <a:lnTo>
                  <a:pt x="2207514" y="267207"/>
                </a:lnTo>
                <a:lnTo>
                  <a:pt x="1935226" y="342391"/>
                </a:lnTo>
                <a:lnTo>
                  <a:pt x="1685163" y="428370"/>
                </a:lnTo>
                <a:lnTo>
                  <a:pt x="1457452" y="513714"/>
                </a:lnTo>
                <a:lnTo>
                  <a:pt x="1250695" y="609599"/>
                </a:lnTo>
                <a:lnTo>
                  <a:pt x="1054608" y="706627"/>
                </a:lnTo>
                <a:lnTo>
                  <a:pt x="880618" y="802639"/>
                </a:lnTo>
                <a:lnTo>
                  <a:pt x="728954" y="899032"/>
                </a:lnTo>
                <a:lnTo>
                  <a:pt x="587286" y="995044"/>
                </a:lnTo>
                <a:lnTo>
                  <a:pt x="467829" y="1091437"/>
                </a:lnTo>
                <a:lnTo>
                  <a:pt x="358927" y="1177289"/>
                </a:lnTo>
                <a:lnTo>
                  <a:pt x="272237" y="1262760"/>
                </a:lnTo>
                <a:lnTo>
                  <a:pt x="195592" y="1337436"/>
                </a:lnTo>
                <a:lnTo>
                  <a:pt x="130568" y="1402079"/>
                </a:lnTo>
                <a:lnTo>
                  <a:pt x="76123" y="1465706"/>
                </a:lnTo>
                <a:lnTo>
                  <a:pt x="43878" y="1508632"/>
                </a:lnTo>
                <a:lnTo>
                  <a:pt x="11099" y="1551558"/>
                </a:lnTo>
                <a:lnTo>
                  <a:pt x="0" y="1572767"/>
                </a:lnTo>
                <a:lnTo>
                  <a:pt x="21678" y="1551558"/>
                </a:lnTo>
                <a:lnTo>
                  <a:pt x="43878" y="1519300"/>
                </a:lnTo>
                <a:lnTo>
                  <a:pt x="87223" y="1476882"/>
                </a:lnTo>
                <a:lnTo>
                  <a:pt x="141135" y="1423288"/>
                </a:lnTo>
                <a:lnTo>
                  <a:pt x="206692" y="1369821"/>
                </a:lnTo>
                <a:lnTo>
                  <a:pt x="380606" y="1219834"/>
                </a:lnTo>
                <a:lnTo>
                  <a:pt x="619531" y="1070228"/>
                </a:lnTo>
                <a:lnTo>
                  <a:pt x="761238" y="984376"/>
                </a:lnTo>
                <a:lnTo>
                  <a:pt x="924052" y="899032"/>
                </a:lnTo>
                <a:lnTo>
                  <a:pt x="1109091" y="813180"/>
                </a:lnTo>
                <a:lnTo>
                  <a:pt x="1304670" y="727836"/>
                </a:lnTo>
                <a:lnTo>
                  <a:pt x="1511300" y="653033"/>
                </a:lnTo>
                <a:lnTo>
                  <a:pt x="1750822" y="577849"/>
                </a:lnTo>
                <a:lnTo>
                  <a:pt x="2000758" y="503046"/>
                </a:lnTo>
                <a:lnTo>
                  <a:pt x="2283079" y="438403"/>
                </a:lnTo>
                <a:lnTo>
                  <a:pt x="2576449" y="384809"/>
                </a:lnTo>
                <a:lnTo>
                  <a:pt x="3229355" y="299465"/>
                </a:lnTo>
                <a:lnTo>
                  <a:pt x="3979417" y="257047"/>
                </a:lnTo>
                <a:lnTo>
                  <a:pt x="7071970" y="257047"/>
                </a:lnTo>
                <a:lnTo>
                  <a:pt x="6784213" y="203580"/>
                </a:lnTo>
                <a:lnTo>
                  <a:pt x="6240780" y="128269"/>
                </a:lnTo>
                <a:lnTo>
                  <a:pt x="5718556" y="64134"/>
                </a:lnTo>
                <a:lnTo>
                  <a:pt x="5229606" y="32384"/>
                </a:lnTo>
                <a:lnTo>
                  <a:pt x="4762246" y="11049"/>
                </a:lnTo>
                <a:lnTo>
                  <a:pt x="4316095" y="0"/>
                </a:lnTo>
                <a:close/>
              </a:path>
              <a:path w="8610599" h="1572767">
                <a:moveTo>
                  <a:pt x="7071970" y="257047"/>
                </a:moveTo>
                <a:lnTo>
                  <a:pt x="4392295" y="257047"/>
                </a:lnTo>
                <a:lnTo>
                  <a:pt x="4827270" y="278256"/>
                </a:lnTo>
                <a:lnTo>
                  <a:pt x="5284089" y="310641"/>
                </a:lnTo>
                <a:lnTo>
                  <a:pt x="5773039" y="353059"/>
                </a:lnTo>
                <a:lnTo>
                  <a:pt x="6284214" y="417194"/>
                </a:lnTo>
                <a:lnTo>
                  <a:pt x="6827520" y="513714"/>
                </a:lnTo>
                <a:lnTo>
                  <a:pt x="7392670" y="620775"/>
                </a:lnTo>
                <a:lnTo>
                  <a:pt x="7979918" y="749045"/>
                </a:lnTo>
                <a:lnTo>
                  <a:pt x="8610599" y="899032"/>
                </a:lnTo>
                <a:lnTo>
                  <a:pt x="8610599" y="588390"/>
                </a:lnTo>
                <a:lnTo>
                  <a:pt x="7968869" y="438403"/>
                </a:lnTo>
                <a:lnTo>
                  <a:pt x="7360411" y="310641"/>
                </a:lnTo>
                <a:lnTo>
                  <a:pt x="7071970" y="257047"/>
                </a:lnTo>
                <a:close/>
              </a:path>
            </a:pathLst>
          </a:custGeom>
          <a:solidFill>
            <a:srgbClr val="F5CD2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572000"/>
            <a:ext cx="9143999" cy="2285996"/>
          </a:xfrm>
          <a:custGeom>
            <a:avLst/>
            <a:gdLst/>
            <a:ahLst/>
            <a:cxnLst/>
            <a:rect l="l" t="t" r="r" b="b"/>
            <a:pathLst>
              <a:path w="9143999" h="2285996">
                <a:moveTo>
                  <a:pt x="0" y="1124484"/>
                </a:moveTo>
                <a:lnTo>
                  <a:pt x="0" y="2285996"/>
                </a:lnTo>
                <a:lnTo>
                  <a:pt x="9143999" y="2285996"/>
                </a:lnTo>
                <a:lnTo>
                  <a:pt x="9143999" y="1763941"/>
                </a:lnTo>
                <a:lnTo>
                  <a:pt x="3986149" y="1763941"/>
                </a:lnTo>
                <a:lnTo>
                  <a:pt x="3730085" y="1759642"/>
                </a:lnTo>
                <a:lnTo>
                  <a:pt x="3479049" y="1749903"/>
                </a:lnTo>
                <a:lnTo>
                  <a:pt x="3233190" y="1735141"/>
                </a:lnTo>
                <a:lnTo>
                  <a:pt x="2992654" y="1715777"/>
                </a:lnTo>
                <a:lnTo>
                  <a:pt x="2757592" y="1692227"/>
                </a:lnTo>
                <a:lnTo>
                  <a:pt x="2528151" y="1664912"/>
                </a:lnTo>
                <a:lnTo>
                  <a:pt x="2304479" y="1634250"/>
                </a:lnTo>
                <a:lnTo>
                  <a:pt x="2086726" y="1600660"/>
                </a:lnTo>
                <a:lnTo>
                  <a:pt x="1875039" y="1564561"/>
                </a:lnTo>
                <a:lnTo>
                  <a:pt x="1669567" y="1526371"/>
                </a:lnTo>
                <a:lnTo>
                  <a:pt x="1470459" y="1486510"/>
                </a:lnTo>
                <a:lnTo>
                  <a:pt x="1277862" y="1445396"/>
                </a:lnTo>
                <a:lnTo>
                  <a:pt x="1091926" y="1403447"/>
                </a:lnTo>
                <a:lnTo>
                  <a:pt x="740629" y="1318724"/>
                </a:lnTo>
                <a:lnTo>
                  <a:pt x="0" y="1124484"/>
                </a:lnTo>
                <a:close/>
              </a:path>
              <a:path w="9143999" h="2285996">
                <a:moveTo>
                  <a:pt x="9143999" y="0"/>
                </a:moveTo>
                <a:lnTo>
                  <a:pt x="9084905" y="77057"/>
                </a:lnTo>
                <a:lnTo>
                  <a:pt x="9014664" y="165684"/>
                </a:lnTo>
                <a:lnTo>
                  <a:pt x="8931645" y="264148"/>
                </a:lnTo>
                <a:lnTo>
                  <a:pt x="8834220" y="370716"/>
                </a:lnTo>
                <a:lnTo>
                  <a:pt x="8720758" y="483656"/>
                </a:lnTo>
                <a:lnTo>
                  <a:pt x="8589630" y="601233"/>
                </a:lnTo>
                <a:lnTo>
                  <a:pt x="8439205" y="721717"/>
                </a:lnTo>
                <a:lnTo>
                  <a:pt x="8267854" y="843373"/>
                </a:lnTo>
                <a:lnTo>
                  <a:pt x="8073947" y="964469"/>
                </a:lnTo>
                <a:lnTo>
                  <a:pt x="7855854" y="1083271"/>
                </a:lnTo>
                <a:lnTo>
                  <a:pt x="7611946" y="1198048"/>
                </a:lnTo>
                <a:lnTo>
                  <a:pt x="7340592" y="1307066"/>
                </a:lnTo>
                <a:lnTo>
                  <a:pt x="7040163" y="1408592"/>
                </a:lnTo>
                <a:lnTo>
                  <a:pt x="6709029" y="1500893"/>
                </a:lnTo>
                <a:lnTo>
                  <a:pt x="6345560" y="1582237"/>
                </a:lnTo>
                <a:lnTo>
                  <a:pt x="5948127" y="1650890"/>
                </a:lnTo>
                <a:lnTo>
                  <a:pt x="5515099" y="1705120"/>
                </a:lnTo>
                <a:lnTo>
                  <a:pt x="5044846" y="1743193"/>
                </a:lnTo>
                <a:lnTo>
                  <a:pt x="4535739" y="1763378"/>
                </a:lnTo>
                <a:lnTo>
                  <a:pt x="3986149" y="1763941"/>
                </a:lnTo>
                <a:lnTo>
                  <a:pt x="9143999" y="1763941"/>
                </a:lnTo>
                <a:lnTo>
                  <a:pt x="9143999" y="0"/>
                </a:lnTo>
                <a:close/>
              </a:path>
            </a:pathLst>
          </a:custGeom>
          <a:solidFill>
            <a:srgbClr val="5A160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114800"/>
            <a:ext cx="8991600" cy="2189041"/>
          </a:xfrm>
          <a:custGeom>
            <a:avLst/>
            <a:gdLst/>
            <a:ahLst/>
            <a:cxnLst/>
            <a:rect l="l" t="t" r="r" b="b"/>
            <a:pathLst>
              <a:path w="8991600" h="2189041">
                <a:moveTo>
                  <a:pt x="0" y="944499"/>
                </a:moveTo>
                <a:lnTo>
                  <a:pt x="0" y="1378839"/>
                </a:lnTo>
                <a:lnTo>
                  <a:pt x="1049999" y="1697960"/>
                </a:lnTo>
                <a:lnTo>
                  <a:pt x="2019513" y="1931003"/>
                </a:lnTo>
                <a:lnTo>
                  <a:pt x="2911422" y="2085505"/>
                </a:lnTo>
                <a:lnTo>
                  <a:pt x="3728606" y="2169005"/>
                </a:lnTo>
                <a:lnTo>
                  <a:pt x="4473946" y="2189041"/>
                </a:lnTo>
                <a:lnTo>
                  <a:pt x="5150322" y="2153151"/>
                </a:lnTo>
                <a:lnTo>
                  <a:pt x="5760616" y="2068874"/>
                </a:lnTo>
                <a:lnTo>
                  <a:pt x="6307707" y="1943749"/>
                </a:lnTo>
                <a:lnTo>
                  <a:pt x="6646160" y="1833588"/>
                </a:lnTo>
                <a:lnTo>
                  <a:pt x="4399901" y="1833588"/>
                </a:lnTo>
                <a:lnTo>
                  <a:pt x="3661208" y="1789868"/>
                </a:lnTo>
                <a:lnTo>
                  <a:pt x="2854358" y="1686045"/>
                </a:lnTo>
                <a:lnTo>
                  <a:pt x="1976863" y="1515173"/>
                </a:lnTo>
                <a:lnTo>
                  <a:pt x="1026239" y="1270306"/>
                </a:lnTo>
                <a:lnTo>
                  <a:pt x="0" y="944499"/>
                </a:lnTo>
                <a:close/>
              </a:path>
              <a:path w="8991600" h="2189041">
                <a:moveTo>
                  <a:pt x="8991600" y="0"/>
                </a:moveTo>
                <a:lnTo>
                  <a:pt x="8931512" y="92792"/>
                </a:lnTo>
                <a:lnTo>
                  <a:pt x="8852675" y="198365"/>
                </a:lnTo>
                <a:lnTo>
                  <a:pt x="8737994" y="334127"/>
                </a:lnTo>
                <a:lnTo>
                  <a:pt x="8584983" y="493133"/>
                </a:lnTo>
                <a:lnTo>
                  <a:pt x="8391158" y="668438"/>
                </a:lnTo>
                <a:lnTo>
                  <a:pt x="8154031" y="853096"/>
                </a:lnTo>
                <a:lnTo>
                  <a:pt x="7871118" y="1040161"/>
                </a:lnTo>
                <a:lnTo>
                  <a:pt x="7539933" y="1222688"/>
                </a:lnTo>
                <a:lnTo>
                  <a:pt x="7157989" y="1393731"/>
                </a:lnTo>
                <a:lnTo>
                  <a:pt x="6722802" y="1546344"/>
                </a:lnTo>
                <a:lnTo>
                  <a:pt x="6231885" y="1673582"/>
                </a:lnTo>
                <a:lnTo>
                  <a:pt x="5682753" y="1768499"/>
                </a:lnTo>
                <a:lnTo>
                  <a:pt x="5072920" y="1824149"/>
                </a:lnTo>
                <a:lnTo>
                  <a:pt x="4399901" y="1833588"/>
                </a:lnTo>
                <a:lnTo>
                  <a:pt x="6646160" y="1833588"/>
                </a:lnTo>
                <a:lnTo>
                  <a:pt x="6794478" y="1785313"/>
                </a:lnTo>
                <a:lnTo>
                  <a:pt x="7223807" y="1601104"/>
                </a:lnTo>
                <a:lnTo>
                  <a:pt x="7598576" y="1398662"/>
                </a:lnTo>
                <a:lnTo>
                  <a:pt x="7921666" y="1185525"/>
                </a:lnTo>
                <a:lnTo>
                  <a:pt x="8195957" y="969231"/>
                </a:lnTo>
                <a:lnTo>
                  <a:pt x="8424330" y="757318"/>
                </a:lnTo>
                <a:lnTo>
                  <a:pt x="8609665" y="557325"/>
                </a:lnTo>
                <a:lnTo>
                  <a:pt x="8754843" y="376790"/>
                </a:lnTo>
                <a:lnTo>
                  <a:pt x="8862745" y="223252"/>
                </a:lnTo>
                <a:lnTo>
                  <a:pt x="8936251" y="104248"/>
                </a:lnTo>
                <a:lnTo>
                  <a:pt x="8978243" y="27318"/>
                </a:lnTo>
                <a:lnTo>
                  <a:pt x="8991600" y="0"/>
                </a:lnTo>
                <a:close/>
              </a:path>
            </a:pathLst>
          </a:custGeom>
          <a:solidFill>
            <a:srgbClr val="FAEB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4572000"/>
            <a:ext cx="9144000" cy="1867695"/>
          </a:xfrm>
          <a:custGeom>
            <a:avLst/>
            <a:gdLst/>
            <a:ahLst/>
            <a:cxnLst/>
            <a:rect l="l" t="t" r="r" b="b"/>
            <a:pathLst>
              <a:path w="9144000" h="1867695">
                <a:moveTo>
                  <a:pt x="0" y="805941"/>
                </a:moveTo>
                <a:lnTo>
                  <a:pt x="0" y="1176439"/>
                </a:lnTo>
                <a:lnTo>
                  <a:pt x="1067798" y="1448711"/>
                </a:lnTo>
                <a:lnTo>
                  <a:pt x="2053746" y="1647542"/>
                </a:lnTo>
                <a:lnTo>
                  <a:pt x="2960774" y="1779361"/>
                </a:lnTo>
                <a:lnTo>
                  <a:pt x="3791809" y="1850602"/>
                </a:lnTo>
                <a:lnTo>
                  <a:pt x="4549782" y="1867695"/>
                </a:lnTo>
                <a:lnTo>
                  <a:pt x="5237623" y="1837073"/>
                </a:lnTo>
                <a:lnTo>
                  <a:pt x="5858261" y="1765167"/>
                </a:lnTo>
                <a:lnTo>
                  <a:pt x="6414625" y="1658409"/>
                </a:lnTo>
                <a:lnTo>
                  <a:pt x="6758668" y="1564459"/>
                </a:lnTo>
                <a:lnTo>
                  <a:pt x="4474452" y="1564459"/>
                </a:lnTo>
                <a:lnTo>
                  <a:pt x="3723241" y="1527166"/>
                </a:lnTo>
                <a:lnTo>
                  <a:pt x="2902719" y="1438594"/>
                </a:lnTo>
                <a:lnTo>
                  <a:pt x="2010356" y="1292816"/>
                </a:lnTo>
                <a:lnTo>
                  <a:pt x="1043625" y="1083907"/>
                </a:lnTo>
                <a:lnTo>
                  <a:pt x="0" y="805941"/>
                </a:lnTo>
                <a:close/>
              </a:path>
              <a:path w="9144000" h="1867695">
                <a:moveTo>
                  <a:pt x="9144000" y="0"/>
                </a:moveTo>
                <a:lnTo>
                  <a:pt x="9082892" y="79170"/>
                </a:lnTo>
                <a:lnTo>
                  <a:pt x="9002717" y="169245"/>
                </a:lnTo>
                <a:lnTo>
                  <a:pt x="8886090" y="285078"/>
                </a:lnTo>
                <a:lnTo>
                  <a:pt x="8730484" y="420743"/>
                </a:lnTo>
                <a:lnTo>
                  <a:pt x="8533370" y="570315"/>
                </a:lnTo>
                <a:lnTo>
                  <a:pt x="8292222" y="727867"/>
                </a:lnTo>
                <a:lnTo>
                  <a:pt x="8004511" y="887473"/>
                </a:lnTo>
                <a:lnTo>
                  <a:pt x="7667710" y="1043208"/>
                </a:lnTo>
                <a:lnTo>
                  <a:pt x="7279290" y="1189145"/>
                </a:lnTo>
                <a:lnTo>
                  <a:pt x="6836725" y="1319359"/>
                </a:lnTo>
                <a:lnTo>
                  <a:pt x="6337486" y="1427923"/>
                </a:lnTo>
                <a:lnTo>
                  <a:pt x="5779046" y="1508912"/>
                </a:lnTo>
                <a:lnTo>
                  <a:pt x="5158877" y="1556399"/>
                </a:lnTo>
                <a:lnTo>
                  <a:pt x="4474452" y="1564459"/>
                </a:lnTo>
                <a:lnTo>
                  <a:pt x="6758668" y="1564459"/>
                </a:lnTo>
                <a:lnTo>
                  <a:pt x="6909645" y="1523231"/>
                </a:lnTo>
                <a:lnTo>
                  <a:pt x="7346251" y="1366064"/>
                </a:lnTo>
                <a:lnTo>
                  <a:pt x="7727372" y="1193340"/>
                </a:lnTo>
                <a:lnTo>
                  <a:pt x="8055937" y="1011491"/>
                </a:lnTo>
                <a:lnTo>
                  <a:pt x="8334876" y="826948"/>
                </a:lnTo>
                <a:lnTo>
                  <a:pt x="8567118" y="646144"/>
                </a:lnTo>
                <a:lnTo>
                  <a:pt x="8755594" y="475510"/>
                </a:lnTo>
                <a:lnTo>
                  <a:pt x="8903232" y="321477"/>
                </a:lnTo>
                <a:lnTo>
                  <a:pt x="9012962" y="190478"/>
                </a:lnTo>
                <a:lnTo>
                  <a:pt x="9087714" y="88945"/>
                </a:lnTo>
                <a:lnTo>
                  <a:pt x="9130416" y="23308"/>
                </a:lnTo>
                <a:lnTo>
                  <a:pt x="9144000" y="0"/>
                </a:lnTo>
                <a:close/>
              </a:path>
            </a:pathLst>
          </a:custGeom>
          <a:solidFill>
            <a:srgbClr val="F5CD2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272921" y="1381633"/>
            <a:ext cx="7586466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u="heavy" spc="0" baseline="3413" dirty="0" smtClean="0">
                <a:solidFill>
                  <a:srgbClr val="85200F"/>
                </a:solidFill>
                <a:latin typeface="Calibri"/>
                <a:cs typeface="Calibri"/>
              </a:rPr>
              <a:t>Limi</a:t>
            </a:r>
            <a:r>
              <a:rPr sz="4800" b="1" u="heavy" spc="-25" baseline="3413" dirty="0" smtClean="0">
                <a:solidFill>
                  <a:srgbClr val="85200F"/>
                </a:solidFill>
                <a:latin typeface="Calibri"/>
                <a:cs typeface="Calibri"/>
              </a:rPr>
              <a:t>t</a:t>
            </a:r>
            <a:r>
              <a:rPr sz="4800" b="1" u="heavy" spc="-19" baseline="3413" dirty="0" smtClean="0">
                <a:solidFill>
                  <a:srgbClr val="85200F"/>
                </a:solidFill>
                <a:latin typeface="Calibri"/>
                <a:cs typeface="Calibri"/>
              </a:rPr>
              <a:t>a</a:t>
            </a:r>
            <a:r>
              <a:rPr sz="4800" b="1" u="heavy" spc="0" baseline="3413" dirty="0" smtClean="0">
                <a:solidFill>
                  <a:srgbClr val="85200F"/>
                </a:solidFill>
                <a:latin typeface="Calibri"/>
                <a:cs typeface="Calibri"/>
              </a:rPr>
              <a:t>tions</a:t>
            </a:r>
            <a:r>
              <a:rPr sz="4800" b="1" u="heavy" spc="-4" baseline="3413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4800" b="1" u="heavy" spc="0" baseline="3413" dirty="0" smtClean="0">
                <a:solidFill>
                  <a:srgbClr val="85200F"/>
                </a:solidFill>
                <a:latin typeface="Calibri"/>
                <a:cs typeface="Calibri"/>
              </a:rPr>
              <a:t>of</a:t>
            </a:r>
            <a:r>
              <a:rPr sz="4800" b="1" u="heavy" spc="-29" baseline="3413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4800" b="1" u="heavy" spc="0" baseline="3413" dirty="0" smtClean="0">
                <a:solidFill>
                  <a:srgbClr val="85200F"/>
                </a:solidFill>
                <a:latin typeface="Calibri"/>
                <a:cs typeface="Calibri"/>
              </a:rPr>
              <a:t>Ex</a:t>
            </a:r>
            <a:r>
              <a:rPr sz="4800" b="1" u="heavy" spc="-29" baseline="3413" dirty="0" smtClean="0">
                <a:solidFill>
                  <a:srgbClr val="85200F"/>
                </a:solidFill>
                <a:latin typeface="Calibri"/>
                <a:cs typeface="Calibri"/>
              </a:rPr>
              <a:t>t</a:t>
            </a:r>
            <a:r>
              <a:rPr sz="4800" b="1" u="heavy" spc="0" baseline="3413" dirty="0" smtClean="0">
                <a:solidFill>
                  <a:srgbClr val="85200F"/>
                </a:solidFill>
                <a:latin typeface="Calibri"/>
                <a:cs typeface="Calibri"/>
              </a:rPr>
              <a:t>en</a:t>
            </a:r>
            <a:r>
              <a:rPr sz="4800" b="1" u="heavy" spc="-9" baseline="3413" dirty="0" smtClean="0">
                <a:solidFill>
                  <a:srgbClr val="85200F"/>
                </a:solidFill>
                <a:latin typeface="Calibri"/>
                <a:cs typeface="Calibri"/>
              </a:rPr>
              <a:t>d</a:t>
            </a:r>
            <a:r>
              <a:rPr sz="4800" b="1" u="heavy" spc="0" baseline="3413" dirty="0" smtClean="0">
                <a:solidFill>
                  <a:srgbClr val="85200F"/>
                </a:solidFill>
                <a:latin typeface="Calibri"/>
                <a:cs typeface="Calibri"/>
              </a:rPr>
              <a:t>ed</a:t>
            </a:r>
            <a:r>
              <a:rPr sz="4800" b="1" u="heavy" spc="-14" baseline="3413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4800" b="1" u="heavy" spc="-50" baseline="3413" dirty="0" smtClean="0">
                <a:solidFill>
                  <a:srgbClr val="85200F"/>
                </a:solidFill>
                <a:latin typeface="Calibri"/>
                <a:cs typeface="Calibri"/>
              </a:rPr>
              <a:t>R</a:t>
            </a:r>
            <a:r>
              <a:rPr sz="4800" b="1" u="heavy" spc="0" baseline="3413" dirty="0" smtClean="0">
                <a:solidFill>
                  <a:srgbClr val="85200F"/>
                </a:solidFill>
                <a:latin typeface="Calibri"/>
                <a:cs typeface="Calibri"/>
              </a:rPr>
              <a:t>esponse</a:t>
            </a:r>
            <a:r>
              <a:rPr sz="4800" b="1" u="heavy" spc="-14" baseline="3413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4800" b="1" u="heavy" spc="0" baseline="3413" dirty="0" smtClean="0">
                <a:solidFill>
                  <a:srgbClr val="85200F"/>
                </a:solidFill>
                <a:latin typeface="Calibri"/>
                <a:cs typeface="Calibri"/>
              </a:rPr>
              <a:t>Qu</a:t>
            </a:r>
            <a:r>
              <a:rPr sz="4800" b="1" u="heavy" spc="-9" baseline="3413" dirty="0" smtClean="0">
                <a:solidFill>
                  <a:srgbClr val="85200F"/>
                </a:solidFill>
                <a:latin typeface="Calibri"/>
                <a:cs typeface="Calibri"/>
              </a:rPr>
              <a:t>e</a:t>
            </a:r>
            <a:r>
              <a:rPr sz="4800" b="1" u="heavy" spc="-29" baseline="3413" dirty="0" smtClean="0">
                <a:solidFill>
                  <a:srgbClr val="85200F"/>
                </a:solidFill>
                <a:latin typeface="Calibri"/>
                <a:cs typeface="Calibri"/>
              </a:rPr>
              <a:t>s</a:t>
            </a:r>
            <a:r>
              <a:rPr sz="4800" b="1" u="heavy" spc="0" baseline="3413" dirty="0" smtClean="0">
                <a:solidFill>
                  <a:srgbClr val="85200F"/>
                </a:solidFill>
                <a:latin typeface="Calibri"/>
                <a:cs typeface="Calibri"/>
              </a:rPr>
              <a:t>ti</a:t>
            </a:r>
            <a:r>
              <a:rPr sz="4800" b="1" u="heavy" spc="14" baseline="3413" dirty="0" smtClean="0">
                <a:solidFill>
                  <a:srgbClr val="85200F"/>
                </a:solidFill>
                <a:latin typeface="Calibri"/>
                <a:cs typeface="Calibri"/>
              </a:rPr>
              <a:t>o</a:t>
            </a:r>
            <a:r>
              <a:rPr sz="4800" b="1" u="heavy" spc="0" baseline="3413" dirty="0" smtClean="0">
                <a:solidFill>
                  <a:srgbClr val="85200F"/>
                </a:solidFill>
                <a:latin typeface="Calibri"/>
                <a:cs typeface="Calibri"/>
              </a:rPr>
              <a:t>ns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2140" y="2059350"/>
            <a:ext cx="2156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55344" y="2080767"/>
            <a:ext cx="786860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Th</a:t>
            </a:r>
            <a:r>
              <a:rPr sz="4200" spc="-9" baseline="2925" dirty="0" smtClean="0">
                <a:latin typeface="Calibri"/>
                <a:cs typeface="Calibri"/>
              </a:rPr>
              <a:t>e</a:t>
            </a:r>
            <a:r>
              <a:rPr sz="4200" spc="0" baseline="2925" dirty="0" smtClean="0">
                <a:latin typeface="Calibri"/>
                <a:cs typeface="Calibri"/>
              </a:rPr>
              <a:t>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28545" y="2080767"/>
            <a:ext cx="557442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a</a:t>
            </a:r>
            <a:r>
              <a:rPr sz="4200" spc="-34" baseline="2925" dirty="0" smtClean="0">
                <a:latin typeface="Calibri"/>
                <a:cs typeface="Calibri"/>
              </a:rPr>
              <a:t>r</a:t>
            </a:r>
            <a:r>
              <a:rPr sz="4200" spc="0" baseline="2925" dirty="0" smtClean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71673" y="2080767"/>
            <a:ext cx="1691394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in</a:t>
            </a:r>
            <a:r>
              <a:rPr sz="4200" spc="9" baseline="2925" dirty="0" smtClean="0">
                <a:latin typeface="Calibri"/>
                <a:cs typeface="Calibri"/>
              </a:rPr>
              <a:t>s</a:t>
            </a:r>
            <a:r>
              <a:rPr sz="4200" spc="0" baseline="2925" dirty="0" smtClean="0">
                <a:latin typeface="Calibri"/>
                <a:cs typeface="Calibri"/>
              </a:rPr>
              <a:t>u</a:t>
            </a:r>
            <a:r>
              <a:rPr sz="4200" spc="-29" baseline="2925" dirty="0" smtClean="0">
                <a:latin typeface="Calibri"/>
                <a:cs typeface="Calibri"/>
              </a:rPr>
              <a:t>f</a:t>
            </a:r>
            <a:r>
              <a:rPr sz="4200" spc="0" baseline="2925" dirty="0" smtClean="0">
                <a:latin typeface="Calibri"/>
                <a:cs typeface="Calibri"/>
              </a:rPr>
              <a:t>fic</a:t>
            </a:r>
            <a:r>
              <a:rPr sz="4200" spc="-4" baseline="2925" dirty="0" smtClean="0">
                <a:latin typeface="Calibri"/>
                <a:cs typeface="Calibri"/>
              </a:rPr>
              <a:t>i</a:t>
            </a:r>
            <a:r>
              <a:rPr sz="4200" spc="0" baseline="2925" dirty="0" smtClean="0">
                <a:latin typeface="Calibri"/>
                <a:cs typeface="Calibri"/>
              </a:rPr>
              <a:t>e</a:t>
            </a:r>
            <a:r>
              <a:rPr sz="4200" spc="-14" baseline="2925" dirty="0" smtClean="0">
                <a:latin typeface="Calibri"/>
                <a:cs typeface="Calibri"/>
              </a:rPr>
              <a:t>n</a:t>
            </a:r>
            <a:r>
              <a:rPr sz="4200" spc="0" baseline="2925" dirty="0" smtClean="0">
                <a:latin typeface="Calibri"/>
                <a:cs typeface="Calibri"/>
              </a:rPr>
              <a:t>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50563" y="2080767"/>
            <a:ext cx="502907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-59" baseline="2925" dirty="0" smtClean="0">
                <a:latin typeface="Calibri"/>
                <a:cs typeface="Calibri"/>
              </a:rPr>
              <a:t>f</a:t>
            </a:r>
            <a:r>
              <a:rPr sz="4200" spc="0" baseline="2925" dirty="0" smtClean="0">
                <a:latin typeface="Calibri"/>
                <a:cs typeface="Calibri"/>
              </a:rPr>
              <a:t>or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840351" y="2080767"/>
            <a:ext cx="3360627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  <a:tabLst>
                <a:tab pos="1701800" algn="l"/>
              </a:tabLst>
            </a:pPr>
            <a:r>
              <a:rPr sz="4200" spc="0" baseline="2925" dirty="0" smtClean="0">
                <a:latin typeface="Calibri"/>
                <a:cs typeface="Calibri"/>
              </a:rPr>
              <a:t>mea</a:t>
            </a:r>
            <a:r>
              <a:rPr sz="4200" spc="14" baseline="2925" dirty="0" smtClean="0">
                <a:latin typeface="Calibri"/>
                <a:cs typeface="Calibri"/>
              </a:rPr>
              <a:t>s</a:t>
            </a:r>
            <a:r>
              <a:rPr sz="4200" spc="0" baseline="2925" dirty="0" smtClean="0">
                <a:latin typeface="Calibri"/>
                <a:cs typeface="Calibri"/>
              </a:rPr>
              <a:t>uring	knowled</a:t>
            </a:r>
            <a:r>
              <a:rPr sz="4200" spc="-25" baseline="2925" dirty="0" smtClean="0">
                <a:latin typeface="Calibri"/>
                <a:cs typeface="Calibri"/>
              </a:rPr>
              <a:t>g</a:t>
            </a:r>
            <a:r>
              <a:rPr sz="4200" spc="0" baseline="2925" dirty="0" smtClean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286750" y="2080767"/>
            <a:ext cx="387622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4" baseline="2925" dirty="0" smtClean="0">
                <a:latin typeface="Calibri"/>
                <a:cs typeface="Calibri"/>
              </a:rPr>
              <a:t>of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55344" y="2507488"/>
            <a:ext cx="1070298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-59" baseline="2925" dirty="0" smtClean="0">
                <a:latin typeface="Calibri"/>
                <a:cs typeface="Calibri"/>
              </a:rPr>
              <a:t>f</a:t>
            </a:r>
            <a:r>
              <a:rPr sz="4200" spc="0" baseline="2925" dirty="0" smtClean="0">
                <a:latin typeface="Calibri"/>
                <a:cs typeface="Calibri"/>
              </a:rPr>
              <a:t>a</a:t>
            </a:r>
            <a:r>
              <a:rPr sz="4200" spc="9" baseline="2925" dirty="0" smtClean="0">
                <a:latin typeface="Calibri"/>
                <a:cs typeface="Calibri"/>
              </a:rPr>
              <a:t>c</a:t>
            </a:r>
            <a:r>
              <a:rPr sz="4200" spc="0" baseline="2925" dirty="0" smtClean="0">
                <a:latin typeface="Calibri"/>
                <a:cs typeface="Calibri"/>
              </a:rPr>
              <a:t>tual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139442" y="2507488"/>
            <a:ext cx="2819812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  <a:tabLst>
                <a:tab pos="1549400" algn="l"/>
              </a:tabLst>
            </a:pPr>
            <a:r>
              <a:rPr sz="4200" spc="9" baseline="2925" dirty="0" smtClean="0">
                <a:latin typeface="Calibri"/>
                <a:cs typeface="Calibri"/>
              </a:rPr>
              <a:t>m</a:t>
            </a:r>
            <a:r>
              <a:rPr sz="4200" spc="-19" baseline="2925" dirty="0" smtClean="0">
                <a:latin typeface="Calibri"/>
                <a:cs typeface="Calibri"/>
              </a:rPr>
              <a:t>a</a:t>
            </a:r>
            <a:r>
              <a:rPr sz="4200" spc="-25" baseline="2925" dirty="0" smtClean="0">
                <a:latin typeface="Calibri"/>
                <a:cs typeface="Calibri"/>
              </a:rPr>
              <a:t>t</a:t>
            </a:r>
            <a:r>
              <a:rPr sz="4200" spc="0" baseline="2925" dirty="0" smtClean="0">
                <a:latin typeface="Calibri"/>
                <a:cs typeface="Calibri"/>
              </a:rPr>
              <a:t>er</a:t>
            </a:r>
            <a:r>
              <a:rPr sz="4200" spc="-19" baseline="2925" dirty="0" smtClean="0">
                <a:latin typeface="Calibri"/>
                <a:cs typeface="Calibri"/>
              </a:rPr>
              <a:t>i</a:t>
            </a:r>
            <a:r>
              <a:rPr sz="4200" spc="0" baseline="2925" dirty="0" smtClean="0">
                <a:latin typeface="Calibri"/>
                <a:cs typeface="Calibri"/>
              </a:rPr>
              <a:t>als	be</a:t>
            </a:r>
            <a:r>
              <a:rPr sz="4200" spc="-9" baseline="2925" dirty="0" smtClean="0">
                <a:latin typeface="Calibri"/>
                <a:cs typeface="Calibri"/>
              </a:rPr>
              <a:t>c</a:t>
            </a:r>
            <a:r>
              <a:rPr sz="4200" spc="0" baseline="2925" dirty="0" smtClean="0">
                <a:latin typeface="Calibri"/>
                <a:cs typeface="Calibri"/>
              </a:rPr>
              <a:t>ause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073777" y="2507488"/>
            <a:ext cx="734274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they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921121" y="2507488"/>
            <a:ext cx="572154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-19" baseline="2925" dirty="0" smtClean="0">
                <a:latin typeface="Calibri"/>
                <a:cs typeface="Calibri"/>
              </a:rPr>
              <a:t>c</a:t>
            </a:r>
            <a:r>
              <a:rPr sz="4200" spc="0" baseline="2925" dirty="0" smtClean="0">
                <a:latin typeface="Calibri"/>
                <a:cs typeface="Calibri"/>
              </a:rPr>
              <a:t>all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606920" y="2507488"/>
            <a:ext cx="501719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-59" baseline="2925" dirty="0" smtClean="0">
                <a:latin typeface="Calibri"/>
                <a:cs typeface="Calibri"/>
              </a:rPr>
              <a:t>f</a:t>
            </a:r>
            <a:r>
              <a:rPr sz="4200" spc="-9" baseline="2925" dirty="0" smtClean="0">
                <a:latin typeface="Calibri"/>
                <a:cs typeface="Calibri"/>
              </a:rPr>
              <a:t>o</a:t>
            </a:r>
            <a:r>
              <a:rPr sz="4200" spc="0" baseline="2925" dirty="0" smtClean="0">
                <a:latin typeface="Calibri"/>
                <a:cs typeface="Calibri"/>
              </a:rPr>
              <a:t>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222997" y="2507488"/>
            <a:ext cx="1450144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-44" baseline="2925" dirty="0" smtClean="0">
                <a:latin typeface="Calibri"/>
                <a:cs typeface="Calibri"/>
              </a:rPr>
              <a:t>e</a:t>
            </a:r>
            <a:r>
              <a:rPr sz="4200" spc="9" baseline="2925" dirty="0" smtClean="0">
                <a:latin typeface="Calibri"/>
                <a:cs typeface="Calibri"/>
              </a:rPr>
              <a:t>x</a:t>
            </a:r>
            <a:r>
              <a:rPr sz="4200" spc="-25" baseline="2925" dirty="0" smtClean="0">
                <a:latin typeface="Calibri"/>
                <a:cs typeface="Calibri"/>
              </a:rPr>
              <a:t>t</a:t>
            </a:r>
            <a:r>
              <a:rPr sz="4200" spc="0" baseline="2925" dirty="0" smtClean="0">
                <a:latin typeface="Calibri"/>
                <a:cs typeface="Calibri"/>
              </a:rPr>
              <a:t>ens</a:t>
            </a:r>
            <a:r>
              <a:rPr sz="4200" spc="-14" baseline="2925" dirty="0" smtClean="0">
                <a:latin typeface="Calibri"/>
                <a:cs typeface="Calibri"/>
              </a:rPr>
              <a:t>iv</a:t>
            </a:r>
            <a:r>
              <a:rPr sz="4200" spc="0" baseline="2925" dirty="0" smtClean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55344" y="2934207"/>
            <a:ext cx="4948078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d</a:t>
            </a:r>
            <a:r>
              <a:rPr sz="4200" spc="-14" baseline="2925" dirty="0" smtClean="0">
                <a:latin typeface="Calibri"/>
                <a:cs typeface="Calibri"/>
              </a:rPr>
              <a:t>e</a:t>
            </a:r>
            <a:r>
              <a:rPr sz="4200" spc="-34" baseline="2925" dirty="0" smtClean="0">
                <a:latin typeface="Calibri"/>
                <a:cs typeface="Calibri"/>
              </a:rPr>
              <a:t>t</a:t>
            </a:r>
            <a:r>
              <a:rPr sz="4200" spc="0" baseline="2925" dirty="0" smtClean="0">
                <a:latin typeface="Calibri"/>
                <a:cs typeface="Calibri"/>
              </a:rPr>
              <a:t>ai</a:t>
            </a:r>
            <a:r>
              <a:rPr sz="4200" spc="-4" baseline="2925" dirty="0" smtClean="0">
                <a:latin typeface="Calibri"/>
                <a:cs typeface="Calibri"/>
              </a:rPr>
              <a:t>l</a:t>
            </a:r>
            <a:r>
              <a:rPr sz="4200" spc="0" baseline="2925" dirty="0" smtClean="0">
                <a:latin typeface="Calibri"/>
                <a:cs typeface="Calibri"/>
              </a:rPr>
              <a:t>s</a:t>
            </a:r>
            <a:r>
              <a:rPr sz="4200" spc="-65" baseline="2925" dirty="0" smtClean="0">
                <a:latin typeface="Calibri"/>
                <a:cs typeface="Calibri"/>
              </a:rPr>
              <a:t> </a:t>
            </a:r>
            <a:r>
              <a:rPr sz="4200" spc="-4" baseline="2925" dirty="0" smtClean="0">
                <a:latin typeface="Calibri"/>
                <a:cs typeface="Calibri"/>
              </a:rPr>
              <a:t>i</a:t>
            </a:r>
            <a:r>
              <a:rPr sz="4200" spc="0" baseline="2925" dirty="0" smtClean="0">
                <a:latin typeface="Calibri"/>
                <a:cs typeface="Calibri"/>
              </a:rPr>
              <a:t>n</a:t>
            </a:r>
            <a:r>
              <a:rPr sz="4200" spc="-11" baseline="2925" dirty="0" smtClean="0">
                <a:latin typeface="Calibri"/>
                <a:cs typeface="Calibri"/>
              </a:rPr>
              <a:t> </a:t>
            </a:r>
            <a:r>
              <a:rPr sz="4200" spc="0" baseline="2925" dirty="0" smtClean="0">
                <a:latin typeface="Calibri"/>
                <a:cs typeface="Calibri"/>
              </a:rPr>
              <a:t>se</a:t>
            </a:r>
            <a:r>
              <a:rPr sz="4200" spc="-4" baseline="2925" dirty="0" smtClean="0">
                <a:latin typeface="Calibri"/>
                <a:cs typeface="Calibri"/>
              </a:rPr>
              <a:t>l</a:t>
            </a:r>
            <a:r>
              <a:rPr sz="4200" spc="0" baseline="2925" dirty="0" smtClean="0">
                <a:latin typeface="Calibri"/>
                <a:cs typeface="Calibri"/>
              </a:rPr>
              <a:t>ec</a:t>
            </a:r>
            <a:r>
              <a:rPr sz="4200" spc="-19" baseline="2925" dirty="0" smtClean="0">
                <a:latin typeface="Calibri"/>
                <a:cs typeface="Calibri"/>
              </a:rPr>
              <a:t>t</a:t>
            </a:r>
            <a:r>
              <a:rPr sz="4200" spc="0" baseline="2925" dirty="0" smtClean="0">
                <a:latin typeface="Calibri"/>
                <a:cs typeface="Calibri"/>
              </a:rPr>
              <a:t>ed</a:t>
            </a:r>
            <a:r>
              <a:rPr sz="4200" spc="-80" baseline="2925" dirty="0" smtClean="0">
                <a:latin typeface="Calibri"/>
                <a:cs typeface="Calibri"/>
              </a:rPr>
              <a:t> </a:t>
            </a:r>
            <a:r>
              <a:rPr sz="4200" spc="-19" baseline="2925" dirty="0" smtClean="0">
                <a:latin typeface="Calibri"/>
                <a:cs typeface="Calibri"/>
              </a:rPr>
              <a:t>c</a:t>
            </a:r>
            <a:r>
              <a:rPr sz="4200" spc="0" baseline="2925" dirty="0" smtClean="0">
                <a:latin typeface="Calibri"/>
                <a:cs typeface="Calibri"/>
              </a:rPr>
              <a:t>o</a:t>
            </a:r>
            <a:r>
              <a:rPr sz="4200" spc="-25" baseline="2925" dirty="0" smtClean="0">
                <a:latin typeface="Calibri"/>
                <a:cs typeface="Calibri"/>
              </a:rPr>
              <a:t>nt</a:t>
            </a:r>
            <a:r>
              <a:rPr sz="4200" spc="0" baseline="2925" dirty="0" smtClean="0">
                <a:latin typeface="Calibri"/>
                <a:cs typeface="Calibri"/>
              </a:rPr>
              <a:t>e</a:t>
            </a:r>
            <a:r>
              <a:rPr sz="4200" spc="-29" baseline="2925" dirty="0" smtClean="0">
                <a:latin typeface="Calibri"/>
                <a:cs typeface="Calibri"/>
              </a:rPr>
              <a:t>n</a:t>
            </a:r>
            <a:r>
              <a:rPr sz="4200" spc="0" baseline="2925" dirty="0" smtClean="0">
                <a:latin typeface="Calibri"/>
                <a:cs typeface="Calibri"/>
              </a:rPr>
              <a:t>t</a:t>
            </a:r>
            <a:r>
              <a:rPr sz="4200" spc="-73" baseline="2925" dirty="0" smtClean="0">
                <a:latin typeface="Calibri"/>
                <a:cs typeface="Calibri"/>
              </a:rPr>
              <a:t> </a:t>
            </a:r>
            <a:r>
              <a:rPr sz="4200" spc="0" baseline="2925" dirty="0" smtClean="0">
                <a:latin typeface="Calibri"/>
                <a:cs typeface="Calibri"/>
              </a:rPr>
              <a:t>a</a:t>
            </a:r>
            <a:r>
              <a:rPr sz="4200" spc="-34" baseline="2925" dirty="0" smtClean="0">
                <a:latin typeface="Calibri"/>
                <a:cs typeface="Calibri"/>
              </a:rPr>
              <a:t>r</a:t>
            </a:r>
            <a:r>
              <a:rPr sz="4200" spc="0" baseline="2925" dirty="0" smtClean="0">
                <a:latin typeface="Calibri"/>
                <a:cs typeface="Calibri"/>
              </a:rPr>
              <a:t>ea</a:t>
            </a:r>
            <a:r>
              <a:rPr sz="4200" spc="-60" baseline="2925" dirty="0" smtClean="0">
                <a:latin typeface="Calibri"/>
                <a:cs typeface="Calibri"/>
              </a:rPr>
              <a:t> </a:t>
            </a:r>
            <a:r>
              <a:rPr sz="4200" spc="-19" baseline="2925" dirty="0" smtClean="0">
                <a:latin typeface="Calibri"/>
                <a:cs typeface="Calibri"/>
              </a:rPr>
              <a:t>at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895213" y="2934207"/>
            <a:ext cx="1521436" cy="8926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309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a</a:t>
            </a:r>
            <a:r>
              <a:rPr sz="4200" spc="-13" baseline="2925" dirty="0" smtClean="0">
                <a:latin typeface="Calibri"/>
                <a:cs typeface="Calibri"/>
              </a:rPr>
              <a:t> </a:t>
            </a:r>
            <a:r>
              <a:rPr sz="4200" spc="0" baseline="2925" dirty="0" smtClean="0">
                <a:latin typeface="Calibri"/>
                <a:cs typeface="Calibri"/>
              </a:rPr>
              <a:t>ti</a:t>
            </a:r>
            <a:r>
              <a:rPr sz="4200" spc="-4" baseline="2925" dirty="0" smtClean="0">
                <a:latin typeface="Calibri"/>
                <a:cs typeface="Calibri"/>
              </a:rPr>
              <a:t>m</a:t>
            </a:r>
            <a:r>
              <a:rPr sz="4200" spc="0" baseline="2925" dirty="0" smtClean="0">
                <a:latin typeface="Calibri"/>
                <a:cs typeface="Calibri"/>
              </a:rPr>
              <a:t>e.</a:t>
            </a:r>
            <a:endParaRPr sz="2800">
              <a:latin typeface="Calibri"/>
              <a:cs typeface="Calibri"/>
            </a:endParaRPr>
          </a:p>
          <a:p>
            <a:pPr marL="56896">
              <a:lnSpc>
                <a:spcPct val="101725"/>
              </a:lnSpc>
              <a:spcBef>
                <a:spcPts val="466"/>
              </a:spcBef>
              <a:tabLst>
                <a:tab pos="431800" algn="l"/>
              </a:tabLst>
            </a:pPr>
            <a:r>
              <a:rPr sz="2800" spc="-9" dirty="0" smtClean="0">
                <a:latin typeface="Calibri"/>
                <a:cs typeface="Calibri"/>
              </a:rPr>
              <a:t>i</a:t>
            </a:r>
            <a:r>
              <a:rPr sz="2800" spc="0" dirty="0" smtClean="0">
                <a:latin typeface="Calibri"/>
                <a:cs typeface="Calibri"/>
              </a:rPr>
              <a:t>s	us</a:t>
            </a:r>
            <a:r>
              <a:rPr sz="2800" spc="4" dirty="0" smtClean="0">
                <a:latin typeface="Calibri"/>
                <a:cs typeface="Calibri"/>
              </a:rPr>
              <a:t>u</a:t>
            </a:r>
            <a:r>
              <a:rPr sz="2800" spc="0" dirty="0" smtClean="0">
                <a:latin typeface="Calibri"/>
                <a:cs typeface="Calibri"/>
              </a:rPr>
              <a:t>al</a:t>
            </a:r>
            <a:r>
              <a:rPr sz="2800" spc="-9" dirty="0" smtClean="0">
                <a:latin typeface="Calibri"/>
                <a:cs typeface="Calibri"/>
              </a:rPr>
              <a:t>l</a:t>
            </a:r>
            <a:r>
              <a:rPr sz="2800" spc="0" dirty="0" smtClean="0">
                <a:latin typeface="Calibri"/>
                <a:cs typeface="Calibri"/>
              </a:rPr>
              <a:t>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12140" y="3424607"/>
            <a:ext cx="215798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36116" y="3446043"/>
            <a:ext cx="1149270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S</a:t>
            </a:r>
            <a:r>
              <a:rPr sz="4200" spc="-19" baseline="2925" dirty="0" smtClean="0">
                <a:latin typeface="Calibri"/>
                <a:cs typeface="Calibri"/>
              </a:rPr>
              <a:t>c</a:t>
            </a:r>
            <a:r>
              <a:rPr sz="4200" spc="0" baseline="2925" dirty="0" smtClean="0">
                <a:latin typeface="Calibri"/>
                <a:cs typeface="Calibri"/>
              </a:rPr>
              <a:t>oring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250694" y="3446043"/>
            <a:ext cx="756140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9" baseline="2925" dirty="0" smtClean="0">
                <a:latin typeface="Calibri"/>
                <a:cs typeface="Calibri"/>
              </a:rPr>
              <a:t>s</a:t>
            </a:r>
            <a:r>
              <a:rPr sz="4200" spc="0" baseline="2925" dirty="0" smtClean="0">
                <a:latin typeface="Calibri"/>
                <a:cs typeface="Calibri"/>
              </a:rPr>
              <a:t>u</a:t>
            </a:r>
            <a:r>
              <a:rPr sz="4200" spc="9" baseline="2925" dirty="0" smtClean="0">
                <a:latin typeface="Calibri"/>
                <a:cs typeface="Calibri"/>
              </a:rPr>
              <a:t>c</a:t>
            </a:r>
            <a:r>
              <a:rPr sz="4200" spc="0" baseline="2925" dirty="0" smtClean="0">
                <a:latin typeface="Calibri"/>
                <a:cs typeface="Calibri"/>
              </a:rPr>
              <a:t>h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072510" y="3446043"/>
            <a:ext cx="735952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9" baseline="2925" dirty="0" smtClean="0">
                <a:latin typeface="Calibri"/>
                <a:cs typeface="Calibri"/>
              </a:rPr>
              <a:t>t</a:t>
            </a:r>
            <a:r>
              <a:rPr sz="4200" spc="0" baseline="2925" dirty="0" smtClean="0">
                <a:latin typeface="Calibri"/>
                <a:cs typeface="Calibri"/>
              </a:rPr>
              <a:t>ype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875659" y="3446043"/>
            <a:ext cx="387599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of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328286" y="3446043"/>
            <a:ext cx="1543268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-39" baseline="2925" dirty="0" smtClean="0">
                <a:latin typeface="Calibri"/>
                <a:cs typeface="Calibri"/>
              </a:rPr>
              <a:t>r</a:t>
            </a:r>
            <a:r>
              <a:rPr sz="4200" spc="0" baseline="2925" dirty="0" smtClean="0">
                <a:latin typeface="Calibri"/>
                <a:cs typeface="Calibri"/>
              </a:rPr>
              <a:t>esp</a:t>
            </a:r>
            <a:r>
              <a:rPr sz="4200" spc="14" baseline="2925" dirty="0" smtClean="0">
                <a:latin typeface="Calibri"/>
                <a:cs typeface="Calibri"/>
              </a:rPr>
              <a:t>o</a:t>
            </a:r>
            <a:r>
              <a:rPr sz="4200" spc="0" baseline="2925" dirty="0" smtClean="0">
                <a:latin typeface="Calibri"/>
                <a:cs typeface="Calibri"/>
              </a:rPr>
              <a:t>nses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482078" y="3446043"/>
            <a:ext cx="1192589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di</a:t>
            </a:r>
            <a:r>
              <a:rPr sz="4200" spc="-25" baseline="2925" dirty="0" smtClean="0">
                <a:latin typeface="Calibri"/>
                <a:cs typeface="Calibri"/>
              </a:rPr>
              <a:t>f</a:t>
            </a:r>
            <a:r>
              <a:rPr sz="4200" spc="0" baseline="2925" dirty="0" smtClean="0">
                <a:latin typeface="Calibri"/>
                <a:cs typeface="Calibri"/>
              </a:rPr>
              <a:t>f</a:t>
            </a:r>
            <a:r>
              <a:rPr sz="4200" spc="-4" baseline="2925" dirty="0" smtClean="0">
                <a:latin typeface="Calibri"/>
                <a:cs typeface="Calibri"/>
              </a:rPr>
              <a:t>i</a:t>
            </a:r>
            <a:r>
              <a:rPr sz="4200" spc="0" baseline="2925" dirty="0" smtClean="0">
                <a:latin typeface="Calibri"/>
                <a:cs typeface="Calibri"/>
              </a:rPr>
              <a:t>c</a:t>
            </a:r>
            <a:r>
              <a:rPr sz="4200" spc="9" baseline="2925" dirty="0" smtClean="0">
                <a:latin typeface="Calibri"/>
                <a:cs typeface="Calibri"/>
              </a:rPr>
              <a:t>u</a:t>
            </a:r>
            <a:r>
              <a:rPr sz="4200" spc="0" baseline="2925" dirty="0" smtClean="0">
                <a:latin typeface="Calibri"/>
                <a:cs typeface="Calibri"/>
              </a:rPr>
              <a:t>lt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55344" y="3873246"/>
            <a:ext cx="7720551" cy="12339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096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and</a:t>
            </a:r>
            <a:r>
              <a:rPr sz="4200" spc="172" baseline="2925" dirty="0" smtClean="0">
                <a:latin typeface="Calibri"/>
                <a:cs typeface="Calibri"/>
              </a:rPr>
              <a:t> </a:t>
            </a:r>
            <a:r>
              <a:rPr sz="4200" spc="0" baseline="2925" dirty="0" smtClean="0">
                <a:latin typeface="Calibri"/>
                <a:cs typeface="Calibri"/>
              </a:rPr>
              <a:t>un</a:t>
            </a:r>
            <a:r>
              <a:rPr sz="4200" spc="-39" baseline="2925" dirty="0" smtClean="0">
                <a:latin typeface="Calibri"/>
                <a:cs typeface="Calibri"/>
              </a:rPr>
              <a:t>r</a:t>
            </a:r>
            <a:r>
              <a:rPr sz="4200" spc="0" baseline="2925" dirty="0" smtClean="0">
                <a:latin typeface="Calibri"/>
                <a:cs typeface="Calibri"/>
              </a:rPr>
              <a:t>eliab</a:t>
            </a:r>
            <a:r>
              <a:rPr sz="4200" spc="-4" baseline="2925" dirty="0" smtClean="0">
                <a:latin typeface="Calibri"/>
                <a:cs typeface="Calibri"/>
              </a:rPr>
              <a:t>l</a:t>
            </a:r>
            <a:r>
              <a:rPr sz="4200" spc="0" baseline="2925" dirty="0" smtClean="0">
                <a:latin typeface="Calibri"/>
                <a:cs typeface="Calibri"/>
              </a:rPr>
              <a:t>e</a:t>
            </a:r>
            <a:r>
              <a:rPr sz="4200" spc="95" baseline="2925" dirty="0" smtClean="0">
                <a:latin typeface="Calibri"/>
                <a:cs typeface="Calibri"/>
              </a:rPr>
              <a:t> </a:t>
            </a:r>
            <a:r>
              <a:rPr sz="4200" spc="0" baseline="2925" dirty="0" smtClean="0">
                <a:latin typeface="Calibri"/>
                <a:cs typeface="Calibri"/>
              </a:rPr>
              <a:t>since</a:t>
            </a:r>
            <a:r>
              <a:rPr sz="4200" spc="167" baseline="2925" dirty="0" smtClean="0">
                <a:latin typeface="Calibri"/>
                <a:cs typeface="Calibri"/>
              </a:rPr>
              <a:t> </a:t>
            </a:r>
            <a:r>
              <a:rPr sz="4200" spc="0" baseline="2925" dirty="0" smtClean="0">
                <a:latin typeface="Calibri"/>
                <a:cs typeface="Calibri"/>
              </a:rPr>
              <a:t>the</a:t>
            </a:r>
            <a:r>
              <a:rPr sz="4200" spc="161" baseline="2925" dirty="0" smtClean="0">
                <a:latin typeface="Calibri"/>
                <a:cs typeface="Calibri"/>
              </a:rPr>
              <a:t> </a:t>
            </a:r>
            <a:r>
              <a:rPr sz="4200" spc="-44" baseline="2925" dirty="0" smtClean="0">
                <a:latin typeface="Calibri"/>
                <a:cs typeface="Calibri"/>
              </a:rPr>
              <a:t>e</a:t>
            </a:r>
            <a:r>
              <a:rPr sz="4200" spc="-50" baseline="2925" dirty="0" smtClean="0">
                <a:latin typeface="Calibri"/>
                <a:cs typeface="Calibri"/>
              </a:rPr>
              <a:t>x</a:t>
            </a:r>
            <a:r>
              <a:rPr sz="4200" spc="0" baseline="2925" dirty="0" smtClean="0">
                <a:latin typeface="Calibri"/>
                <a:cs typeface="Calibri"/>
              </a:rPr>
              <a:t>aminees</a:t>
            </a:r>
            <a:r>
              <a:rPr sz="4200" spc="103" baseline="2925" dirty="0" smtClean="0">
                <a:latin typeface="Calibri"/>
                <a:cs typeface="Calibri"/>
              </a:rPr>
              <a:t> </a:t>
            </a:r>
            <a:r>
              <a:rPr sz="4200" spc="0" baseline="2925" dirty="0" smtClean="0">
                <a:latin typeface="Calibri"/>
                <a:cs typeface="Calibri"/>
              </a:rPr>
              <a:t>h</a:t>
            </a:r>
            <a:r>
              <a:rPr sz="4200" spc="-50" baseline="2925" dirty="0" smtClean="0">
                <a:latin typeface="Calibri"/>
                <a:cs typeface="Calibri"/>
              </a:rPr>
              <a:t>a</a:t>
            </a:r>
            <a:r>
              <a:rPr sz="4200" spc="-25" baseline="2925" dirty="0" smtClean="0">
                <a:latin typeface="Calibri"/>
                <a:cs typeface="Calibri"/>
              </a:rPr>
              <a:t>v</a:t>
            </a:r>
            <a:r>
              <a:rPr sz="4200" spc="0" baseline="2925" dirty="0" smtClean="0">
                <a:latin typeface="Calibri"/>
                <a:cs typeface="Calibri"/>
              </a:rPr>
              <a:t>e</a:t>
            </a:r>
            <a:r>
              <a:rPr sz="4200" spc="155" baseline="2925" dirty="0" smtClean="0">
                <a:latin typeface="Calibri"/>
                <a:cs typeface="Calibri"/>
              </a:rPr>
              <a:t> </a:t>
            </a:r>
            <a:r>
              <a:rPr sz="4200" spc="0" baseline="2925" dirty="0" smtClean="0">
                <a:latin typeface="Calibri"/>
                <a:cs typeface="Calibri"/>
              </a:rPr>
              <a:t>f</a:t>
            </a:r>
            <a:r>
              <a:rPr sz="4200" spc="-39" baseline="2925" dirty="0" smtClean="0">
                <a:latin typeface="Calibri"/>
                <a:cs typeface="Calibri"/>
              </a:rPr>
              <a:t>r</a:t>
            </a:r>
            <a:r>
              <a:rPr sz="4200" spc="0" baseline="2925" dirty="0" smtClean="0">
                <a:latin typeface="Calibri"/>
                <a:cs typeface="Calibri"/>
              </a:rPr>
              <a:t>ee</a:t>
            </a:r>
            <a:r>
              <a:rPr sz="4200" spc="168" baseline="2925" dirty="0" smtClean="0">
                <a:latin typeface="Calibri"/>
                <a:cs typeface="Calibri"/>
              </a:rPr>
              <a:t> </a:t>
            </a:r>
            <a:r>
              <a:rPr sz="4200" spc="0" baseline="2925" dirty="0" smtClean="0">
                <a:latin typeface="Calibri"/>
                <a:cs typeface="Calibri"/>
              </a:rPr>
              <a:t>wi</a:t>
            </a:r>
            <a:r>
              <a:rPr sz="4200" spc="-4" baseline="2925" dirty="0" smtClean="0">
                <a:latin typeface="Calibri"/>
                <a:cs typeface="Calibri"/>
              </a:rPr>
              <a:t>l</a:t>
            </a:r>
            <a:r>
              <a:rPr sz="4200" spc="0" baseline="2925" dirty="0" smtClean="0">
                <a:latin typeface="Calibri"/>
                <a:cs typeface="Calibri"/>
              </a:rPr>
              <a:t>l</a:t>
            </a:r>
            <a:r>
              <a:rPr sz="4200" spc="167" baseline="2925" dirty="0" smtClean="0">
                <a:latin typeface="Calibri"/>
                <a:cs typeface="Calibri"/>
              </a:rPr>
              <a:t> </a:t>
            </a:r>
            <a:r>
              <a:rPr sz="4200" spc="-4" baseline="2925" dirty="0" smtClean="0">
                <a:latin typeface="Calibri"/>
                <a:cs typeface="Calibri"/>
              </a:rPr>
              <a:t>in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360"/>
              </a:lnSpc>
              <a:spcBef>
                <a:spcPts val="20"/>
              </a:spcBef>
            </a:pPr>
            <a:r>
              <a:rPr sz="4200" spc="0" baseline="1950" dirty="0" smtClean="0">
                <a:latin typeface="Calibri"/>
                <a:cs typeface="Calibri"/>
              </a:rPr>
              <a:t>the</a:t>
            </a:r>
            <a:r>
              <a:rPr sz="4200" spc="101" baseline="1950" dirty="0" smtClean="0">
                <a:latin typeface="Calibri"/>
                <a:cs typeface="Calibri"/>
              </a:rPr>
              <a:t> </a:t>
            </a:r>
            <a:r>
              <a:rPr sz="4200" spc="0" baseline="1950" dirty="0" smtClean="0">
                <a:latin typeface="Calibri"/>
                <a:cs typeface="Calibri"/>
              </a:rPr>
              <a:t>ar</a:t>
            </a:r>
            <a:r>
              <a:rPr sz="4200" spc="-59" baseline="1950" dirty="0" smtClean="0">
                <a:latin typeface="Calibri"/>
                <a:cs typeface="Calibri"/>
              </a:rPr>
              <a:t>r</a:t>
            </a:r>
            <a:r>
              <a:rPr sz="4200" spc="-39" baseline="1950" dirty="0" smtClean="0">
                <a:latin typeface="Calibri"/>
                <a:cs typeface="Calibri"/>
              </a:rPr>
              <a:t>a</a:t>
            </a:r>
            <a:r>
              <a:rPr sz="4200" spc="0" baseline="1950" dirty="0" smtClean="0">
                <a:latin typeface="Calibri"/>
                <a:cs typeface="Calibri"/>
              </a:rPr>
              <a:t>y</a:t>
            </a:r>
            <a:r>
              <a:rPr sz="4200" spc="80" baseline="1950" dirty="0" smtClean="0">
                <a:latin typeface="Calibri"/>
                <a:cs typeface="Calibri"/>
              </a:rPr>
              <a:t> </a:t>
            </a:r>
            <a:r>
              <a:rPr sz="4200" spc="4" baseline="1950" dirty="0" smtClean="0">
                <a:latin typeface="Calibri"/>
                <a:cs typeface="Calibri"/>
              </a:rPr>
              <a:t>o</a:t>
            </a:r>
            <a:r>
              <a:rPr sz="4200" spc="0" baseline="1950" dirty="0" smtClean="0">
                <a:latin typeface="Calibri"/>
                <a:cs typeface="Calibri"/>
              </a:rPr>
              <a:t>f</a:t>
            </a:r>
            <a:r>
              <a:rPr sz="4200" spc="121" baseline="1950" dirty="0" smtClean="0">
                <a:latin typeface="Calibri"/>
                <a:cs typeface="Calibri"/>
              </a:rPr>
              <a:t> </a:t>
            </a:r>
            <a:r>
              <a:rPr sz="4200" spc="-59" baseline="1950" dirty="0" smtClean="0">
                <a:latin typeface="Calibri"/>
                <a:cs typeface="Calibri"/>
              </a:rPr>
              <a:t>f</a:t>
            </a:r>
            <a:r>
              <a:rPr sz="4200" spc="0" baseline="1950" dirty="0" smtClean="0">
                <a:latin typeface="Calibri"/>
                <a:cs typeface="Calibri"/>
              </a:rPr>
              <a:t>a</a:t>
            </a:r>
            <a:r>
              <a:rPr sz="4200" spc="9" baseline="1950" dirty="0" smtClean="0">
                <a:latin typeface="Calibri"/>
                <a:cs typeface="Calibri"/>
              </a:rPr>
              <a:t>c</a:t>
            </a:r>
            <a:r>
              <a:rPr sz="4200" spc="0" baseline="1950" dirty="0" smtClean="0">
                <a:latin typeface="Calibri"/>
                <a:cs typeface="Calibri"/>
              </a:rPr>
              <a:t>tual</a:t>
            </a:r>
            <a:r>
              <a:rPr sz="4200" spc="67" baseline="1950" dirty="0" smtClean="0">
                <a:latin typeface="Calibri"/>
                <a:cs typeface="Calibri"/>
              </a:rPr>
              <a:t> </a:t>
            </a:r>
            <a:r>
              <a:rPr sz="4200" spc="0" baseline="1950" dirty="0" smtClean="0">
                <a:latin typeface="Calibri"/>
                <a:cs typeface="Calibri"/>
              </a:rPr>
              <a:t>i</a:t>
            </a:r>
            <a:r>
              <a:rPr sz="4200" spc="-9" baseline="1950" dirty="0" smtClean="0">
                <a:latin typeface="Calibri"/>
                <a:cs typeface="Calibri"/>
              </a:rPr>
              <a:t>n</a:t>
            </a:r>
            <a:r>
              <a:rPr sz="4200" spc="-59" baseline="1950" dirty="0" smtClean="0">
                <a:latin typeface="Calibri"/>
                <a:cs typeface="Calibri"/>
              </a:rPr>
              <a:t>f</a:t>
            </a:r>
            <a:r>
              <a:rPr sz="4200" spc="0" baseline="1950" dirty="0" smtClean="0">
                <a:latin typeface="Calibri"/>
                <a:cs typeface="Calibri"/>
              </a:rPr>
              <a:t>orm</a:t>
            </a:r>
            <a:r>
              <a:rPr sz="4200" spc="-19" baseline="1950" dirty="0" smtClean="0">
                <a:latin typeface="Calibri"/>
                <a:cs typeface="Calibri"/>
              </a:rPr>
              <a:t>a</a:t>
            </a:r>
            <a:r>
              <a:rPr sz="4200" spc="0" baseline="1950" dirty="0" smtClean="0">
                <a:latin typeface="Calibri"/>
                <a:cs typeface="Calibri"/>
              </a:rPr>
              <a:t>tion</a:t>
            </a:r>
            <a:r>
              <a:rPr sz="4200" spc="14" baseline="1950" dirty="0" smtClean="0">
                <a:latin typeface="Calibri"/>
                <a:cs typeface="Calibri"/>
              </a:rPr>
              <a:t> </a:t>
            </a:r>
            <a:r>
              <a:rPr sz="4200" spc="4" baseline="1950" dirty="0" smtClean="0">
                <a:latin typeface="Calibri"/>
                <a:cs typeface="Calibri"/>
              </a:rPr>
              <a:t>o</a:t>
            </a:r>
            <a:r>
              <a:rPr sz="4200" spc="0" baseline="1950" dirty="0" smtClean="0">
                <a:latin typeface="Calibri"/>
                <a:cs typeface="Calibri"/>
              </a:rPr>
              <a:t>f</a:t>
            </a:r>
            <a:r>
              <a:rPr sz="4200" spc="121" baseline="1950" dirty="0" smtClean="0">
                <a:latin typeface="Calibri"/>
                <a:cs typeface="Calibri"/>
              </a:rPr>
              <a:t> </a:t>
            </a:r>
            <a:r>
              <a:rPr sz="4200" spc="-39" baseline="1950" dirty="0" smtClean="0">
                <a:latin typeface="Calibri"/>
                <a:cs typeface="Calibri"/>
              </a:rPr>
              <a:t>v</a:t>
            </a:r>
            <a:r>
              <a:rPr sz="4200" spc="0" baseline="1950" dirty="0" smtClean="0">
                <a:latin typeface="Calibri"/>
                <a:cs typeface="Calibri"/>
              </a:rPr>
              <a:t>a</a:t>
            </a:r>
            <a:r>
              <a:rPr sz="4200" spc="9" baseline="1950" dirty="0" smtClean="0">
                <a:latin typeface="Calibri"/>
                <a:cs typeface="Calibri"/>
              </a:rPr>
              <a:t>r</a:t>
            </a:r>
            <a:r>
              <a:rPr sz="4200" spc="0" baseline="1950" dirty="0" smtClean="0">
                <a:latin typeface="Calibri"/>
                <a:cs typeface="Calibri"/>
              </a:rPr>
              <a:t>ying</a:t>
            </a:r>
            <a:r>
              <a:rPr sz="4200" spc="67" baseline="1950" dirty="0" smtClean="0">
                <a:latin typeface="Calibri"/>
                <a:cs typeface="Calibri"/>
              </a:rPr>
              <a:t> </a:t>
            </a:r>
            <a:r>
              <a:rPr sz="4200" spc="0" baseline="1950" dirty="0" smtClean="0">
                <a:latin typeface="Calibri"/>
                <a:cs typeface="Calibri"/>
              </a:rPr>
              <a:t>deg</a:t>
            </a:r>
            <a:r>
              <a:rPr sz="4200" spc="-39" baseline="1950" dirty="0" smtClean="0">
                <a:latin typeface="Calibri"/>
                <a:cs typeface="Calibri"/>
              </a:rPr>
              <a:t>r</a:t>
            </a:r>
            <a:r>
              <a:rPr sz="4200" spc="0" baseline="1950" dirty="0" smtClean="0">
                <a:latin typeface="Calibri"/>
                <a:cs typeface="Calibri"/>
              </a:rPr>
              <a:t>ee</a:t>
            </a:r>
            <a:r>
              <a:rPr sz="4200" spc="70" baseline="1950" dirty="0" smtClean="0">
                <a:latin typeface="Calibri"/>
                <a:cs typeface="Calibri"/>
              </a:rPr>
              <a:t> </a:t>
            </a:r>
            <a:r>
              <a:rPr sz="4200" spc="4" baseline="1950" dirty="0" smtClean="0">
                <a:latin typeface="Calibri"/>
                <a:cs typeface="Calibri"/>
              </a:rPr>
              <a:t>of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3360"/>
              </a:lnSpc>
            </a:pPr>
            <a:r>
              <a:rPr sz="4200" spc="-19" baseline="1950" dirty="0" smtClean="0">
                <a:latin typeface="Calibri"/>
                <a:cs typeface="Calibri"/>
              </a:rPr>
              <a:t>c</a:t>
            </a:r>
            <a:r>
              <a:rPr sz="4200" spc="0" baseline="1950" dirty="0" smtClean="0">
                <a:latin typeface="Calibri"/>
                <a:cs typeface="Calibri"/>
              </a:rPr>
              <a:t>or</a:t>
            </a:r>
            <a:r>
              <a:rPr sz="4200" spc="-39" baseline="1950" dirty="0" smtClean="0">
                <a:latin typeface="Calibri"/>
                <a:cs typeface="Calibri"/>
              </a:rPr>
              <a:t>r</a:t>
            </a:r>
            <a:r>
              <a:rPr sz="4200" spc="0" baseline="1950" dirty="0" smtClean="0">
                <a:latin typeface="Calibri"/>
                <a:cs typeface="Calibri"/>
              </a:rPr>
              <a:t>ectness,</a:t>
            </a:r>
            <a:r>
              <a:rPr sz="4200" spc="-113" baseline="1950" dirty="0" smtClean="0">
                <a:latin typeface="Calibri"/>
                <a:cs typeface="Calibri"/>
              </a:rPr>
              <a:t> </a:t>
            </a:r>
            <a:r>
              <a:rPr sz="4200" spc="-19" baseline="1950" dirty="0" smtClean="0">
                <a:latin typeface="Calibri"/>
                <a:cs typeface="Calibri"/>
              </a:rPr>
              <a:t>c</a:t>
            </a:r>
            <a:r>
              <a:rPr sz="4200" spc="0" baseline="1950" dirty="0" smtClean="0">
                <a:latin typeface="Calibri"/>
                <a:cs typeface="Calibri"/>
              </a:rPr>
              <a:t>ohe</a:t>
            </a:r>
            <a:r>
              <a:rPr sz="4200" spc="-39" baseline="1950" dirty="0" smtClean="0">
                <a:latin typeface="Calibri"/>
                <a:cs typeface="Calibri"/>
              </a:rPr>
              <a:t>r</a:t>
            </a:r>
            <a:r>
              <a:rPr sz="4200" spc="0" baseline="1950" dirty="0" smtClean="0">
                <a:latin typeface="Calibri"/>
                <a:cs typeface="Calibri"/>
              </a:rPr>
              <a:t>ence</a:t>
            </a:r>
            <a:r>
              <a:rPr sz="4200" spc="-99" baseline="1950" dirty="0" smtClean="0">
                <a:latin typeface="Calibri"/>
                <a:cs typeface="Calibri"/>
              </a:rPr>
              <a:t> </a:t>
            </a:r>
            <a:r>
              <a:rPr sz="4200" spc="0" baseline="1950" dirty="0" smtClean="0">
                <a:latin typeface="Calibri"/>
                <a:cs typeface="Calibri"/>
              </a:rPr>
              <a:t>and</a:t>
            </a:r>
            <a:r>
              <a:rPr sz="4200" spc="-22" baseline="1950" dirty="0" smtClean="0">
                <a:latin typeface="Calibri"/>
                <a:cs typeface="Calibri"/>
              </a:rPr>
              <a:t> </a:t>
            </a:r>
            <a:r>
              <a:rPr sz="4200" spc="-44" baseline="1950" dirty="0" smtClean="0">
                <a:latin typeface="Calibri"/>
                <a:cs typeface="Calibri"/>
              </a:rPr>
              <a:t>e</a:t>
            </a:r>
            <a:r>
              <a:rPr sz="4200" spc="0" baseline="1950" dirty="0" smtClean="0">
                <a:latin typeface="Calibri"/>
                <a:cs typeface="Calibri"/>
              </a:rPr>
              <a:t>xp</a:t>
            </a:r>
            <a:r>
              <a:rPr sz="4200" spc="-34" baseline="1950" dirty="0" smtClean="0">
                <a:latin typeface="Calibri"/>
                <a:cs typeface="Calibri"/>
              </a:rPr>
              <a:t>r</a:t>
            </a:r>
            <a:r>
              <a:rPr sz="4200" spc="0" baseline="1950" dirty="0" smtClean="0">
                <a:latin typeface="Calibri"/>
                <a:cs typeface="Calibri"/>
              </a:rPr>
              <a:t>essio</a:t>
            </a:r>
            <a:r>
              <a:rPr sz="4200" spc="-19" baseline="1950" dirty="0" smtClean="0">
                <a:latin typeface="Calibri"/>
                <a:cs typeface="Calibri"/>
              </a:rPr>
              <a:t>n</a:t>
            </a:r>
            <a:r>
              <a:rPr sz="4200" spc="0" baseline="1950" dirty="0" smtClean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980920" y="1559814"/>
            <a:ext cx="9014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2" name="object 32"/>
          <p:cNvSpPr txBox="1"/>
          <p:nvPr/>
        </p:nvSpPr>
        <p:spPr>
          <a:xfrm>
            <a:off x="5278218" y="1559814"/>
            <a:ext cx="90347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3" name="object 33"/>
          <p:cNvSpPr txBox="1"/>
          <p:nvPr/>
        </p:nvSpPr>
        <p:spPr>
          <a:xfrm>
            <a:off x="3604184" y="1559814"/>
            <a:ext cx="8792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4" name="object 34"/>
          <p:cNvSpPr txBox="1"/>
          <p:nvPr/>
        </p:nvSpPr>
        <p:spPr>
          <a:xfrm>
            <a:off x="3165304" y="1559814"/>
            <a:ext cx="9140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1540" y="169163"/>
            <a:ext cx="8252459" cy="1670303"/>
          </a:xfrm>
          <a:custGeom>
            <a:avLst/>
            <a:gdLst/>
            <a:ahLst/>
            <a:cxnLst/>
            <a:rect l="l" t="t" r="r" b="b"/>
            <a:pathLst>
              <a:path w="8252459" h="1670303">
                <a:moveTo>
                  <a:pt x="4145788" y="0"/>
                </a:moveTo>
                <a:lnTo>
                  <a:pt x="3743071" y="11175"/>
                </a:lnTo>
                <a:lnTo>
                  <a:pt x="3379597" y="42925"/>
                </a:lnTo>
                <a:lnTo>
                  <a:pt x="3026156" y="85978"/>
                </a:lnTo>
                <a:lnTo>
                  <a:pt x="2701798" y="138937"/>
                </a:lnTo>
                <a:lnTo>
                  <a:pt x="2396998" y="203707"/>
                </a:lnTo>
                <a:lnTo>
                  <a:pt x="2121916" y="278510"/>
                </a:lnTo>
                <a:lnTo>
                  <a:pt x="1856739" y="363854"/>
                </a:lnTo>
                <a:lnTo>
                  <a:pt x="1621282" y="449833"/>
                </a:lnTo>
                <a:lnTo>
                  <a:pt x="1395348" y="546353"/>
                </a:lnTo>
                <a:lnTo>
                  <a:pt x="1198498" y="642365"/>
                </a:lnTo>
                <a:lnTo>
                  <a:pt x="1011682" y="749553"/>
                </a:lnTo>
                <a:lnTo>
                  <a:pt x="697357" y="953134"/>
                </a:lnTo>
                <a:lnTo>
                  <a:pt x="559816" y="1059814"/>
                </a:lnTo>
                <a:lnTo>
                  <a:pt x="343928" y="1252854"/>
                </a:lnTo>
                <a:lnTo>
                  <a:pt x="255562" y="1338325"/>
                </a:lnTo>
                <a:lnTo>
                  <a:pt x="186296" y="1424177"/>
                </a:lnTo>
                <a:lnTo>
                  <a:pt x="127546" y="1488439"/>
                </a:lnTo>
                <a:lnTo>
                  <a:pt x="78346" y="1553082"/>
                </a:lnTo>
                <a:lnTo>
                  <a:pt x="39166" y="1606168"/>
                </a:lnTo>
                <a:lnTo>
                  <a:pt x="10032" y="1649094"/>
                </a:lnTo>
                <a:lnTo>
                  <a:pt x="0" y="1670303"/>
                </a:lnTo>
                <a:lnTo>
                  <a:pt x="19583" y="1649094"/>
                </a:lnTo>
                <a:lnTo>
                  <a:pt x="39166" y="1616836"/>
                </a:lnTo>
                <a:lnTo>
                  <a:pt x="78346" y="1563242"/>
                </a:lnTo>
                <a:lnTo>
                  <a:pt x="137579" y="1509648"/>
                </a:lnTo>
                <a:lnTo>
                  <a:pt x="196811" y="1445513"/>
                </a:lnTo>
                <a:lnTo>
                  <a:pt x="275145" y="1381251"/>
                </a:lnTo>
                <a:lnTo>
                  <a:pt x="373075" y="1295907"/>
                </a:lnTo>
                <a:lnTo>
                  <a:pt x="471423" y="1220596"/>
                </a:lnTo>
                <a:lnTo>
                  <a:pt x="599059" y="1135125"/>
                </a:lnTo>
                <a:lnTo>
                  <a:pt x="737108" y="1038605"/>
                </a:lnTo>
                <a:lnTo>
                  <a:pt x="884173" y="953134"/>
                </a:lnTo>
                <a:lnTo>
                  <a:pt x="1060958" y="867282"/>
                </a:lnTo>
                <a:lnTo>
                  <a:pt x="1247648" y="771270"/>
                </a:lnTo>
                <a:lnTo>
                  <a:pt x="1454023" y="695959"/>
                </a:lnTo>
                <a:lnTo>
                  <a:pt x="1679955" y="609980"/>
                </a:lnTo>
                <a:lnTo>
                  <a:pt x="1925574" y="535177"/>
                </a:lnTo>
                <a:lnTo>
                  <a:pt x="2180590" y="471042"/>
                </a:lnTo>
                <a:lnTo>
                  <a:pt x="2466340" y="407415"/>
                </a:lnTo>
                <a:lnTo>
                  <a:pt x="2770505" y="353821"/>
                </a:lnTo>
                <a:lnTo>
                  <a:pt x="3448431" y="289051"/>
                </a:lnTo>
                <a:lnTo>
                  <a:pt x="3811397" y="278510"/>
                </a:lnTo>
                <a:lnTo>
                  <a:pt x="6803720" y="278510"/>
                </a:lnTo>
                <a:lnTo>
                  <a:pt x="6503669" y="214248"/>
                </a:lnTo>
                <a:lnTo>
                  <a:pt x="5973445" y="128904"/>
                </a:lnTo>
                <a:lnTo>
                  <a:pt x="5481955" y="75310"/>
                </a:lnTo>
                <a:lnTo>
                  <a:pt x="5010404" y="32384"/>
                </a:lnTo>
                <a:lnTo>
                  <a:pt x="4558538" y="11175"/>
                </a:lnTo>
                <a:lnTo>
                  <a:pt x="4145788" y="0"/>
                </a:lnTo>
                <a:close/>
              </a:path>
              <a:path w="8252459" h="1670303">
                <a:moveTo>
                  <a:pt x="6803720" y="278510"/>
                </a:moveTo>
                <a:lnTo>
                  <a:pt x="4204589" y="278510"/>
                </a:lnTo>
                <a:lnTo>
                  <a:pt x="4627372" y="289051"/>
                </a:lnTo>
                <a:lnTo>
                  <a:pt x="5069205" y="321436"/>
                </a:lnTo>
                <a:lnTo>
                  <a:pt x="5531104" y="375030"/>
                </a:lnTo>
                <a:lnTo>
                  <a:pt x="6022213" y="449833"/>
                </a:lnTo>
                <a:lnTo>
                  <a:pt x="6542785" y="535177"/>
                </a:lnTo>
                <a:lnTo>
                  <a:pt x="7083552" y="653541"/>
                </a:lnTo>
                <a:lnTo>
                  <a:pt x="7653019" y="792479"/>
                </a:lnTo>
                <a:lnTo>
                  <a:pt x="8252459" y="953134"/>
                </a:lnTo>
                <a:lnTo>
                  <a:pt x="8252459" y="621156"/>
                </a:lnTo>
                <a:lnTo>
                  <a:pt x="7633334" y="460374"/>
                </a:lnTo>
                <a:lnTo>
                  <a:pt x="6803720" y="278510"/>
                </a:lnTo>
                <a:close/>
              </a:path>
            </a:pathLst>
          </a:custGeom>
          <a:solidFill>
            <a:srgbClr val="FAEB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3400" y="321563"/>
            <a:ext cx="8610599" cy="1572767"/>
          </a:xfrm>
          <a:custGeom>
            <a:avLst/>
            <a:gdLst/>
            <a:ahLst/>
            <a:cxnLst/>
            <a:rect l="l" t="t" r="r" b="b"/>
            <a:pathLst>
              <a:path w="8610599" h="1572767">
                <a:moveTo>
                  <a:pt x="4316095" y="0"/>
                </a:moveTo>
                <a:lnTo>
                  <a:pt x="3522726" y="42417"/>
                </a:lnTo>
                <a:lnTo>
                  <a:pt x="2815971" y="128269"/>
                </a:lnTo>
                <a:lnTo>
                  <a:pt x="2500884" y="192404"/>
                </a:lnTo>
                <a:lnTo>
                  <a:pt x="2207514" y="267207"/>
                </a:lnTo>
                <a:lnTo>
                  <a:pt x="1935226" y="342391"/>
                </a:lnTo>
                <a:lnTo>
                  <a:pt x="1685163" y="428370"/>
                </a:lnTo>
                <a:lnTo>
                  <a:pt x="1457452" y="513714"/>
                </a:lnTo>
                <a:lnTo>
                  <a:pt x="1250695" y="609599"/>
                </a:lnTo>
                <a:lnTo>
                  <a:pt x="1054608" y="706627"/>
                </a:lnTo>
                <a:lnTo>
                  <a:pt x="880618" y="802639"/>
                </a:lnTo>
                <a:lnTo>
                  <a:pt x="728954" y="899032"/>
                </a:lnTo>
                <a:lnTo>
                  <a:pt x="587286" y="995044"/>
                </a:lnTo>
                <a:lnTo>
                  <a:pt x="467829" y="1091437"/>
                </a:lnTo>
                <a:lnTo>
                  <a:pt x="358927" y="1177289"/>
                </a:lnTo>
                <a:lnTo>
                  <a:pt x="272237" y="1262760"/>
                </a:lnTo>
                <a:lnTo>
                  <a:pt x="195592" y="1337436"/>
                </a:lnTo>
                <a:lnTo>
                  <a:pt x="130568" y="1402079"/>
                </a:lnTo>
                <a:lnTo>
                  <a:pt x="76123" y="1465706"/>
                </a:lnTo>
                <a:lnTo>
                  <a:pt x="43878" y="1508632"/>
                </a:lnTo>
                <a:lnTo>
                  <a:pt x="11099" y="1551558"/>
                </a:lnTo>
                <a:lnTo>
                  <a:pt x="0" y="1572767"/>
                </a:lnTo>
                <a:lnTo>
                  <a:pt x="21678" y="1551558"/>
                </a:lnTo>
                <a:lnTo>
                  <a:pt x="43878" y="1519300"/>
                </a:lnTo>
                <a:lnTo>
                  <a:pt x="87223" y="1476882"/>
                </a:lnTo>
                <a:lnTo>
                  <a:pt x="141135" y="1423288"/>
                </a:lnTo>
                <a:lnTo>
                  <a:pt x="206692" y="1369821"/>
                </a:lnTo>
                <a:lnTo>
                  <a:pt x="380606" y="1219834"/>
                </a:lnTo>
                <a:lnTo>
                  <a:pt x="619531" y="1070228"/>
                </a:lnTo>
                <a:lnTo>
                  <a:pt x="761238" y="984376"/>
                </a:lnTo>
                <a:lnTo>
                  <a:pt x="924052" y="899032"/>
                </a:lnTo>
                <a:lnTo>
                  <a:pt x="1109091" y="813180"/>
                </a:lnTo>
                <a:lnTo>
                  <a:pt x="1304670" y="727836"/>
                </a:lnTo>
                <a:lnTo>
                  <a:pt x="1511300" y="653033"/>
                </a:lnTo>
                <a:lnTo>
                  <a:pt x="1750822" y="577849"/>
                </a:lnTo>
                <a:lnTo>
                  <a:pt x="2000758" y="503046"/>
                </a:lnTo>
                <a:lnTo>
                  <a:pt x="2283079" y="438403"/>
                </a:lnTo>
                <a:lnTo>
                  <a:pt x="2576449" y="384809"/>
                </a:lnTo>
                <a:lnTo>
                  <a:pt x="3229355" y="299465"/>
                </a:lnTo>
                <a:lnTo>
                  <a:pt x="3979417" y="257047"/>
                </a:lnTo>
                <a:lnTo>
                  <a:pt x="7071970" y="257047"/>
                </a:lnTo>
                <a:lnTo>
                  <a:pt x="6784213" y="203580"/>
                </a:lnTo>
                <a:lnTo>
                  <a:pt x="6240780" y="128269"/>
                </a:lnTo>
                <a:lnTo>
                  <a:pt x="5718556" y="64134"/>
                </a:lnTo>
                <a:lnTo>
                  <a:pt x="5229606" y="32384"/>
                </a:lnTo>
                <a:lnTo>
                  <a:pt x="4762246" y="11049"/>
                </a:lnTo>
                <a:lnTo>
                  <a:pt x="4316095" y="0"/>
                </a:lnTo>
                <a:close/>
              </a:path>
              <a:path w="8610599" h="1572767">
                <a:moveTo>
                  <a:pt x="7071970" y="257047"/>
                </a:moveTo>
                <a:lnTo>
                  <a:pt x="4392295" y="257047"/>
                </a:lnTo>
                <a:lnTo>
                  <a:pt x="4827270" y="278256"/>
                </a:lnTo>
                <a:lnTo>
                  <a:pt x="5284089" y="310641"/>
                </a:lnTo>
                <a:lnTo>
                  <a:pt x="5773039" y="353059"/>
                </a:lnTo>
                <a:lnTo>
                  <a:pt x="6284214" y="417194"/>
                </a:lnTo>
                <a:lnTo>
                  <a:pt x="6827520" y="513714"/>
                </a:lnTo>
                <a:lnTo>
                  <a:pt x="7392670" y="620775"/>
                </a:lnTo>
                <a:lnTo>
                  <a:pt x="7979918" y="749045"/>
                </a:lnTo>
                <a:lnTo>
                  <a:pt x="8610599" y="899032"/>
                </a:lnTo>
                <a:lnTo>
                  <a:pt x="8610599" y="588390"/>
                </a:lnTo>
                <a:lnTo>
                  <a:pt x="7968869" y="438403"/>
                </a:lnTo>
                <a:lnTo>
                  <a:pt x="7360411" y="310641"/>
                </a:lnTo>
                <a:lnTo>
                  <a:pt x="7071970" y="257047"/>
                </a:lnTo>
                <a:close/>
              </a:path>
            </a:pathLst>
          </a:custGeom>
          <a:solidFill>
            <a:srgbClr val="F5CD2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572000"/>
            <a:ext cx="9143999" cy="2285996"/>
          </a:xfrm>
          <a:custGeom>
            <a:avLst/>
            <a:gdLst/>
            <a:ahLst/>
            <a:cxnLst/>
            <a:rect l="l" t="t" r="r" b="b"/>
            <a:pathLst>
              <a:path w="9143999" h="2285996">
                <a:moveTo>
                  <a:pt x="0" y="1124484"/>
                </a:moveTo>
                <a:lnTo>
                  <a:pt x="0" y="2285996"/>
                </a:lnTo>
                <a:lnTo>
                  <a:pt x="9143999" y="2285996"/>
                </a:lnTo>
                <a:lnTo>
                  <a:pt x="9143999" y="1763941"/>
                </a:lnTo>
                <a:lnTo>
                  <a:pt x="3986149" y="1763941"/>
                </a:lnTo>
                <a:lnTo>
                  <a:pt x="3730085" y="1759642"/>
                </a:lnTo>
                <a:lnTo>
                  <a:pt x="3479049" y="1749903"/>
                </a:lnTo>
                <a:lnTo>
                  <a:pt x="3233190" y="1735141"/>
                </a:lnTo>
                <a:lnTo>
                  <a:pt x="2992654" y="1715777"/>
                </a:lnTo>
                <a:lnTo>
                  <a:pt x="2757592" y="1692227"/>
                </a:lnTo>
                <a:lnTo>
                  <a:pt x="2528151" y="1664912"/>
                </a:lnTo>
                <a:lnTo>
                  <a:pt x="2304479" y="1634250"/>
                </a:lnTo>
                <a:lnTo>
                  <a:pt x="2086726" y="1600660"/>
                </a:lnTo>
                <a:lnTo>
                  <a:pt x="1875039" y="1564561"/>
                </a:lnTo>
                <a:lnTo>
                  <a:pt x="1669567" y="1526371"/>
                </a:lnTo>
                <a:lnTo>
                  <a:pt x="1470459" y="1486510"/>
                </a:lnTo>
                <a:lnTo>
                  <a:pt x="1277862" y="1445396"/>
                </a:lnTo>
                <a:lnTo>
                  <a:pt x="1091926" y="1403447"/>
                </a:lnTo>
                <a:lnTo>
                  <a:pt x="740629" y="1318724"/>
                </a:lnTo>
                <a:lnTo>
                  <a:pt x="0" y="1124484"/>
                </a:lnTo>
                <a:close/>
              </a:path>
              <a:path w="9143999" h="2285996">
                <a:moveTo>
                  <a:pt x="9143999" y="0"/>
                </a:moveTo>
                <a:lnTo>
                  <a:pt x="9084905" y="77057"/>
                </a:lnTo>
                <a:lnTo>
                  <a:pt x="9014664" y="165684"/>
                </a:lnTo>
                <a:lnTo>
                  <a:pt x="8931645" y="264148"/>
                </a:lnTo>
                <a:lnTo>
                  <a:pt x="8834220" y="370716"/>
                </a:lnTo>
                <a:lnTo>
                  <a:pt x="8720758" y="483656"/>
                </a:lnTo>
                <a:lnTo>
                  <a:pt x="8589630" y="601233"/>
                </a:lnTo>
                <a:lnTo>
                  <a:pt x="8439205" y="721717"/>
                </a:lnTo>
                <a:lnTo>
                  <a:pt x="8267854" y="843373"/>
                </a:lnTo>
                <a:lnTo>
                  <a:pt x="8073947" y="964469"/>
                </a:lnTo>
                <a:lnTo>
                  <a:pt x="7855854" y="1083271"/>
                </a:lnTo>
                <a:lnTo>
                  <a:pt x="7611946" y="1198048"/>
                </a:lnTo>
                <a:lnTo>
                  <a:pt x="7340592" y="1307066"/>
                </a:lnTo>
                <a:lnTo>
                  <a:pt x="7040163" y="1408592"/>
                </a:lnTo>
                <a:lnTo>
                  <a:pt x="6709029" y="1500893"/>
                </a:lnTo>
                <a:lnTo>
                  <a:pt x="6345560" y="1582237"/>
                </a:lnTo>
                <a:lnTo>
                  <a:pt x="5948127" y="1650890"/>
                </a:lnTo>
                <a:lnTo>
                  <a:pt x="5515099" y="1705120"/>
                </a:lnTo>
                <a:lnTo>
                  <a:pt x="5044846" y="1743193"/>
                </a:lnTo>
                <a:lnTo>
                  <a:pt x="4535739" y="1763378"/>
                </a:lnTo>
                <a:lnTo>
                  <a:pt x="3986149" y="1763941"/>
                </a:lnTo>
                <a:lnTo>
                  <a:pt x="9143999" y="1763941"/>
                </a:lnTo>
                <a:lnTo>
                  <a:pt x="9143999" y="0"/>
                </a:lnTo>
                <a:close/>
              </a:path>
            </a:pathLst>
          </a:custGeom>
          <a:solidFill>
            <a:srgbClr val="5A160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114800"/>
            <a:ext cx="8991600" cy="2189041"/>
          </a:xfrm>
          <a:custGeom>
            <a:avLst/>
            <a:gdLst/>
            <a:ahLst/>
            <a:cxnLst/>
            <a:rect l="l" t="t" r="r" b="b"/>
            <a:pathLst>
              <a:path w="8991600" h="2189041">
                <a:moveTo>
                  <a:pt x="0" y="944499"/>
                </a:moveTo>
                <a:lnTo>
                  <a:pt x="0" y="1378839"/>
                </a:lnTo>
                <a:lnTo>
                  <a:pt x="1049999" y="1697960"/>
                </a:lnTo>
                <a:lnTo>
                  <a:pt x="2019513" y="1931003"/>
                </a:lnTo>
                <a:lnTo>
                  <a:pt x="2911422" y="2085505"/>
                </a:lnTo>
                <a:lnTo>
                  <a:pt x="3728606" y="2169005"/>
                </a:lnTo>
                <a:lnTo>
                  <a:pt x="4473946" y="2189041"/>
                </a:lnTo>
                <a:lnTo>
                  <a:pt x="5150322" y="2153151"/>
                </a:lnTo>
                <a:lnTo>
                  <a:pt x="5760616" y="2068874"/>
                </a:lnTo>
                <a:lnTo>
                  <a:pt x="6307707" y="1943749"/>
                </a:lnTo>
                <a:lnTo>
                  <a:pt x="6646160" y="1833588"/>
                </a:lnTo>
                <a:lnTo>
                  <a:pt x="4399901" y="1833588"/>
                </a:lnTo>
                <a:lnTo>
                  <a:pt x="3661208" y="1789868"/>
                </a:lnTo>
                <a:lnTo>
                  <a:pt x="2854358" y="1686045"/>
                </a:lnTo>
                <a:lnTo>
                  <a:pt x="1976863" y="1515173"/>
                </a:lnTo>
                <a:lnTo>
                  <a:pt x="1026239" y="1270306"/>
                </a:lnTo>
                <a:lnTo>
                  <a:pt x="0" y="944499"/>
                </a:lnTo>
                <a:close/>
              </a:path>
              <a:path w="8991600" h="2189041">
                <a:moveTo>
                  <a:pt x="8991600" y="0"/>
                </a:moveTo>
                <a:lnTo>
                  <a:pt x="8931512" y="92792"/>
                </a:lnTo>
                <a:lnTo>
                  <a:pt x="8852675" y="198365"/>
                </a:lnTo>
                <a:lnTo>
                  <a:pt x="8737994" y="334127"/>
                </a:lnTo>
                <a:lnTo>
                  <a:pt x="8584983" y="493133"/>
                </a:lnTo>
                <a:lnTo>
                  <a:pt x="8391158" y="668438"/>
                </a:lnTo>
                <a:lnTo>
                  <a:pt x="8154031" y="853096"/>
                </a:lnTo>
                <a:lnTo>
                  <a:pt x="7871118" y="1040161"/>
                </a:lnTo>
                <a:lnTo>
                  <a:pt x="7539933" y="1222688"/>
                </a:lnTo>
                <a:lnTo>
                  <a:pt x="7157989" y="1393731"/>
                </a:lnTo>
                <a:lnTo>
                  <a:pt x="6722802" y="1546344"/>
                </a:lnTo>
                <a:lnTo>
                  <a:pt x="6231885" y="1673582"/>
                </a:lnTo>
                <a:lnTo>
                  <a:pt x="5682753" y="1768499"/>
                </a:lnTo>
                <a:lnTo>
                  <a:pt x="5072920" y="1824149"/>
                </a:lnTo>
                <a:lnTo>
                  <a:pt x="4399901" y="1833588"/>
                </a:lnTo>
                <a:lnTo>
                  <a:pt x="6646160" y="1833588"/>
                </a:lnTo>
                <a:lnTo>
                  <a:pt x="6794478" y="1785313"/>
                </a:lnTo>
                <a:lnTo>
                  <a:pt x="7223807" y="1601104"/>
                </a:lnTo>
                <a:lnTo>
                  <a:pt x="7598576" y="1398662"/>
                </a:lnTo>
                <a:lnTo>
                  <a:pt x="7921666" y="1185525"/>
                </a:lnTo>
                <a:lnTo>
                  <a:pt x="8195957" y="969231"/>
                </a:lnTo>
                <a:lnTo>
                  <a:pt x="8424330" y="757318"/>
                </a:lnTo>
                <a:lnTo>
                  <a:pt x="8609665" y="557325"/>
                </a:lnTo>
                <a:lnTo>
                  <a:pt x="8754843" y="376790"/>
                </a:lnTo>
                <a:lnTo>
                  <a:pt x="8862745" y="223252"/>
                </a:lnTo>
                <a:lnTo>
                  <a:pt x="8936251" y="104248"/>
                </a:lnTo>
                <a:lnTo>
                  <a:pt x="8978243" y="27318"/>
                </a:lnTo>
                <a:lnTo>
                  <a:pt x="8991600" y="0"/>
                </a:lnTo>
                <a:close/>
              </a:path>
            </a:pathLst>
          </a:custGeom>
          <a:solidFill>
            <a:srgbClr val="FAEB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4572000"/>
            <a:ext cx="9144000" cy="1867695"/>
          </a:xfrm>
          <a:custGeom>
            <a:avLst/>
            <a:gdLst/>
            <a:ahLst/>
            <a:cxnLst/>
            <a:rect l="l" t="t" r="r" b="b"/>
            <a:pathLst>
              <a:path w="9144000" h="1867695">
                <a:moveTo>
                  <a:pt x="0" y="805941"/>
                </a:moveTo>
                <a:lnTo>
                  <a:pt x="0" y="1176439"/>
                </a:lnTo>
                <a:lnTo>
                  <a:pt x="1067798" y="1448711"/>
                </a:lnTo>
                <a:lnTo>
                  <a:pt x="2053746" y="1647542"/>
                </a:lnTo>
                <a:lnTo>
                  <a:pt x="2960774" y="1779361"/>
                </a:lnTo>
                <a:lnTo>
                  <a:pt x="3791809" y="1850602"/>
                </a:lnTo>
                <a:lnTo>
                  <a:pt x="4549782" y="1867695"/>
                </a:lnTo>
                <a:lnTo>
                  <a:pt x="5237623" y="1837073"/>
                </a:lnTo>
                <a:lnTo>
                  <a:pt x="5858261" y="1765167"/>
                </a:lnTo>
                <a:lnTo>
                  <a:pt x="6414625" y="1658409"/>
                </a:lnTo>
                <a:lnTo>
                  <a:pt x="6758668" y="1564459"/>
                </a:lnTo>
                <a:lnTo>
                  <a:pt x="4474452" y="1564459"/>
                </a:lnTo>
                <a:lnTo>
                  <a:pt x="3723241" y="1527166"/>
                </a:lnTo>
                <a:lnTo>
                  <a:pt x="2902719" y="1438594"/>
                </a:lnTo>
                <a:lnTo>
                  <a:pt x="2010356" y="1292816"/>
                </a:lnTo>
                <a:lnTo>
                  <a:pt x="1043625" y="1083907"/>
                </a:lnTo>
                <a:lnTo>
                  <a:pt x="0" y="805941"/>
                </a:lnTo>
                <a:close/>
              </a:path>
              <a:path w="9144000" h="1867695">
                <a:moveTo>
                  <a:pt x="9144000" y="0"/>
                </a:moveTo>
                <a:lnTo>
                  <a:pt x="9082892" y="79170"/>
                </a:lnTo>
                <a:lnTo>
                  <a:pt x="9002717" y="169245"/>
                </a:lnTo>
                <a:lnTo>
                  <a:pt x="8886090" y="285078"/>
                </a:lnTo>
                <a:lnTo>
                  <a:pt x="8730484" y="420743"/>
                </a:lnTo>
                <a:lnTo>
                  <a:pt x="8533370" y="570315"/>
                </a:lnTo>
                <a:lnTo>
                  <a:pt x="8292222" y="727867"/>
                </a:lnTo>
                <a:lnTo>
                  <a:pt x="8004511" y="887473"/>
                </a:lnTo>
                <a:lnTo>
                  <a:pt x="7667710" y="1043208"/>
                </a:lnTo>
                <a:lnTo>
                  <a:pt x="7279290" y="1189145"/>
                </a:lnTo>
                <a:lnTo>
                  <a:pt x="6836725" y="1319359"/>
                </a:lnTo>
                <a:lnTo>
                  <a:pt x="6337486" y="1427923"/>
                </a:lnTo>
                <a:lnTo>
                  <a:pt x="5779046" y="1508912"/>
                </a:lnTo>
                <a:lnTo>
                  <a:pt x="5158877" y="1556399"/>
                </a:lnTo>
                <a:lnTo>
                  <a:pt x="4474452" y="1564459"/>
                </a:lnTo>
                <a:lnTo>
                  <a:pt x="6758668" y="1564459"/>
                </a:lnTo>
                <a:lnTo>
                  <a:pt x="6909645" y="1523231"/>
                </a:lnTo>
                <a:lnTo>
                  <a:pt x="7346251" y="1366064"/>
                </a:lnTo>
                <a:lnTo>
                  <a:pt x="7727372" y="1193340"/>
                </a:lnTo>
                <a:lnTo>
                  <a:pt x="8055937" y="1011491"/>
                </a:lnTo>
                <a:lnTo>
                  <a:pt x="8334876" y="826948"/>
                </a:lnTo>
                <a:lnTo>
                  <a:pt x="8567118" y="646144"/>
                </a:lnTo>
                <a:lnTo>
                  <a:pt x="8755594" y="475510"/>
                </a:lnTo>
                <a:lnTo>
                  <a:pt x="8903232" y="321477"/>
                </a:lnTo>
                <a:lnTo>
                  <a:pt x="9012962" y="190478"/>
                </a:lnTo>
                <a:lnTo>
                  <a:pt x="9087714" y="88945"/>
                </a:lnTo>
                <a:lnTo>
                  <a:pt x="9130416" y="23308"/>
                </a:lnTo>
                <a:lnTo>
                  <a:pt x="9144000" y="0"/>
                </a:lnTo>
                <a:close/>
              </a:path>
            </a:pathLst>
          </a:custGeom>
          <a:solidFill>
            <a:srgbClr val="F5CD2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065401" y="811809"/>
            <a:ext cx="6008277" cy="482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0"/>
              </a:lnSpc>
              <a:spcBef>
                <a:spcPts val="188"/>
              </a:spcBef>
            </a:pPr>
            <a:r>
              <a:rPr sz="5400" b="1" u="heavy" spc="0" baseline="3034" dirty="0" smtClean="0">
                <a:solidFill>
                  <a:srgbClr val="85200F"/>
                </a:solidFill>
                <a:latin typeface="Calibri"/>
                <a:cs typeface="Calibri"/>
              </a:rPr>
              <a:t>Ad</a:t>
            </a:r>
            <a:r>
              <a:rPr sz="5400" b="1" u="heavy" spc="-50" baseline="3034" dirty="0" smtClean="0">
                <a:solidFill>
                  <a:srgbClr val="85200F"/>
                </a:solidFill>
                <a:latin typeface="Calibri"/>
                <a:cs typeface="Calibri"/>
              </a:rPr>
              <a:t>v</a:t>
            </a:r>
            <a:r>
              <a:rPr sz="5400" b="1" u="heavy" spc="0" baseline="3034" dirty="0" smtClean="0">
                <a:solidFill>
                  <a:srgbClr val="85200F"/>
                </a:solidFill>
                <a:latin typeface="Calibri"/>
                <a:cs typeface="Calibri"/>
              </a:rPr>
              <a:t>a</a:t>
            </a:r>
            <a:r>
              <a:rPr sz="5400" b="1" u="heavy" spc="-39" baseline="3034" dirty="0" smtClean="0">
                <a:solidFill>
                  <a:srgbClr val="85200F"/>
                </a:solidFill>
                <a:latin typeface="Calibri"/>
                <a:cs typeface="Calibri"/>
              </a:rPr>
              <a:t>nt</a:t>
            </a:r>
            <a:r>
              <a:rPr sz="5400" b="1" u="heavy" spc="0" baseline="3034" dirty="0" smtClean="0">
                <a:solidFill>
                  <a:srgbClr val="85200F"/>
                </a:solidFill>
                <a:latin typeface="Calibri"/>
                <a:cs typeface="Calibri"/>
              </a:rPr>
              <a:t>a</a:t>
            </a:r>
            <a:r>
              <a:rPr sz="5400" b="1" u="heavy" spc="-39" baseline="3034" dirty="0" smtClean="0">
                <a:solidFill>
                  <a:srgbClr val="85200F"/>
                </a:solidFill>
                <a:latin typeface="Calibri"/>
                <a:cs typeface="Calibri"/>
              </a:rPr>
              <a:t>g</a:t>
            </a:r>
            <a:r>
              <a:rPr sz="5400" b="1" u="heavy" spc="0" baseline="3034" dirty="0" smtClean="0">
                <a:solidFill>
                  <a:srgbClr val="85200F"/>
                </a:solidFill>
                <a:latin typeface="Calibri"/>
                <a:cs typeface="Calibri"/>
              </a:rPr>
              <a:t>es</a:t>
            </a:r>
            <a:r>
              <a:rPr sz="5400" b="1" u="heavy" spc="-34" baseline="3034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5400" b="1" u="heavy" spc="0" baseline="3034" dirty="0" smtClean="0">
                <a:solidFill>
                  <a:srgbClr val="85200F"/>
                </a:solidFill>
                <a:latin typeface="Calibri"/>
                <a:cs typeface="Calibri"/>
              </a:rPr>
              <a:t>Of</a:t>
            </a:r>
            <a:r>
              <a:rPr sz="5400" b="1" u="heavy" spc="-4" baseline="3034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5400" b="1" u="heavy" spc="-14" baseline="3034" dirty="0" smtClean="0">
                <a:solidFill>
                  <a:srgbClr val="85200F"/>
                </a:solidFill>
                <a:latin typeface="Calibri"/>
                <a:cs typeface="Calibri"/>
              </a:rPr>
              <a:t>E</a:t>
            </a:r>
            <a:r>
              <a:rPr sz="5400" b="1" u="heavy" spc="0" baseline="3034" dirty="0" smtClean="0">
                <a:solidFill>
                  <a:srgbClr val="85200F"/>
                </a:solidFill>
                <a:latin typeface="Calibri"/>
                <a:cs typeface="Calibri"/>
              </a:rPr>
              <a:t>ss</a:t>
            </a:r>
            <a:r>
              <a:rPr sz="5400" b="1" u="heavy" spc="-54" baseline="3034" dirty="0" smtClean="0">
                <a:solidFill>
                  <a:srgbClr val="85200F"/>
                </a:solidFill>
                <a:latin typeface="Calibri"/>
                <a:cs typeface="Calibri"/>
              </a:rPr>
              <a:t>a</a:t>
            </a:r>
            <a:r>
              <a:rPr sz="5400" b="1" u="heavy" spc="0" baseline="3034" dirty="0" smtClean="0">
                <a:solidFill>
                  <a:srgbClr val="85200F"/>
                </a:solidFill>
                <a:latin typeface="Calibri"/>
                <a:cs typeface="Calibri"/>
              </a:rPr>
              <a:t>y</a:t>
            </a:r>
            <a:r>
              <a:rPr sz="5400" b="1" u="heavy" spc="-31" baseline="3034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5400" b="1" u="heavy" spc="0" baseline="3034" dirty="0" smtClean="0">
                <a:solidFill>
                  <a:srgbClr val="85200F"/>
                </a:solidFill>
                <a:latin typeface="Calibri"/>
                <a:cs typeface="Calibri"/>
              </a:rPr>
              <a:t>Que</a:t>
            </a:r>
            <a:r>
              <a:rPr sz="5400" b="1" u="heavy" spc="-34" baseline="3034" dirty="0" smtClean="0">
                <a:solidFill>
                  <a:srgbClr val="85200F"/>
                </a:solidFill>
                <a:latin typeface="Calibri"/>
                <a:cs typeface="Calibri"/>
              </a:rPr>
              <a:t>s</a:t>
            </a:r>
            <a:r>
              <a:rPr sz="5400" b="1" u="heavy" spc="0" baseline="3034" dirty="0" smtClean="0">
                <a:solidFill>
                  <a:srgbClr val="85200F"/>
                </a:solidFill>
                <a:latin typeface="Calibri"/>
                <a:cs typeface="Calibri"/>
              </a:rPr>
              <a:t>tions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1671478"/>
            <a:ext cx="1905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001F5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8839" y="1689861"/>
            <a:ext cx="54414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 smtClean="0">
                <a:solidFill>
                  <a:srgbClr val="001F5F"/>
                </a:solidFill>
                <a:latin typeface="Calibri"/>
                <a:cs typeface="Calibri"/>
              </a:rPr>
              <a:t>The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22222" y="1689861"/>
            <a:ext cx="114896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9" baseline="3413" dirty="0" smtClean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3600" spc="-34" baseline="3413" dirty="0" smtClean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3600" spc="0" baseline="3413" dirty="0" smtClean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3600" spc="9" baseline="3413" dirty="0" smtClean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3600" spc="0" baseline="3413" dirty="0" smtClean="0">
                <a:solidFill>
                  <a:srgbClr val="001F5F"/>
                </a:solidFill>
                <a:latin typeface="Calibri"/>
                <a:cs typeface="Calibri"/>
              </a:rPr>
              <a:t>dom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71901" y="1689861"/>
            <a:ext cx="164571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  <a:tabLst>
                <a:tab pos="444500" algn="l"/>
              </a:tabLst>
            </a:pPr>
            <a:r>
              <a:rPr sz="3600" spc="-4" baseline="3413" dirty="0" smtClean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3600" spc="0" baseline="3413" dirty="0" smtClean="0">
                <a:solidFill>
                  <a:srgbClr val="001F5F"/>
                </a:solidFill>
                <a:latin typeface="Calibri"/>
                <a:cs typeface="Calibri"/>
              </a:rPr>
              <a:t>f	</a:t>
            </a:r>
            <a:r>
              <a:rPr sz="3600" spc="-34" baseline="3413" dirty="0" smtClean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3600" spc="0" baseline="3413" dirty="0" smtClean="0">
                <a:solidFill>
                  <a:srgbClr val="001F5F"/>
                </a:solidFill>
                <a:latin typeface="Calibri"/>
                <a:cs typeface="Calibri"/>
              </a:rPr>
              <a:t>esp</a:t>
            </a:r>
            <a:r>
              <a:rPr sz="3600" spc="4" baseline="3413" dirty="0" smtClean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3600" spc="0" baseline="3413" dirty="0" smtClean="0">
                <a:solidFill>
                  <a:srgbClr val="001F5F"/>
                </a:solidFill>
                <a:latin typeface="Calibri"/>
                <a:cs typeface="Calibri"/>
              </a:rPr>
              <a:t>nse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17263" y="1689861"/>
            <a:ext cx="86292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 smtClean="0">
                <a:solidFill>
                  <a:srgbClr val="001F5F"/>
                </a:solidFill>
                <a:latin typeface="Calibri"/>
                <a:cs typeface="Calibri"/>
              </a:rPr>
              <a:t>all</a:t>
            </a:r>
            <a:r>
              <a:rPr sz="3600" spc="-14" baseline="3413" dirty="0" smtClean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3600" spc="-25" baseline="3413" dirty="0" smtClean="0">
                <a:solidFill>
                  <a:srgbClr val="001F5F"/>
                </a:solidFill>
                <a:latin typeface="Calibri"/>
                <a:cs typeface="Calibri"/>
              </a:rPr>
              <a:t>w</a:t>
            </a:r>
            <a:r>
              <a:rPr sz="3600" spc="0" baseline="3413" dirty="0" smtClean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79160" y="1689861"/>
            <a:ext cx="49771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 smtClean="0">
                <a:solidFill>
                  <a:srgbClr val="001F5F"/>
                </a:solidFill>
                <a:latin typeface="Calibri"/>
                <a:cs typeface="Calibri"/>
              </a:rPr>
              <a:t>the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076569" y="1689861"/>
            <a:ext cx="103326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-25" baseline="3413" dirty="0" smtClean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3600" spc="0" baseline="3413" dirty="0" smtClean="0">
                <a:solidFill>
                  <a:srgbClr val="001F5F"/>
                </a:solidFill>
                <a:latin typeface="Calibri"/>
                <a:cs typeface="Calibri"/>
              </a:rPr>
              <a:t>tude</a:t>
            </a:r>
            <a:r>
              <a:rPr sz="3600" spc="-19" baseline="3413" dirty="0" smtClean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3600" spc="0" baseline="3413" dirty="0" smtClean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209281" y="1689861"/>
            <a:ext cx="34055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-25" baseline="3413" dirty="0" smtClean="0">
                <a:solidFill>
                  <a:srgbClr val="001F5F"/>
                </a:solidFill>
                <a:latin typeface="Calibri"/>
                <a:cs typeface="Calibri"/>
              </a:rPr>
              <a:t>to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651242" y="1689861"/>
            <a:ext cx="101491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-29" baseline="3413" dirty="0" smtClean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3600" spc="0" baseline="3413" dirty="0" smtClean="0">
                <a:solidFill>
                  <a:srgbClr val="001F5F"/>
                </a:solidFill>
                <a:latin typeface="Calibri"/>
                <a:cs typeface="Calibri"/>
              </a:rPr>
              <a:t>xp</a:t>
            </a:r>
            <a:r>
              <a:rPr sz="3600" spc="-39" baseline="3413" dirty="0" smtClean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3600" spc="0" baseline="3413" dirty="0" smtClean="0">
                <a:solidFill>
                  <a:srgbClr val="001F5F"/>
                </a:solidFill>
                <a:latin typeface="Calibri"/>
                <a:cs typeface="Calibri"/>
              </a:rPr>
              <a:t>ess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78839" y="2056002"/>
            <a:ext cx="321549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 smtClean="0">
                <a:solidFill>
                  <a:srgbClr val="001F5F"/>
                </a:solidFill>
                <a:latin typeface="Calibri"/>
                <a:cs typeface="Calibri"/>
              </a:rPr>
              <a:t>hims</a:t>
            </a:r>
            <a:r>
              <a:rPr sz="3600" spc="9" baseline="3413" dirty="0" smtClean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3600" spc="0" baseline="3413" dirty="0" smtClean="0">
                <a:solidFill>
                  <a:srgbClr val="001F5F"/>
                </a:solidFill>
                <a:latin typeface="Calibri"/>
                <a:cs typeface="Calibri"/>
              </a:rPr>
              <a:t>lf in</a:t>
            </a:r>
            <a:r>
              <a:rPr sz="3600" spc="-14" baseline="3413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spc="0" baseline="3413" dirty="0" smtClean="0">
                <a:solidFill>
                  <a:srgbClr val="001F5F"/>
                </a:solidFill>
                <a:latin typeface="Calibri"/>
                <a:cs typeface="Calibri"/>
              </a:rPr>
              <a:t>his </a:t>
            </a:r>
            <a:r>
              <a:rPr sz="3600" spc="-19" baseline="3413" dirty="0" smtClean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3600" spc="0" baseline="3413" dirty="0" smtClean="0">
                <a:solidFill>
                  <a:srgbClr val="001F5F"/>
                </a:solidFill>
                <a:latin typeface="Calibri"/>
                <a:cs typeface="Calibri"/>
              </a:rPr>
              <a:t>wn</a:t>
            </a:r>
            <a:r>
              <a:rPr sz="3600" spc="9" baseline="3413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spc="-25" baseline="3413" dirty="0" smtClean="0">
                <a:solidFill>
                  <a:srgbClr val="001F5F"/>
                </a:solidFill>
                <a:latin typeface="Calibri"/>
                <a:cs typeface="Calibri"/>
              </a:rPr>
              <a:t>w</a:t>
            </a:r>
            <a:r>
              <a:rPr sz="3600" spc="0" baseline="3413" dirty="0" smtClean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3600" spc="-39" baseline="3413" dirty="0" smtClean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3600" spc="0" baseline="3413" dirty="0" smtClean="0">
                <a:solidFill>
                  <a:srgbClr val="001F5F"/>
                </a:solidFill>
                <a:latin typeface="Calibri"/>
                <a:cs typeface="Calibri"/>
              </a:rPr>
              <a:t>d</a:t>
            </a:r>
            <a:r>
              <a:rPr sz="3600" spc="-4" baseline="3413" dirty="0" smtClean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3600" spc="0" baseline="3413" dirty="0" smtClean="0">
                <a:solidFill>
                  <a:srgbClr val="001F5F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35940" y="2476531"/>
            <a:ext cx="1905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001F5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78839" y="2494914"/>
            <a:ext cx="26149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-4" baseline="3413" dirty="0" smtClean="0">
                <a:solidFill>
                  <a:srgbClr val="001F5F"/>
                </a:solidFill>
                <a:latin typeface="Calibri"/>
                <a:cs typeface="Calibri"/>
              </a:rPr>
              <a:t>It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255572" y="2494914"/>
            <a:ext cx="251701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  <a:tabLst>
                <a:tab pos="1397000" algn="l"/>
              </a:tabLst>
            </a:pPr>
            <a:r>
              <a:rPr sz="3600" spc="0" baseline="3413" dirty="0" smtClean="0">
                <a:solidFill>
                  <a:srgbClr val="001F5F"/>
                </a:solidFill>
                <a:latin typeface="Calibri"/>
                <a:cs typeface="Calibri"/>
              </a:rPr>
              <a:t>me</a:t>
            </a:r>
            <a:r>
              <a:rPr sz="3600" spc="9" baseline="3413" dirty="0" smtClean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3600" spc="0" baseline="3413" dirty="0" smtClean="0">
                <a:solidFill>
                  <a:srgbClr val="001F5F"/>
                </a:solidFill>
                <a:latin typeface="Calibri"/>
                <a:cs typeface="Calibri"/>
              </a:rPr>
              <a:t>su</a:t>
            </a:r>
            <a:r>
              <a:rPr sz="3600" spc="-34" baseline="3413" dirty="0" smtClean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3600" spc="0" baseline="3413" dirty="0" smtClean="0">
                <a:solidFill>
                  <a:srgbClr val="001F5F"/>
                </a:solidFill>
                <a:latin typeface="Calibri"/>
                <a:cs typeface="Calibri"/>
              </a:rPr>
              <a:t>es	</a:t>
            </a:r>
            <a:r>
              <a:rPr sz="3600" spc="-19" baseline="3413" dirty="0" smtClean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3600" spc="0" baseline="3413" dirty="0" smtClean="0">
                <a:solidFill>
                  <a:srgbClr val="001F5F"/>
                </a:solidFill>
                <a:latin typeface="Calibri"/>
                <a:cs typeface="Calibri"/>
              </a:rPr>
              <a:t>ompl</a:t>
            </a:r>
            <a:r>
              <a:rPr sz="3600" spc="-34" baseline="3413" dirty="0" smtClean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3600" spc="0" baseline="3413" dirty="0" smtClean="0">
                <a:solidFill>
                  <a:srgbClr val="001F5F"/>
                </a:solidFill>
                <a:latin typeface="Calibri"/>
                <a:cs typeface="Calibri"/>
              </a:rPr>
              <a:t>x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886327" y="2494914"/>
            <a:ext cx="109228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 smtClean="0">
                <a:solidFill>
                  <a:srgbClr val="001F5F"/>
                </a:solidFill>
                <a:latin typeface="Calibri"/>
                <a:cs typeface="Calibri"/>
              </a:rPr>
              <a:t>le</a:t>
            </a:r>
            <a:r>
              <a:rPr sz="3600" spc="4" baseline="3413" dirty="0" smtClean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3600" spc="0" baseline="3413" dirty="0" smtClean="0">
                <a:solidFill>
                  <a:srgbClr val="001F5F"/>
                </a:solidFill>
                <a:latin typeface="Calibri"/>
                <a:cs typeface="Calibri"/>
              </a:rPr>
              <a:t>rning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093589" y="2494914"/>
            <a:ext cx="200862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  <a:tabLst>
                <a:tab pos="1422400" algn="l"/>
              </a:tabLst>
            </a:pPr>
            <a:r>
              <a:rPr sz="3600" spc="0" baseline="3413" dirty="0" smtClean="0">
                <a:solidFill>
                  <a:srgbClr val="001F5F"/>
                </a:solidFill>
                <a:latin typeface="Calibri"/>
                <a:cs typeface="Calibri"/>
              </a:rPr>
              <a:t>ou</a:t>
            </a:r>
            <a:r>
              <a:rPr sz="3600" spc="-29" baseline="3413" dirty="0" smtClean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3600" spc="-19" baseline="3413" dirty="0" smtClean="0">
                <a:solidFill>
                  <a:srgbClr val="001F5F"/>
                </a:solidFill>
                <a:latin typeface="Calibri"/>
                <a:cs typeface="Calibri"/>
              </a:rPr>
              <a:t>co</a:t>
            </a:r>
            <a:r>
              <a:rPr sz="3600" spc="0" baseline="3413" dirty="0" smtClean="0">
                <a:solidFill>
                  <a:srgbClr val="001F5F"/>
                </a:solidFill>
                <a:latin typeface="Calibri"/>
                <a:cs typeface="Calibri"/>
              </a:rPr>
              <a:t>mes	th</a:t>
            </a:r>
            <a:r>
              <a:rPr sz="3600" spc="-19" baseline="3413" dirty="0" smtClean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3600" spc="0" baseline="3413" dirty="0" smtClean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216902" y="2494914"/>
            <a:ext cx="93942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-19" baseline="3413" dirty="0" smtClean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3600" spc="0" baseline="3413" dirty="0" smtClean="0">
                <a:solidFill>
                  <a:srgbClr val="001F5F"/>
                </a:solidFill>
                <a:latin typeface="Calibri"/>
                <a:cs typeface="Calibri"/>
              </a:rPr>
              <a:t>annot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269985" y="2494914"/>
            <a:ext cx="39561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 smtClean="0">
                <a:solidFill>
                  <a:srgbClr val="001F5F"/>
                </a:solidFill>
                <a:latin typeface="Calibri"/>
                <a:cs typeface="Calibri"/>
              </a:rPr>
              <a:t>be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78839" y="2860675"/>
            <a:ext cx="340142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 smtClean="0">
                <a:solidFill>
                  <a:srgbClr val="001F5F"/>
                </a:solidFill>
                <a:latin typeface="Calibri"/>
                <a:cs typeface="Calibri"/>
              </a:rPr>
              <a:t>m</a:t>
            </a:r>
            <a:r>
              <a:rPr sz="3600" spc="9" baseline="3413" dirty="0" smtClean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3600" spc="0" baseline="3413" dirty="0" smtClean="0">
                <a:solidFill>
                  <a:srgbClr val="001F5F"/>
                </a:solidFill>
                <a:latin typeface="Calibri"/>
                <a:cs typeface="Calibri"/>
              </a:rPr>
              <a:t>asu</a:t>
            </a:r>
            <a:r>
              <a:rPr sz="3600" spc="-29" baseline="3413" dirty="0" smtClean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3600" spc="0" baseline="3413" dirty="0" smtClean="0">
                <a:solidFill>
                  <a:srgbClr val="001F5F"/>
                </a:solidFill>
                <a:latin typeface="Calibri"/>
                <a:cs typeface="Calibri"/>
              </a:rPr>
              <a:t>ed</a:t>
            </a:r>
            <a:r>
              <a:rPr sz="3600" spc="-55" baseline="3413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spc="-9" baseline="3413" dirty="0" smtClean="0">
                <a:solidFill>
                  <a:srgbClr val="001F5F"/>
                </a:solidFill>
                <a:latin typeface="Calibri"/>
                <a:cs typeface="Calibri"/>
              </a:rPr>
              <a:t>b</a:t>
            </a:r>
            <a:r>
              <a:rPr sz="3600" spc="0" baseline="3413" dirty="0" smtClean="0">
                <a:solidFill>
                  <a:srgbClr val="001F5F"/>
                </a:solidFill>
                <a:latin typeface="Calibri"/>
                <a:cs typeface="Calibri"/>
              </a:rPr>
              <a:t>y</a:t>
            </a:r>
            <a:r>
              <a:rPr sz="3600" spc="-9" baseline="3413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spc="0" baseline="3413" dirty="0" smtClean="0">
                <a:solidFill>
                  <a:srgbClr val="001F5F"/>
                </a:solidFill>
                <a:latin typeface="Calibri"/>
                <a:cs typeface="Calibri"/>
              </a:rPr>
              <a:t>other</a:t>
            </a:r>
            <a:r>
              <a:rPr sz="3600" spc="-53" baseline="3413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spc="0" baseline="3413" dirty="0" smtClean="0">
                <a:solidFill>
                  <a:srgbClr val="001F5F"/>
                </a:solidFill>
                <a:latin typeface="Calibri"/>
                <a:cs typeface="Calibri"/>
              </a:rPr>
              <a:t>me</a:t>
            </a:r>
            <a:r>
              <a:rPr sz="3600" spc="9" baseline="3413" dirty="0" smtClean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3600" spc="0" baseline="3413" dirty="0" smtClean="0">
                <a:solidFill>
                  <a:srgbClr val="001F5F"/>
                </a:solidFill>
                <a:latin typeface="Calibri"/>
                <a:cs typeface="Calibri"/>
              </a:rPr>
              <a:t>ns.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35940" y="3281203"/>
            <a:ext cx="1905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001F5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78839" y="3299586"/>
            <a:ext cx="749392" cy="6962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4" baseline="3413" dirty="0" smtClean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3600" spc="0" baseline="3413" dirty="0" smtClean="0">
                <a:solidFill>
                  <a:srgbClr val="001F5F"/>
                </a:solidFill>
                <a:latin typeface="Calibri"/>
                <a:cs typeface="Calibri"/>
              </a:rPr>
              <a:t>ss</a:t>
            </a:r>
            <a:r>
              <a:rPr sz="3600" spc="-50" baseline="3413" dirty="0" smtClean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3600" spc="0" baseline="3413" dirty="0" smtClean="0">
                <a:solidFill>
                  <a:srgbClr val="001F5F"/>
                </a:solidFill>
                <a:latin typeface="Calibri"/>
                <a:cs typeface="Calibri"/>
              </a:rPr>
              <a:t>y</a:t>
            </a:r>
            <a:endParaRPr sz="2400">
              <a:latin typeface="Calibri"/>
              <a:cs typeface="Calibri"/>
            </a:endParaRPr>
          </a:p>
          <a:p>
            <a:pPr marL="12700" marR="1634">
              <a:lnSpc>
                <a:spcPts val="2880"/>
              </a:lnSpc>
              <a:spcBef>
                <a:spcPts val="16"/>
              </a:spcBef>
            </a:pPr>
            <a:r>
              <a:rPr sz="3600" spc="0" baseline="1137" dirty="0" smtClean="0">
                <a:solidFill>
                  <a:srgbClr val="001F5F"/>
                </a:solidFill>
                <a:latin typeface="Calibri"/>
                <a:cs typeface="Calibri"/>
              </a:rPr>
              <a:t>skills.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702054" y="3299586"/>
            <a:ext cx="67241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-25" baseline="3413" dirty="0" smtClean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3600" spc="0" baseline="3413" dirty="0" smtClean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3600" spc="-19" baseline="3413" dirty="0" smtClean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3600" spc="0" baseline="3413" dirty="0" smtClean="0">
                <a:solidFill>
                  <a:srgbClr val="001F5F"/>
                </a:solidFill>
                <a:latin typeface="Calibri"/>
                <a:cs typeface="Calibri"/>
              </a:rPr>
              <a:t>ts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445766" y="3299586"/>
            <a:ext cx="127823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 smtClean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3600" spc="-34" baseline="3413" dirty="0" smtClean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3600" spc="0" baseline="3413" dirty="0" smtClean="0">
                <a:solidFill>
                  <a:srgbClr val="001F5F"/>
                </a:solidFill>
                <a:latin typeface="Calibri"/>
                <a:cs typeface="Calibri"/>
              </a:rPr>
              <a:t>om</a:t>
            </a:r>
            <a:r>
              <a:rPr sz="3600" spc="-19" baseline="3413" dirty="0" smtClean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3600" spc="-25" baseline="3413" dirty="0" smtClean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3600" spc="0" baseline="3413" dirty="0" smtClean="0">
                <a:solidFill>
                  <a:srgbClr val="001F5F"/>
                </a:solidFill>
                <a:latin typeface="Calibri"/>
                <a:cs typeface="Calibri"/>
              </a:rPr>
              <a:t>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797934" y="3299586"/>
            <a:ext cx="49619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-9" baseline="3413" dirty="0" smtClean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3600" spc="0" baseline="3413" dirty="0" smtClean="0">
                <a:solidFill>
                  <a:srgbClr val="001F5F"/>
                </a:solidFill>
                <a:latin typeface="Calibri"/>
                <a:cs typeface="Calibri"/>
              </a:rPr>
              <a:t>he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369434" y="3299586"/>
            <a:ext cx="213645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  <a:tabLst>
                <a:tab pos="1803400" algn="l"/>
              </a:tabLst>
            </a:pPr>
            <a:r>
              <a:rPr sz="3600" spc="0" baseline="3413" dirty="0" smtClean="0">
                <a:solidFill>
                  <a:srgbClr val="001F5F"/>
                </a:solidFill>
                <a:latin typeface="Calibri"/>
                <a:cs typeface="Calibri"/>
              </a:rPr>
              <a:t>d</a:t>
            </a:r>
            <a:r>
              <a:rPr sz="3600" spc="-4" baseline="3413" dirty="0" smtClean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3600" spc="-29" baseline="3413" dirty="0" smtClean="0">
                <a:solidFill>
                  <a:srgbClr val="001F5F"/>
                </a:solidFill>
                <a:latin typeface="Calibri"/>
                <a:cs typeface="Calibri"/>
              </a:rPr>
              <a:t>v</a:t>
            </a:r>
            <a:r>
              <a:rPr sz="3600" spc="0" baseline="3413" dirty="0" smtClean="0">
                <a:solidFill>
                  <a:srgbClr val="001F5F"/>
                </a:solidFill>
                <a:latin typeface="Calibri"/>
                <a:cs typeface="Calibri"/>
              </a:rPr>
              <a:t>elopm</a:t>
            </a:r>
            <a:r>
              <a:rPr sz="3600" spc="4" baseline="3413" dirty="0" smtClean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3600" spc="-25" baseline="3413" dirty="0" smtClean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3600" spc="0" baseline="3413" dirty="0" smtClean="0">
                <a:solidFill>
                  <a:srgbClr val="001F5F"/>
                </a:solidFill>
                <a:latin typeface="Calibri"/>
                <a:cs typeface="Calibri"/>
              </a:rPr>
              <a:t>t	</a:t>
            </a:r>
            <a:r>
              <a:rPr sz="3600" spc="-4" baseline="3413" dirty="0" smtClean="0">
                <a:solidFill>
                  <a:srgbClr val="001F5F"/>
                </a:solidFill>
                <a:latin typeface="Calibri"/>
                <a:cs typeface="Calibri"/>
              </a:rPr>
              <a:t>of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581013" y="3299586"/>
            <a:ext cx="208524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 smtClean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3600" spc="-44" baseline="3413" dirty="0" smtClean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3600" spc="0" baseline="3413" dirty="0" smtClean="0">
                <a:solidFill>
                  <a:srgbClr val="001F5F"/>
                </a:solidFill>
                <a:latin typeface="Calibri"/>
                <a:cs typeface="Calibri"/>
              </a:rPr>
              <a:t>oble</a:t>
            </a:r>
            <a:r>
              <a:rPr sz="3600" spc="4" baseline="3413" dirty="0" smtClean="0">
                <a:solidFill>
                  <a:srgbClr val="001F5F"/>
                </a:solidFill>
                <a:latin typeface="Calibri"/>
                <a:cs typeface="Calibri"/>
              </a:rPr>
              <a:t>m</a:t>
            </a:r>
            <a:r>
              <a:rPr sz="3600" spc="-4" baseline="3413" dirty="0" smtClean="0">
                <a:solidFill>
                  <a:srgbClr val="001F5F"/>
                </a:solidFill>
                <a:latin typeface="Calibri"/>
                <a:cs typeface="Calibri"/>
              </a:rPr>
              <a:t>-</a:t>
            </a:r>
            <a:r>
              <a:rPr sz="3600" spc="0" baseline="3413" dirty="0" smtClean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3600" spc="-9" baseline="3413" dirty="0" smtClean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3600" spc="0" baseline="3413" dirty="0" smtClean="0">
                <a:solidFill>
                  <a:srgbClr val="001F5F"/>
                </a:solidFill>
                <a:latin typeface="Calibri"/>
                <a:cs typeface="Calibri"/>
              </a:rPr>
              <a:t>lv</a:t>
            </a:r>
            <a:r>
              <a:rPr sz="3600" spc="9" baseline="3413" dirty="0" smtClean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3600" spc="0" baseline="3413" dirty="0" smtClean="0">
                <a:solidFill>
                  <a:srgbClr val="001F5F"/>
                </a:solidFill>
                <a:latin typeface="Calibri"/>
                <a:cs typeface="Calibri"/>
              </a:rPr>
              <a:t>ng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35940" y="4086129"/>
            <a:ext cx="1905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001F5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78839" y="4104513"/>
            <a:ext cx="7787564" cy="6959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1279">
              <a:lnSpc>
                <a:spcPts val="2545"/>
              </a:lnSpc>
              <a:spcBef>
                <a:spcPts val="127"/>
              </a:spcBef>
            </a:pPr>
            <a:r>
              <a:rPr sz="3600" spc="-4" baseline="3413" dirty="0" smtClean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3600" spc="0" baseline="3413" dirty="0" smtClean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3600" spc="-4" baseline="3413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spc="0" baseline="3413" dirty="0" smtClean="0">
                <a:solidFill>
                  <a:srgbClr val="001F5F"/>
                </a:solidFill>
                <a:latin typeface="Calibri"/>
                <a:cs typeface="Calibri"/>
              </a:rPr>
              <a:t>hel</a:t>
            </a:r>
            <a:r>
              <a:rPr sz="3600" spc="-4" baseline="3413" dirty="0" smtClean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3600" spc="0" baseline="3413" dirty="0" smtClean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3600" spc="4" baseline="3413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spc="-25" baseline="3413" dirty="0" smtClean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3600" spc="0" baseline="3413" dirty="0" smtClean="0">
                <a:solidFill>
                  <a:srgbClr val="001F5F"/>
                </a:solidFill>
                <a:latin typeface="Calibri"/>
                <a:cs typeface="Calibri"/>
              </a:rPr>
              <a:t>tude</a:t>
            </a:r>
            <a:r>
              <a:rPr sz="3600" spc="-19" baseline="3413" dirty="0" smtClean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3600" spc="0" baseline="3413" dirty="0" smtClean="0">
                <a:solidFill>
                  <a:srgbClr val="001F5F"/>
                </a:solidFill>
                <a:latin typeface="Calibri"/>
                <a:cs typeface="Calibri"/>
              </a:rPr>
              <a:t>ts</a:t>
            </a:r>
            <a:r>
              <a:rPr sz="3600" spc="9" baseline="3413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spc="-25" baseline="3413" dirty="0" smtClean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3600" spc="0" baseline="3413" dirty="0" smtClean="0">
                <a:solidFill>
                  <a:srgbClr val="001F5F"/>
                </a:solidFill>
                <a:latin typeface="Calibri"/>
                <a:cs typeface="Calibri"/>
              </a:rPr>
              <a:t>o i</a:t>
            </a:r>
            <a:r>
              <a:rPr sz="3600" spc="-9" baseline="3413" dirty="0" smtClean="0">
                <a:solidFill>
                  <a:srgbClr val="001F5F"/>
                </a:solidFill>
                <a:latin typeface="Calibri"/>
                <a:cs typeface="Calibri"/>
              </a:rPr>
              <a:t>m</a:t>
            </a:r>
            <a:r>
              <a:rPr sz="3600" spc="0" baseline="3413" dirty="0" smtClean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3600" spc="-34" baseline="3413" dirty="0" smtClean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3600" spc="-19" baseline="3413" dirty="0" smtClean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3600" spc="-29" baseline="3413" dirty="0" smtClean="0">
                <a:solidFill>
                  <a:srgbClr val="001F5F"/>
                </a:solidFill>
                <a:latin typeface="Calibri"/>
                <a:cs typeface="Calibri"/>
              </a:rPr>
              <a:t>v</a:t>
            </a:r>
            <a:r>
              <a:rPr sz="3600" spc="0" baseline="3413" dirty="0" smtClean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3600" spc="-7" baseline="3413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spc="0" baseline="3413" dirty="0" smtClean="0">
                <a:solidFill>
                  <a:srgbClr val="001F5F"/>
                </a:solidFill>
                <a:latin typeface="Calibri"/>
                <a:cs typeface="Calibri"/>
              </a:rPr>
              <a:t>their</a:t>
            </a:r>
            <a:r>
              <a:rPr sz="3600" spc="19" baseline="3413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spc="0" baseline="3413" dirty="0" smtClean="0">
                <a:solidFill>
                  <a:srgbClr val="001F5F"/>
                </a:solidFill>
                <a:latin typeface="Calibri"/>
                <a:cs typeface="Calibri"/>
              </a:rPr>
              <a:t>writing</a:t>
            </a:r>
            <a:r>
              <a:rPr sz="3600" spc="14" baseline="3413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spc="0" baseline="3413" dirty="0" smtClean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3600" spc="-14" baseline="3413" dirty="0" smtClean="0">
                <a:solidFill>
                  <a:srgbClr val="001F5F"/>
                </a:solidFill>
                <a:latin typeface="Calibri"/>
                <a:cs typeface="Calibri"/>
              </a:rPr>
              <a:t>k</a:t>
            </a:r>
            <a:r>
              <a:rPr sz="3600" spc="0" baseline="3413" dirty="0" smtClean="0">
                <a:solidFill>
                  <a:srgbClr val="001F5F"/>
                </a:solidFill>
                <a:latin typeface="Calibri"/>
                <a:cs typeface="Calibri"/>
              </a:rPr>
              <a:t>ills</a:t>
            </a:r>
            <a:r>
              <a:rPr sz="3600" spc="-20" baseline="3413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spc="0" baseline="3413" dirty="0" smtClean="0">
                <a:solidFill>
                  <a:srgbClr val="001F5F"/>
                </a:solidFill>
                <a:latin typeface="Calibri"/>
                <a:cs typeface="Calibri"/>
              </a:rPr>
              <a:t>such</a:t>
            </a:r>
            <a:r>
              <a:rPr sz="3600" spc="14" baseline="3413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spc="0" baseline="3413" dirty="0" smtClean="0">
                <a:solidFill>
                  <a:srgbClr val="001F5F"/>
                </a:solidFill>
                <a:latin typeface="Calibri"/>
                <a:cs typeface="Calibri"/>
              </a:rPr>
              <a:t>as</a:t>
            </a:r>
            <a:r>
              <a:rPr sz="3600" spc="4" baseline="3413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spc="0" baseline="3413" dirty="0" smtClean="0">
                <a:solidFill>
                  <a:srgbClr val="001F5F"/>
                </a:solidFill>
                <a:latin typeface="Calibri"/>
                <a:cs typeface="Calibri"/>
              </a:rPr>
              <a:t>wri</a:t>
            </a:r>
            <a:r>
              <a:rPr sz="3600" spc="-4" baseline="3413" dirty="0" smtClean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3600" spc="0" baseline="3413" dirty="0" smtClean="0">
                <a:solidFill>
                  <a:srgbClr val="001F5F"/>
                </a:solidFill>
                <a:latin typeface="Calibri"/>
                <a:cs typeface="Calibri"/>
              </a:rPr>
              <a:t>ing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  <a:spcBef>
                <a:spcPts val="16"/>
              </a:spcBef>
            </a:pPr>
            <a:r>
              <a:rPr sz="3600" spc="0" baseline="1137" dirty="0" smtClean="0">
                <a:solidFill>
                  <a:srgbClr val="001F5F"/>
                </a:solidFill>
                <a:latin typeface="Calibri"/>
                <a:cs typeface="Calibri"/>
              </a:rPr>
              <a:t>sp</a:t>
            </a:r>
            <a:r>
              <a:rPr sz="3600" spc="4" baseline="1137" dirty="0" smtClean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3600" spc="0" baseline="1137" dirty="0" smtClean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3600" spc="4" baseline="1137" dirty="0" smtClean="0">
                <a:solidFill>
                  <a:srgbClr val="001F5F"/>
                </a:solidFill>
                <a:latin typeface="Calibri"/>
                <a:cs typeface="Calibri"/>
              </a:rPr>
              <a:t>d</a:t>
            </a:r>
            <a:r>
              <a:rPr sz="3600" spc="0" baseline="1137" dirty="0" smtClean="0">
                <a:solidFill>
                  <a:srgbClr val="001F5F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35940" y="4890554"/>
            <a:ext cx="190652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001F5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947419" y="4908956"/>
            <a:ext cx="261564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-4" baseline="3413" dirty="0" smtClean="0">
                <a:solidFill>
                  <a:srgbClr val="001F5F"/>
                </a:solidFill>
                <a:latin typeface="Calibri"/>
                <a:cs typeface="Calibri"/>
              </a:rPr>
              <a:t>It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531366" y="4908956"/>
            <a:ext cx="1501282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 smtClean="0">
                <a:solidFill>
                  <a:srgbClr val="001F5F"/>
                </a:solidFill>
                <a:latin typeface="Calibri"/>
                <a:cs typeface="Calibri"/>
              </a:rPr>
              <a:t>en</a:t>
            </a:r>
            <a:r>
              <a:rPr sz="3600" spc="-14" baseline="3413" dirty="0" smtClean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3600" spc="0" baseline="3413" dirty="0" smtClean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3600" spc="-9" baseline="3413" dirty="0" smtClean="0">
                <a:solidFill>
                  <a:srgbClr val="001F5F"/>
                </a:solidFill>
                <a:latin typeface="Calibri"/>
                <a:cs typeface="Calibri"/>
              </a:rPr>
              <a:t>u</a:t>
            </a:r>
            <a:r>
              <a:rPr sz="3600" spc="-44" baseline="3413" dirty="0" smtClean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3600" spc="0" baseline="3413" dirty="0" smtClean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3600" spc="-25" baseline="3413" dirty="0" smtClean="0">
                <a:solidFill>
                  <a:srgbClr val="001F5F"/>
                </a:solidFill>
                <a:latin typeface="Calibri"/>
                <a:cs typeface="Calibri"/>
              </a:rPr>
              <a:t>g</a:t>
            </a:r>
            <a:r>
              <a:rPr sz="3600" spc="0" baseline="3413" dirty="0" smtClean="0">
                <a:solidFill>
                  <a:srgbClr val="001F5F"/>
                </a:solidFill>
                <a:latin typeface="Calibri"/>
                <a:cs typeface="Calibri"/>
              </a:rPr>
              <a:t>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354451" y="4908956"/>
            <a:ext cx="1230782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 smtClean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3600" spc="-29" baseline="3413" dirty="0" smtClean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3600" spc="0" baseline="3413" dirty="0" smtClean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3600" spc="-19" baseline="3413" dirty="0" smtClean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3600" spc="0" baseline="3413" dirty="0" smtClean="0">
                <a:solidFill>
                  <a:srgbClr val="001F5F"/>
                </a:solidFill>
                <a:latin typeface="Calibri"/>
                <a:cs typeface="Calibri"/>
              </a:rPr>
              <a:t>ti</a:t>
            </a:r>
            <a:r>
              <a:rPr sz="3600" spc="-4" baseline="3413" dirty="0" smtClean="0">
                <a:solidFill>
                  <a:srgbClr val="001F5F"/>
                </a:solidFill>
                <a:latin typeface="Calibri"/>
                <a:cs typeface="Calibri"/>
              </a:rPr>
              <a:t>v</a:t>
            </a:r>
            <a:r>
              <a:rPr sz="3600" spc="0" baseline="3413" dirty="0" smtClean="0">
                <a:solidFill>
                  <a:srgbClr val="001F5F"/>
                </a:solidFill>
                <a:latin typeface="Calibri"/>
                <a:cs typeface="Calibri"/>
              </a:rPr>
              <a:t>ity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907407" y="4908956"/>
            <a:ext cx="378888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-14" baseline="3413" dirty="0" smtClean="0">
                <a:solidFill>
                  <a:srgbClr val="001F5F"/>
                </a:solidFill>
                <a:latin typeface="Calibri"/>
                <a:cs typeface="Calibri"/>
              </a:rPr>
              <a:t>by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608701" y="4908956"/>
            <a:ext cx="1121048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 smtClean="0">
                <a:solidFill>
                  <a:srgbClr val="001F5F"/>
                </a:solidFill>
                <a:latin typeface="Calibri"/>
                <a:cs typeface="Calibri"/>
              </a:rPr>
              <a:t>all</a:t>
            </a:r>
            <a:r>
              <a:rPr sz="3600" spc="-14" baseline="3413" dirty="0" smtClean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3600" spc="0" baseline="3413" dirty="0" smtClean="0">
                <a:solidFill>
                  <a:srgbClr val="001F5F"/>
                </a:solidFill>
                <a:latin typeface="Calibri"/>
                <a:cs typeface="Calibri"/>
              </a:rPr>
              <a:t>wing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048881" y="4908956"/>
            <a:ext cx="674559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 smtClean="0">
                <a:solidFill>
                  <a:srgbClr val="001F5F"/>
                </a:solidFill>
                <a:latin typeface="Calibri"/>
                <a:cs typeface="Calibri"/>
              </a:rPr>
              <a:t>their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045957" y="4908956"/>
            <a:ext cx="620616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-19" baseline="3413" dirty="0" smtClean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3600" spc="0" baseline="3413" dirty="0" smtClean="0">
                <a:solidFill>
                  <a:srgbClr val="001F5F"/>
                </a:solidFill>
                <a:latin typeface="Calibri"/>
                <a:cs typeface="Calibri"/>
              </a:rPr>
              <a:t>wn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78839" y="5275326"/>
            <a:ext cx="163472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  <a:tabLst>
                <a:tab pos="1003300" algn="l"/>
              </a:tabLst>
            </a:pPr>
            <a:r>
              <a:rPr sz="3600" spc="0" baseline="3413" dirty="0" smtClean="0">
                <a:solidFill>
                  <a:srgbClr val="001F5F"/>
                </a:solidFill>
                <a:latin typeface="Calibri"/>
                <a:cs typeface="Calibri"/>
              </a:rPr>
              <a:t>uni</a:t>
            </a:r>
            <a:r>
              <a:rPr sz="3600" spc="4" baseline="3413" dirty="0" smtClean="0">
                <a:solidFill>
                  <a:srgbClr val="001F5F"/>
                </a:solidFill>
                <a:latin typeface="Calibri"/>
                <a:cs typeface="Calibri"/>
              </a:rPr>
              <a:t>q</a:t>
            </a:r>
            <a:r>
              <a:rPr sz="3600" spc="0" baseline="3413" dirty="0" smtClean="0">
                <a:solidFill>
                  <a:srgbClr val="001F5F"/>
                </a:solidFill>
                <a:latin typeface="Calibri"/>
                <a:cs typeface="Calibri"/>
              </a:rPr>
              <a:t>ue	</a:t>
            </a:r>
            <a:r>
              <a:rPr sz="3600" spc="-25" baseline="3413" dirty="0" smtClean="0">
                <a:solidFill>
                  <a:srgbClr val="001F5F"/>
                </a:solidFill>
                <a:latin typeface="Calibri"/>
                <a:cs typeface="Calibri"/>
              </a:rPr>
              <a:t>w</a:t>
            </a:r>
            <a:r>
              <a:rPr sz="3600" spc="-44" baseline="3413" dirty="0" smtClean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3600" spc="-150" baseline="3413" dirty="0" smtClean="0">
                <a:solidFill>
                  <a:srgbClr val="001F5F"/>
                </a:solidFill>
                <a:latin typeface="Calibri"/>
                <a:cs typeface="Calibri"/>
              </a:rPr>
              <a:t>y</a:t>
            </a:r>
            <a:r>
              <a:rPr sz="3600" spc="0" baseline="3413" dirty="0" smtClean="0">
                <a:solidFill>
                  <a:srgbClr val="001F5F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965351" y="1027938"/>
            <a:ext cx="10176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5" name="object 45"/>
          <p:cNvSpPr txBox="1"/>
          <p:nvPr/>
        </p:nvSpPr>
        <p:spPr>
          <a:xfrm>
            <a:off x="4840366" y="1027938"/>
            <a:ext cx="10312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6" name="object 46"/>
          <p:cNvSpPr txBox="1"/>
          <p:nvPr/>
        </p:nvSpPr>
        <p:spPr>
          <a:xfrm>
            <a:off x="4281144" y="1027938"/>
            <a:ext cx="105102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1540" y="169163"/>
            <a:ext cx="8252459" cy="1670303"/>
          </a:xfrm>
          <a:custGeom>
            <a:avLst/>
            <a:gdLst/>
            <a:ahLst/>
            <a:cxnLst/>
            <a:rect l="l" t="t" r="r" b="b"/>
            <a:pathLst>
              <a:path w="8252459" h="1670303">
                <a:moveTo>
                  <a:pt x="4145788" y="0"/>
                </a:moveTo>
                <a:lnTo>
                  <a:pt x="3743071" y="11175"/>
                </a:lnTo>
                <a:lnTo>
                  <a:pt x="3379597" y="42925"/>
                </a:lnTo>
                <a:lnTo>
                  <a:pt x="3026156" y="85978"/>
                </a:lnTo>
                <a:lnTo>
                  <a:pt x="2701798" y="138937"/>
                </a:lnTo>
                <a:lnTo>
                  <a:pt x="2396998" y="203707"/>
                </a:lnTo>
                <a:lnTo>
                  <a:pt x="2121916" y="278510"/>
                </a:lnTo>
                <a:lnTo>
                  <a:pt x="1856739" y="363854"/>
                </a:lnTo>
                <a:lnTo>
                  <a:pt x="1621282" y="449833"/>
                </a:lnTo>
                <a:lnTo>
                  <a:pt x="1395348" y="546353"/>
                </a:lnTo>
                <a:lnTo>
                  <a:pt x="1198498" y="642365"/>
                </a:lnTo>
                <a:lnTo>
                  <a:pt x="1011682" y="749553"/>
                </a:lnTo>
                <a:lnTo>
                  <a:pt x="697357" y="953134"/>
                </a:lnTo>
                <a:lnTo>
                  <a:pt x="559816" y="1059814"/>
                </a:lnTo>
                <a:lnTo>
                  <a:pt x="343928" y="1252854"/>
                </a:lnTo>
                <a:lnTo>
                  <a:pt x="255562" y="1338325"/>
                </a:lnTo>
                <a:lnTo>
                  <a:pt x="186296" y="1424177"/>
                </a:lnTo>
                <a:lnTo>
                  <a:pt x="127546" y="1488439"/>
                </a:lnTo>
                <a:lnTo>
                  <a:pt x="78346" y="1553082"/>
                </a:lnTo>
                <a:lnTo>
                  <a:pt x="39166" y="1606168"/>
                </a:lnTo>
                <a:lnTo>
                  <a:pt x="10032" y="1649094"/>
                </a:lnTo>
                <a:lnTo>
                  <a:pt x="0" y="1670303"/>
                </a:lnTo>
                <a:lnTo>
                  <a:pt x="19583" y="1649094"/>
                </a:lnTo>
                <a:lnTo>
                  <a:pt x="39166" y="1616836"/>
                </a:lnTo>
                <a:lnTo>
                  <a:pt x="78346" y="1563242"/>
                </a:lnTo>
                <a:lnTo>
                  <a:pt x="137579" y="1509648"/>
                </a:lnTo>
                <a:lnTo>
                  <a:pt x="196811" y="1445513"/>
                </a:lnTo>
                <a:lnTo>
                  <a:pt x="275145" y="1381251"/>
                </a:lnTo>
                <a:lnTo>
                  <a:pt x="373075" y="1295907"/>
                </a:lnTo>
                <a:lnTo>
                  <a:pt x="471423" y="1220596"/>
                </a:lnTo>
                <a:lnTo>
                  <a:pt x="599059" y="1135125"/>
                </a:lnTo>
                <a:lnTo>
                  <a:pt x="737108" y="1038605"/>
                </a:lnTo>
                <a:lnTo>
                  <a:pt x="884173" y="953134"/>
                </a:lnTo>
                <a:lnTo>
                  <a:pt x="1060958" y="867282"/>
                </a:lnTo>
                <a:lnTo>
                  <a:pt x="1247648" y="771270"/>
                </a:lnTo>
                <a:lnTo>
                  <a:pt x="1454023" y="695959"/>
                </a:lnTo>
                <a:lnTo>
                  <a:pt x="1679955" y="609980"/>
                </a:lnTo>
                <a:lnTo>
                  <a:pt x="1925574" y="535177"/>
                </a:lnTo>
                <a:lnTo>
                  <a:pt x="2180590" y="471042"/>
                </a:lnTo>
                <a:lnTo>
                  <a:pt x="2466340" y="407415"/>
                </a:lnTo>
                <a:lnTo>
                  <a:pt x="2770505" y="353821"/>
                </a:lnTo>
                <a:lnTo>
                  <a:pt x="3448431" y="289051"/>
                </a:lnTo>
                <a:lnTo>
                  <a:pt x="3811397" y="278510"/>
                </a:lnTo>
                <a:lnTo>
                  <a:pt x="6803720" y="278510"/>
                </a:lnTo>
                <a:lnTo>
                  <a:pt x="6503669" y="214248"/>
                </a:lnTo>
                <a:lnTo>
                  <a:pt x="5973445" y="128904"/>
                </a:lnTo>
                <a:lnTo>
                  <a:pt x="5481955" y="75310"/>
                </a:lnTo>
                <a:lnTo>
                  <a:pt x="5010404" y="32384"/>
                </a:lnTo>
                <a:lnTo>
                  <a:pt x="4558538" y="11175"/>
                </a:lnTo>
                <a:lnTo>
                  <a:pt x="4145788" y="0"/>
                </a:lnTo>
                <a:close/>
              </a:path>
              <a:path w="8252459" h="1670303">
                <a:moveTo>
                  <a:pt x="6803720" y="278510"/>
                </a:moveTo>
                <a:lnTo>
                  <a:pt x="4204589" y="278510"/>
                </a:lnTo>
                <a:lnTo>
                  <a:pt x="4627372" y="289051"/>
                </a:lnTo>
                <a:lnTo>
                  <a:pt x="5069205" y="321436"/>
                </a:lnTo>
                <a:lnTo>
                  <a:pt x="5531104" y="375030"/>
                </a:lnTo>
                <a:lnTo>
                  <a:pt x="6022213" y="449833"/>
                </a:lnTo>
                <a:lnTo>
                  <a:pt x="6542785" y="535177"/>
                </a:lnTo>
                <a:lnTo>
                  <a:pt x="7083552" y="653541"/>
                </a:lnTo>
                <a:lnTo>
                  <a:pt x="7653019" y="792479"/>
                </a:lnTo>
                <a:lnTo>
                  <a:pt x="8252459" y="953134"/>
                </a:lnTo>
                <a:lnTo>
                  <a:pt x="8252459" y="621156"/>
                </a:lnTo>
                <a:lnTo>
                  <a:pt x="7633334" y="460374"/>
                </a:lnTo>
                <a:lnTo>
                  <a:pt x="6803720" y="278510"/>
                </a:lnTo>
                <a:close/>
              </a:path>
            </a:pathLst>
          </a:custGeom>
          <a:solidFill>
            <a:srgbClr val="FAEB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3400" y="321563"/>
            <a:ext cx="8610599" cy="1572767"/>
          </a:xfrm>
          <a:custGeom>
            <a:avLst/>
            <a:gdLst/>
            <a:ahLst/>
            <a:cxnLst/>
            <a:rect l="l" t="t" r="r" b="b"/>
            <a:pathLst>
              <a:path w="8610599" h="1572767">
                <a:moveTo>
                  <a:pt x="4316095" y="0"/>
                </a:moveTo>
                <a:lnTo>
                  <a:pt x="3522726" y="42417"/>
                </a:lnTo>
                <a:lnTo>
                  <a:pt x="2815971" y="128269"/>
                </a:lnTo>
                <a:lnTo>
                  <a:pt x="2500884" y="192404"/>
                </a:lnTo>
                <a:lnTo>
                  <a:pt x="2207514" y="267207"/>
                </a:lnTo>
                <a:lnTo>
                  <a:pt x="1935226" y="342391"/>
                </a:lnTo>
                <a:lnTo>
                  <a:pt x="1685163" y="428370"/>
                </a:lnTo>
                <a:lnTo>
                  <a:pt x="1457452" y="513714"/>
                </a:lnTo>
                <a:lnTo>
                  <a:pt x="1250695" y="609599"/>
                </a:lnTo>
                <a:lnTo>
                  <a:pt x="1054608" y="706627"/>
                </a:lnTo>
                <a:lnTo>
                  <a:pt x="880618" y="802639"/>
                </a:lnTo>
                <a:lnTo>
                  <a:pt x="728954" y="899032"/>
                </a:lnTo>
                <a:lnTo>
                  <a:pt x="587286" y="995044"/>
                </a:lnTo>
                <a:lnTo>
                  <a:pt x="467829" y="1091437"/>
                </a:lnTo>
                <a:lnTo>
                  <a:pt x="358927" y="1177289"/>
                </a:lnTo>
                <a:lnTo>
                  <a:pt x="272237" y="1262760"/>
                </a:lnTo>
                <a:lnTo>
                  <a:pt x="195592" y="1337436"/>
                </a:lnTo>
                <a:lnTo>
                  <a:pt x="130568" y="1402079"/>
                </a:lnTo>
                <a:lnTo>
                  <a:pt x="76123" y="1465706"/>
                </a:lnTo>
                <a:lnTo>
                  <a:pt x="43878" y="1508632"/>
                </a:lnTo>
                <a:lnTo>
                  <a:pt x="11099" y="1551558"/>
                </a:lnTo>
                <a:lnTo>
                  <a:pt x="0" y="1572767"/>
                </a:lnTo>
                <a:lnTo>
                  <a:pt x="21678" y="1551558"/>
                </a:lnTo>
                <a:lnTo>
                  <a:pt x="43878" y="1519300"/>
                </a:lnTo>
                <a:lnTo>
                  <a:pt x="87223" y="1476882"/>
                </a:lnTo>
                <a:lnTo>
                  <a:pt x="141135" y="1423288"/>
                </a:lnTo>
                <a:lnTo>
                  <a:pt x="206692" y="1369821"/>
                </a:lnTo>
                <a:lnTo>
                  <a:pt x="380606" y="1219834"/>
                </a:lnTo>
                <a:lnTo>
                  <a:pt x="619531" y="1070228"/>
                </a:lnTo>
                <a:lnTo>
                  <a:pt x="761238" y="984376"/>
                </a:lnTo>
                <a:lnTo>
                  <a:pt x="924052" y="899032"/>
                </a:lnTo>
                <a:lnTo>
                  <a:pt x="1109091" y="813180"/>
                </a:lnTo>
                <a:lnTo>
                  <a:pt x="1304670" y="727836"/>
                </a:lnTo>
                <a:lnTo>
                  <a:pt x="1511300" y="653033"/>
                </a:lnTo>
                <a:lnTo>
                  <a:pt x="1750822" y="577849"/>
                </a:lnTo>
                <a:lnTo>
                  <a:pt x="2000758" y="503046"/>
                </a:lnTo>
                <a:lnTo>
                  <a:pt x="2283079" y="438403"/>
                </a:lnTo>
                <a:lnTo>
                  <a:pt x="2576449" y="384809"/>
                </a:lnTo>
                <a:lnTo>
                  <a:pt x="3229355" y="299465"/>
                </a:lnTo>
                <a:lnTo>
                  <a:pt x="3979417" y="257047"/>
                </a:lnTo>
                <a:lnTo>
                  <a:pt x="7071970" y="257047"/>
                </a:lnTo>
                <a:lnTo>
                  <a:pt x="6784213" y="203580"/>
                </a:lnTo>
                <a:lnTo>
                  <a:pt x="6240780" y="128269"/>
                </a:lnTo>
                <a:lnTo>
                  <a:pt x="5718556" y="64134"/>
                </a:lnTo>
                <a:lnTo>
                  <a:pt x="5229606" y="32384"/>
                </a:lnTo>
                <a:lnTo>
                  <a:pt x="4762246" y="11049"/>
                </a:lnTo>
                <a:lnTo>
                  <a:pt x="4316095" y="0"/>
                </a:lnTo>
                <a:close/>
              </a:path>
              <a:path w="8610599" h="1572767">
                <a:moveTo>
                  <a:pt x="7071970" y="257047"/>
                </a:moveTo>
                <a:lnTo>
                  <a:pt x="4392295" y="257047"/>
                </a:lnTo>
                <a:lnTo>
                  <a:pt x="4827270" y="278256"/>
                </a:lnTo>
                <a:lnTo>
                  <a:pt x="5284089" y="310641"/>
                </a:lnTo>
                <a:lnTo>
                  <a:pt x="5773039" y="353059"/>
                </a:lnTo>
                <a:lnTo>
                  <a:pt x="6284214" y="417194"/>
                </a:lnTo>
                <a:lnTo>
                  <a:pt x="6827520" y="513714"/>
                </a:lnTo>
                <a:lnTo>
                  <a:pt x="7392670" y="620775"/>
                </a:lnTo>
                <a:lnTo>
                  <a:pt x="7979918" y="749045"/>
                </a:lnTo>
                <a:lnTo>
                  <a:pt x="8610599" y="899032"/>
                </a:lnTo>
                <a:lnTo>
                  <a:pt x="8610599" y="588390"/>
                </a:lnTo>
                <a:lnTo>
                  <a:pt x="7968869" y="438403"/>
                </a:lnTo>
                <a:lnTo>
                  <a:pt x="7360411" y="310641"/>
                </a:lnTo>
                <a:lnTo>
                  <a:pt x="7071970" y="257047"/>
                </a:lnTo>
                <a:close/>
              </a:path>
            </a:pathLst>
          </a:custGeom>
          <a:solidFill>
            <a:srgbClr val="F5CD2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572000"/>
            <a:ext cx="9143999" cy="2285996"/>
          </a:xfrm>
          <a:custGeom>
            <a:avLst/>
            <a:gdLst/>
            <a:ahLst/>
            <a:cxnLst/>
            <a:rect l="l" t="t" r="r" b="b"/>
            <a:pathLst>
              <a:path w="9143999" h="2285996">
                <a:moveTo>
                  <a:pt x="0" y="1124484"/>
                </a:moveTo>
                <a:lnTo>
                  <a:pt x="0" y="2285996"/>
                </a:lnTo>
                <a:lnTo>
                  <a:pt x="9143999" y="2285996"/>
                </a:lnTo>
                <a:lnTo>
                  <a:pt x="9143999" y="1763941"/>
                </a:lnTo>
                <a:lnTo>
                  <a:pt x="3986149" y="1763941"/>
                </a:lnTo>
                <a:lnTo>
                  <a:pt x="3730085" y="1759642"/>
                </a:lnTo>
                <a:lnTo>
                  <a:pt x="3479049" y="1749903"/>
                </a:lnTo>
                <a:lnTo>
                  <a:pt x="3233190" y="1735141"/>
                </a:lnTo>
                <a:lnTo>
                  <a:pt x="2992654" y="1715777"/>
                </a:lnTo>
                <a:lnTo>
                  <a:pt x="2757592" y="1692227"/>
                </a:lnTo>
                <a:lnTo>
                  <a:pt x="2528151" y="1664912"/>
                </a:lnTo>
                <a:lnTo>
                  <a:pt x="2304479" y="1634250"/>
                </a:lnTo>
                <a:lnTo>
                  <a:pt x="2086726" y="1600660"/>
                </a:lnTo>
                <a:lnTo>
                  <a:pt x="1875039" y="1564561"/>
                </a:lnTo>
                <a:lnTo>
                  <a:pt x="1669567" y="1526371"/>
                </a:lnTo>
                <a:lnTo>
                  <a:pt x="1470459" y="1486510"/>
                </a:lnTo>
                <a:lnTo>
                  <a:pt x="1277862" y="1445396"/>
                </a:lnTo>
                <a:lnTo>
                  <a:pt x="1091926" y="1403447"/>
                </a:lnTo>
                <a:lnTo>
                  <a:pt x="740629" y="1318724"/>
                </a:lnTo>
                <a:lnTo>
                  <a:pt x="0" y="1124484"/>
                </a:lnTo>
                <a:close/>
              </a:path>
              <a:path w="9143999" h="2285996">
                <a:moveTo>
                  <a:pt x="9143999" y="0"/>
                </a:moveTo>
                <a:lnTo>
                  <a:pt x="9084905" y="77057"/>
                </a:lnTo>
                <a:lnTo>
                  <a:pt x="9014664" y="165684"/>
                </a:lnTo>
                <a:lnTo>
                  <a:pt x="8931645" y="264148"/>
                </a:lnTo>
                <a:lnTo>
                  <a:pt x="8834220" y="370716"/>
                </a:lnTo>
                <a:lnTo>
                  <a:pt x="8720758" y="483656"/>
                </a:lnTo>
                <a:lnTo>
                  <a:pt x="8589630" y="601233"/>
                </a:lnTo>
                <a:lnTo>
                  <a:pt x="8439205" y="721717"/>
                </a:lnTo>
                <a:lnTo>
                  <a:pt x="8267854" y="843373"/>
                </a:lnTo>
                <a:lnTo>
                  <a:pt x="8073947" y="964469"/>
                </a:lnTo>
                <a:lnTo>
                  <a:pt x="7855854" y="1083271"/>
                </a:lnTo>
                <a:lnTo>
                  <a:pt x="7611946" y="1198048"/>
                </a:lnTo>
                <a:lnTo>
                  <a:pt x="7340592" y="1307066"/>
                </a:lnTo>
                <a:lnTo>
                  <a:pt x="7040163" y="1408592"/>
                </a:lnTo>
                <a:lnTo>
                  <a:pt x="6709029" y="1500893"/>
                </a:lnTo>
                <a:lnTo>
                  <a:pt x="6345560" y="1582237"/>
                </a:lnTo>
                <a:lnTo>
                  <a:pt x="5948127" y="1650890"/>
                </a:lnTo>
                <a:lnTo>
                  <a:pt x="5515099" y="1705120"/>
                </a:lnTo>
                <a:lnTo>
                  <a:pt x="5044846" y="1743193"/>
                </a:lnTo>
                <a:lnTo>
                  <a:pt x="4535739" y="1763378"/>
                </a:lnTo>
                <a:lnTo>
                  <a:pt x="3986149" y="1763941"/>
                </a:lnTo>
                <a:lnTo>
                  <a:pt x="9143999" y="1763941"/>
                </a:lnTo>
                <a:lnTo>
                  <a:pt x="9143999" y="0"/>
                </a:lnTo>
                <a:close/>
              </a:path>
            </a:pathLst>
          </a:custGeom>
          <a:solidFill>
            <a:srgbClr val="5A160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114800"/>
            <a:ext cx="8991600" cy="2189041"/>
          </a:xfrm>
          <a:custGeom>
            <a:avLst/>
            <a:gdLst/>
            <a:ahLst/>
            <a:cxnLst/>
            <a:rect l="l" t="t" r="r" b="b"/>
            <a:pathLst>
              <a:path w="8991600" h="2189041">
                <a:moveTo>
                  <a:pt x="0" y="944499"/>
                </a:moveTo>
                <a:lnTo>
                  <a:pt x="0" y="1378839"/>
                </a:lnTo>
                <a:lnTo>
                  <a:pt x="1049999" y="1697960"/>
                </a:lnTo>
                <a:lnTo>
                  <a:pt x="2019513" y="1931003"/>
                </a:lnTo>
                <a:lnTo>
                  <a:pt x="2911422" y="2085505"/>
                </a:lnTo>
                <a:lnTo>
                  <a:pt x="3728606" y="2169005"/>
                </a:lnTo>
                <a:lnTo>
                  <a:pt x="4473946" y="2189041"/>
                </a:lnTo>
                <a:lnTo>
                  <a:pt x="5150322" y="2153151"/>
                </a:lnTo>
                <a:lnTo>
                  <a:pt x="5760616" y="2068874"/>
                </a:lnTo>
                <a:lnTo>
                  <a:pt x="6307707" y="1943749"/>
                </a:lnTo>
                <a:lnTo>
                  <a:pt x="6646160" y="1833588"/>
                </a:lnTo>
                <a:lnTo>
                  <a:pt x="4399901" y="1833588"/>
                </a:lnTo>
                <a:lnTo>
                  <a:pt x="3661208" y="1789868"/>
                </a:lnTo>
                <a:lnTo>
                  <a:pt x="2854358" y="1686045"/>
                </a:lnTo>
                <a:lnTo>
                  <a:pt x="1976863" y="1515173"/>
                </a:lnTo>
                <a:lnTo>
                  <a:pt x="1026239" y="1270306"/>
                </a:lnTo>
                <a:lnTo>
                  <a:pt x="0" y="944499"/>
                </a:lnTo>
                <a:close/>
              </a:path>
              <a:path w="8991600" h="2189041">
                <a:moveTo>
                  <a:pt x="8991600" y="0"/>
                </a:moveTo>
                <a:lnTo>
                  <a:pt x="8931512" y="92792"/>
                </a:lnTo>
                <a:lnTo>
                  <a:pt x="8852675" y="198365"/>
                </a:lnTo>
                <a:lnTo>
                  <a:pt x="8737994" y="334127"/>
                </a:lnTo>
                <a:lnTo>
                  <a:pt x="8584983" y="493133"/>
                </a:lnTo>
                <a:lnTo>
                  <a:pt x="8391158" y="668438"/>
                </a:lnTo>
                <a:lnTo>
                  <a:pt x="8154031" y="853096"/>
                </a:lnTo>
                <a:lnTo>
                  <a:pt x="7871118" y="1040161"/>
                </a:lnTo>
                <a:lnTo>
                  <a:pt x="7539933" y="1222688"/>
                </a:lnTo>
                <a:lnTo>
                  <a:pt x="7157989" y="1393731"/>
                </a:lnTo>
                <a:lnTo>
                  <a:pt x="6722802" y="1546344"/>
                </a:lnTo>
                <a:lnTo>
                  <a:pt x="6231885" y="1673582"/>
                </a:lnTo>
                <a:lnTo>
                  <a:pt x="5682753" y="1768499"/>
                </a:lnTo>
                <a:lnTo>
                  <a:pt x="5072920" y="1824149"/>
                </a:lnTo>
                <a:lnTo>
                  <a:pt x="4399901" y="1833588"/>
                </a:lnTo>
                <a:lnTo>
                  <a:pt x="6646160" y="1833588"/>
                </a:lnTo>
                <a:lnTo>
                  <a:pt x="6794478" y="1785313"/>
                </a:lnTo>
                <a:lnTo>
                  <a:pt x="7223807" y="1601104"/>
                </a:lnTo>
                <a:lnTo>
                  <a:pt x="7598576" y="1398662"/>
                </a:lnTo>
                <a:lnTo>
                  <a:pt x="7921666" y="1185525"/>
                </a:lnTo>
                <a:lnTo>
                  <a:pt x="8195957" y="969231"/>
                </a:lnTo>
                <a:lnTo>
                  <a:pt x="8424330" y="757318"/>
                </a:lnTo>
                <a:lnTo>
                  <a:pt x="8609665" y="557325"/>
                </a:lnTo>
                <a:lnTo>
                  <a:pt x="8754843" y="376790"/>
                </a:lnTo>
                <a:lnTo>
                  <a:pt x="8862745" y="223252"/>
                </a:lnTo>
                <a:lnTo>
                  <a:pt x="8936251" y="104248"/>
                </a:lnTo>
                <a:lnTo>
                  <a:pt x="8978243" y="27318"/>
                </a:lnTo>
                <a:lnTo>
                  <a:pt x="8991600" y="0"/>
                </a:lnTo>
                <a:close/>
              </a:path>
            </a:pathLst>
          </a:custGeom>
          <a:solidFill>
            <a:srgbClr val="FAEB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4572000"/>
            <a:ext cx="9144000" cy="1867695"/>
          </a:xfrm>
          <a:custGeom>
            <a:avLst/>
            <a:gdLst/>
            <a:ahLst/>
            <a:cxnLst/>
            <a:rect l="l" t="t" r="r" b="b"/>
            <a:pathLst>
              <a:path w="9144000" h="1867695">
                <a:moveTo>
                  <a:pt x="0" y="805941"/>
                </a:moveTo>
                <a:lnTo>
                  <a:pt x="0" y="1176439"/>
                </a:lnTo>
                <a:lnTo>
                  <a:pt x="1067798" y="1448711"/>
                </a:lnTo>
                <a:lnTo>
                  <a:pt x="2053746" y="1647542"/>
                </a:lnTo>
                <a:lnTo>
                  <a:pt x="2960774" y="1779361"/>
                </a:lnTo>
                <a:lnTo>
                  <a:pt x="3791809" y="1850602"/>
                </a:lnTo>
                <a:lnTo>
                  <a:pt x="4549782" y="1867695"/>
                </a:lnTo>
                <a:lnTo>
                  <a:pt x="5237623" y="1837073"/>
                </a:lnTo>
                <a:lnTo>
                  <a:pt x="5858261" y="1765167"/>
                </a:lnTo>
                <a:lnTo>
                  <a:pt x="6414625" y="1658409"/>
                </a:lnTo>
                <a:lnTo>
                  <a:pt x="6758668" y="1564459"/>
                </a:lnTo>
                <a:lnTo>
                  <a:pt x="4474452" y="1564459"/>
                </a:lnTo>
                <a:lnTo>
                  <a:pt x="3723241" y="1527166"/>
                </a:lnTo>
                <a:lnTo>
                  <a:pt x="2902719" y="1438594"/>
                </a:lnTo>
                <a:lnTo>
                  <a:pt x="2010356" y="1292816"/>
                </a:lnTo>
                <a:lnTo>
                  <a:pt x="1043625" y="1083907"/>
                </a:lnTo>
                <a:lnTo>
                  <a:pt x="0" y="805941"/>
                </a:lnTo>
                <a:close/>
              </a:path>
              <a:path w="9144000" h="1867695">
                <a:moveTo>
                  <a:pt x="9144000" y="0"/>
                </a:moveTo>
                <a:lnTo>
                  <a:pt x="9082892" y="79170"/>
                </a:lnTo>
                <a:lnTo>
                  <a:pt x="9002717" y="169245"/>
                </a:lnTo>
                <a:lnTo>
                  <a:pt x="8886090" y="285078"/>
                </a:lnTo>
                <a:lnTo>
                  <a:pt x="8730484" y="420743"/>
                </a:lnTo>
                <a:lnTo>
                  <a:pt x="8533370" y="570315"/>
                </a:lnTo>
                <a:lnTo>
                  <a:pt x="8292222" y="727867"/>
                </a:lnTo>
                <a:lnTo>
                  <a:pt x="8004511" y="887473"/>
                </a:lnTo>
                <a:lnTo>
                  <a:pt x="7667710" y="1043208"/>
                </a:lnTo>
                <a:lnTo>
                  <a:pt x="7279290" y="1189145"/>
                </a:lnTo>
                <a:lnTo>
                  <a:pt x="6836725" y="1319359"/>
                </a:lnTo>
                <a:lnTo>
                  <a:pt x="6337486" y="1427923"/>
                </a:lnTo>
                <a:lnTo>
                  <a:pt x="5779046" y="1508912"/>
                </a:lnTo>
                <a:lnTo>
                  <a:pt x="5158877" y="1556399"/>
                </a:lnTo>
                <a:lnTo>
                  <a:pt x="4474452" y="1564459"/>
                </a:lnTo>
                <a:lnTo>
                  <a:pt x="6758668" y="1564459"/>
                </a:lnTo>
                <a:lnTo>
                  <a:pt x="6909645" y="1523231"/>
                </a:lnTo>
                <a:lnTo>
                  <a:pt x="7346251" y="1366064"/>
                </a:lnTo>
                <a:lnTo>
                  <a:pt x="7727372" y="1193340"/>
                </a:lnTo>
                <a:lnTo>
                  <a:pt x="8055937" y="1011491"/>
                </a:lnTo>
                <a:lnTo>
                  <a:pt x="8334876" y="826948"/>
                </a:lnTo>
                <a:lnTo>
                  <a:pt x="8567118" y="646144"/>
                </a:lnTo>
                <a:lnTo>
                  <a:pt x="8755594" y="475510"/>
                </a:lnTo>
                <a:lnTo>
                  <a:pt x="8903232" y="321477"/>
                </a:lnTo>
                <a:lnTo>
                  <a:pt x="9012962" y="190478"/>
                </a:lnTo>
                <a:lnTo>
                  <a:pt x="9087714" y="88945"/>
                </a:lnTo>
                <a:lnTo>
                  <a:pt x="9130416" y="23308"/>
                </a:lnTo>
                <a:lnTo>
                  <a:pt x="9144000" y="0"/>
                </a:lnTo>
                <a:close/>
              </a:path>
            </a:pathLst>
          </a:custGeom>
          <a:solidFill>
            <a:srgbClr val="F5CD2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141601" y="773709"/>
            <a:ext cx="6008277" cy="482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0"/>
              </a:lnSpc>
              <a:spcBef>
                <a:spcPts val="188"/>
              </a:spcBef>
            </a:pPr>
            <a:r>
              <a:rPr sz="5400" b="1" u="heavy" spc="0" baseline="3034" dirty="0" smtClean="0">
                <a:solidFill>
                  <a:srgbClr val="85200F"/>
                </a:solidFill>
                <a:latin typeface="Calibri"/>
                <a:cs typeface="Calibri"/>
              </a:rPr>
              <a:t>Ad</a:t>
            </a:r>
            <a:r>
              <a:rPr sz="5400" b="1" u="heavy" spc="-50" baseline="3034" dirty="0" smtClean="0">
                <a:solidFill>
                  <a:srgbClr val="85200F"/>
                </a:solidFill>
                <a:latin typeface="Calibri"/>
                <a:cs typeface="Calibri"/>
              </a:rPr>
              <a:t>v</a:t>
            </a:r>
            <a:r>
              <a:rPr sz="5400" b="1" u="heavy" spc="0" baseline="3034" dirty="0" smtClean="0">
                <a:solidFill>
                  <a:srgbClr val="85200F"/>
                </a:solidFill>
                <a:latin typeface="Calibri"/>
                <a:cs typeface="Calibri"/>
              </a:rPr>
              <a:t>a</a:t>
            </a:r>
            <a:r>
              <a:rPr sz="5400" b="1" u="heavy" spc="-39" baseline="3034" dirty="0" smtClean="0">
                <a:solidFill>
                  <a:srgbClr val="85200F"/>
                </a:solidFill>
                <a:latin typeface="Calibri"/>
                <a:cs typeface="Calibri"/>
              </a:rPr>
              <a:t>nt</a:t>
            </a:r>
            <a:r>
              <a:rPr sz="5400" b="1" u="heavy" spc="0" baseline="3034" dirty="0" smtClean="0">
                <a:solidFill>
                  <a:srgbClr val="85200F"/>
                </a:solidFill>
                <a:latin typeface="Calibri"/>
                <a:cs typeface="Calibri"/>
              </a:rPr>
              <a:t>a</a:t>
            </a:r>
            <a:r>
              <a:rPr sz="5400" b="1" u="heavy" spc="-39" baseline="3034" dirty="0" smtClean="0">
                <a:solidFill>
                  <a:srgbClr val="85200F"/>
                </a:solidFill>
                <a:latin typeface="Calibri"/>
                <a:cs typeface="Calibri"/>
              </a:rPr>
              <a:t>g</a:t>
            </a:r>
            <a:r>
              <a:rPr sz="5400" b="1" u="heavy" spc="0" baseline="3034" dirty="0" smtClean="0">
                <a:solidFill>
                  <a:srgbClr val="85200F"/>
                </a:solidFill>
                <a:latin typeface="Calibri"/>
                <a:cs typeface="Calibri"/>
              </a:rPr>
              <a:t>es</a:t>
            </a:r>
            <a:r>
              <a:rPr sz="5400" b="1" u="heavy" spc="-34" baseline="3034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5400" b="1" u="heavy" spc="0" baseline="3034" dirty="0" smtClean="0">
                <a:solidFill>
                  <a:srgbClr val="85200F"/>
                </a:solidFill>
                <a:latin typeface="Calibri"/>
                <a:cs typeface="Calibri"/>
              </a:rPr>
              <a:t>Of</a:t>
            </a:r>
            <a:r>
              <a:rPr sz="5400" b="1" u="heavy" spc="-4" baseline="3034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5400" b="1" u="heavy" spc="-14" baseline="3034" dirty="0" smtClean="0">
                <a:solidFill>
                  <a:srgbClr val="85200F"/>
                </a:solidFill>
                <a:latin typeface="Calibri"/>
                <a:cs typeface="Calibri"/>
              </a:rPr>
              <a:t>E</a:t>
            </a:r>
            <a:r>
              <a:rPr sz="5400" b="1" u="heavy" spc="0" baseline="3034" dirty="0" smtClean="0">
                <a:solidFill>
                  <a:srgbClr val="85200F"/>
                </a:solidFill>
                <a:latin typeface="Calibri"/>
                <a:cs typeface="Calibri"/>
              </a:rPr>
              <a:t>ss</a:t>
            </a:r>
            <a:r>
              <a:rPr sz="5400" b="1" u="heavy" spc="-54" baseline="3034" dirty="0" smtClean="0">
                <a:solidFill>
                  <a:srgbClr val="85200F"/>
                </a:solidFill>
                <a:latin typeface="Calibri"/>
                <a:cs typeface="Calibri"/>
              </a:rPr>
              <a:t>a</a:t>
            </a:r>
            <a:r>
              <a:rPr sz="5400" b="1" u="heavy" spc="0" baseline="3034" dirty="0" smtClean="0">
                <a:solidFill>
                  <a:srgbClr val="85200F"/>
                </a:solidFill>
                <a:latin typeface="Calibri"/>
                <a:cs typeface="Calibri"/>
              </a:rPr>
              <a:t>y</a:t>
            </a:r>
            <a:r>
              <a:rPr sz="5400" b="1" u="heavy" spc="-31" baseline="3034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5400" b="1" u="heavy" spc="0" baseline="3034" dirty="0" smtClean="0">
                <a:solidFill>
                  <a:srgbClr val="85200F"/>
                </a:solidFill>
                <a:latin typeface="Calibri"/>
                <a:cs typeface="Calibri"/>
              </a:rPr>
              <a:t>Que</a:t>
            </a:r>
            <a:r>
              <a:rPr sz="5400" b="1" u="heavy" spc="-34" baseline="3034" dirty="0" smtClean="0">
                <a:solidFill>
                  <a:srgbClr val="85200F"/>
                </a:solidFill>
                <a:latin typeface="Calibri"/>
                <a:cs typeface="Calibri"/>
              </a:rPr>
              <a:t>s</a:t>
            </a:r>
            <a:r>
              <a:rPr sz="5400" b="1" u="heavy" spc="0" baseline="3034" dirty="0" smtClean="0">
                <a:solidFill>
                  <a:srgbClr val="85200F"/>
                </a:solidFill>
                <a:latin typeface="Calibri"/>
                <a:cs typeface="Calibri"/>
              </a:rPr>
              <a:t>tions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0219" y="1699386"/>
            <a:ext cx="5733222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solidFill>
                  <a:srgbClr val="001F5F"/>
                </a:solidFill>
                <a:latin typeface="Calibri"/>
                <a:cs typeface="Calibri"/>
              </a:rPr>
              <a:t>It</a:t>
            </a:r>
            <a:r>
              <a:rPr sz="4200" spc="-16" baseline="2925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200" spc="-9" baseline="2925" dirty="0" smtClean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4200" spc="0" baseline="2925" dirty="0" smtClean="0">
                <a:solidFill>
                  <a:srgbClr val="001F5F"/>
                </a:solidFill>
                <a:latin typeface="Calibri"/>
                <a:cs typeface="Calibri"/>
              </a:rPr>
              <a:t>s ea</a:t>
            </a:r>
            <a:r>
              <a:rPr sz="4200" spc="-44" baseline="2925" dirty="0" smtClean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4200" spc="0" baseline="2925" dirty="0" smtClean="0">
                <a:solidFill>
                  <a:srgbClr val="001F5F"/>
                </a:solidFill>
                <a:latin typeface="Calibri"/>
                <a:cs typeface="Calibri"/>
              </a:rPr>
              <a:t>y</a:t>
            </a:r>
            <a:r>
              <a:rPr sz="4200" spc="-50" baseline="2925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200" spc="0" baseline="2925" dirty="0" smtClean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4200" spc="-27" baseline="2925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200" spc="0" baseline="2925" dirty="0" smtClean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4200" spc="-19" baseline="2925" dirty="0" smtClean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4200" spc="0" baseline="2925" dirty="0" smtClean="0">
                <a:solidFill>
                  <a:srgbClr val="001F5F"/>
                </a:solidFill>
                <a:latin typeface="Calibri"/>
                <a:cs typeface="Calibri"/>
              </a:rPr>
              <a:t>onomi</a:t>
            </a:r>
            <a:r>
              <a:rPr sz="4200" spc="-29" baseline="2925" dirty="0" smtClean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4200" spc="0" baseline="2925" dirty="0" smtClean="0">
                <a:solidFill>
                  <a:srgbClr val="001F5F"/>
                </a:solidFill>
                <a:latin typeface="Calibri"/>
                <a:cs typeface="Calibri"/>
              </a:rPr>
              <a:t>al</a:t>
            </a:r>
            <a:r>
              <a:rPr sz="4200" spc="-130" baseline="2925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200" spc="-19" baseline="2925" dirty="0" smtClean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4200" spc="0" baseline="2925" dirty="0" smtClean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4200" spc="-24" baseline="2925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200" spc="9" baseline="2925" dirty="0" smtClean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4200" spc="0" baseline="2925" dirty="0" smtClean="0">
                <a:solidFill>
                  <a:srgbClr val="001F5F"/>
                </a:solidFill>
                <a:latin typeface="Calibri"/>
                <a:cs typeface="Calibri"/>
              </a:rPr>
              <a:t>dm</a:t>
            </a:r>
            <a:r>
              <a:rPr sz="4200" spc="-14" baseline="2925" dirty="0" smtClean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4200" spc="0" baseline="2925" dirty="0" smtClean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4200" spc="-9" baseline="2925" dirty="0" smtClean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4200" spc="-34" baseline="2925" dirty="0" smtClean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4200" spc="-25" baseline="2925" dirty="0" smtClean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4200" spc="0" baseline="2925" dirty="0" smtClean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4200" spc="-279" baseline="2925" dirty="0" smtClean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4200" spc="0" baseline="2925" dirty="0" smtClean="0">
                <a:solidFill>
                  <a:srgbClr val="001F5F"/>
                </a:solidFill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39" y="1718722"/>
            <a:ext cx="215646" cy="13642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5146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001F5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772"/>
              </a:spcBef>
            </a:pPr>
            <a:r>
              <a:rPr sz="2800" spc="0" dirty="0" smtClean="0">
                <a:solidFill>
                  <a:srgbClr val="001F5F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812"/>
              </a:spcBef>
            </a:pPr>
            <a:r>
              <a:rPr sz="2800" spc="0" dirty="0" smtClean="0">
                <a:solidFill>
                  <a:srgbClr val="001F5F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1640" y="2211832"/>
            <a:ext cx="2031470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solidFill>
                  <a:srgbClr val="001F5F"/>
                </a:solidFill>
                <a:latin typeface="Calibri"/>
                <a:cs typeface="Calibri"/>
              </a:rPr>
              <a:t>It</a:t>
            </a:r>
            <a:r>
              <a:rPr sz="4200" spc="-16" baseline="2925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200" spc="0" baseline="2925" dirty="0" smtClean="0">
                <a:solidFill>
                  <a:srgbClr val="001F5F"/>
                </a:solidFill>
                <a:latin typeface="Calibri"/>
                <a:cs typeface="Calibri"/>
              </a:rPr>
              <a:t>en</a:t>
            </a:r>
            <a:r>
              <a:rPr sz="4200" spc="-14" baseline="2925" dirty="0" smtClean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4200" spc="0" baseline="2925" dirty="0" smtClean="0">
                <a:solidFill>
                  <a:srgbClr val="001F5F"/>
                </a:solidFill>
                <a:latin typeface="Calibri"/>
                <a:cs typeface="Calibri"/>
              </a:rPr>
              <a:t>ou</a:t>
            </a:r>
            <a:r>
              <a:rPr sz="4200" spc="-64" baseline="2925" dirty="0" smtClean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4200" spc="0" baseline="2925" dirty="0" smtClean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4200" spc="-14" baseline="2925" dirty="0" smtClean="0">
                <a:solidFill>
                  <a:srgbClr val="001F5F"/>
                </a:solidFill>
                <a:latin typeface="Calibri"/>
                <a:cs typeface="Calibri"/>
              </a:rPr>
              <a:t>g</a:t>
            </a:r>
            <a:r>
              <a:rPr sz="4200" spc="0" baseline="2925" dirty="0" smtClean="0">
                <a:solidFill>
                  <a:srgbClr val="001F5F"/>
                </a:solidFill>
                <a:latin typeface="Calibri"/>
                <a:cs typeface="Calibri"/>
              </a:rPr>
              <a:t>es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25014" y="2211832"/>
            <a:ext cx="441372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-19" baseline="2925" dirty="0" smtClean="0">
                <a:solidFill>
                  <a:srgbClr val="001F5F"/>
                </a:solidFill>
                <a:latin typeface="Calibri"/>
                <a:cs typeface="Calibri"/>
              </a:rPr>
              <a:t>g</a:t>
            </a:r>
            <a:r>
              <a:rPr sz="4200" spc="0" baseline="2925" dirty="0" smtClean="0">
                <a:solidFill>
                  <a:srgbClr val="001F5F"/>
                </a:solidFill>
                <a:latin typeface="Calibri"/>
                <a:cs typeface="Calibri"/>
              </a:rPr>
              <a:t>ood</a:t>
            </a:r>
            <a:r>
              <a:rPr sz="4200" spc="-47" baseline="2925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200" spc="-34" baseline="2925" dirty="0" smtClean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4200" spc="0" baseline="2925" dirty="0" smtClean="0">
                <a:solidFill>
                  <a:srgbClr val="001F5F"/>
                </a:solidFill>
                <a:latin typeface="Calibri"/>
                <a:cs typeface="Calibri"/>
              </a:rPr>
              <a:t>tu</a:t>
            </a:r>
            <a:r>
              <a:rPr sz="4200" spc="-9" baseline="2925" dirty="0" smtClean="0">
                <a:solidFill>
                  <a:srgbClr val="001F5F"/>
                </a:solidFill>
                <a:latin typeface="Calibri"/>
                <a:cs typeface="Calibri"/>
              </a:rPr>
              <a:t>d</a:t>
            </a:r>
            <a:r>
              <a:rPr sz="4200" spc="0" baseline="2925" dirty="0" smtClean="0">
                <a:solidFill>
                  <a:srgbClr val="001F5F"/>
                </a:solidFill>
                <a:latin typeface="Calibri"/>
                <a:cs typeface="Calibri"/>
              </a:rPr>
              <a:t>y</a:t>
            </a:r>
            <a:r>
              <a:rPr sz="4200" spc="-32" baseline="2925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200" spc="0" baseline="2925" dirty="0" smtClean="0">
                <a:solidFill>
                  <a:srgbClr val="001F5F"/>
                </a:solidFill>
                <a:latin typeface="Calibri"/>
                <a:cs typeface="Calibri"/>
              </a:rPr>
              <a:t>hab</a:t>
            </a:r>
            <a:r>
              <a:rPr sz="4200" spc="-9" baseline="2925" dirty="0" smtClean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4200" spc="0" baseline="2925" dirty="0" smtClean="0">
                <a:solidFill>
                  <a:srgbClr val="001F5F"/>
                </a:solidFill>
                <a:latin typeface="Calibri"/>
                <a:cs typeface="Calibri"/>
              </a:rPr>
              <a:t>ts</a:t>
            </a:r>
            <a:r>
              <a:rPr sz="4200" spc="-49" baseline="2925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200" spc="0" baseline="2925" dirty="0" smtClean="0">
                <a:solidFill>
                  <a:srgbClr val="001F5F"/>
                </a:solidFill>
                <a:latin typeface="Calibri"/>
                <a:cs typeface="Calibri"/>
              </a:rPr>
              <a:t>in</a:t>
            </a:r>
            <a:r>
              <a:rPr sz="4200" spc="-21" baseline="2925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200" spc="-34" baseline="2925" dirty="0" smtClean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4200" spc="0" baseline="2925" dirty="0" smtClean="0">
                <a:solidFill>
                  <a:srgbClr val="001F5F"/>
                </a:solidFill>
                <a:latin typeface="Calibri"/>
                <a:cs typeface="Calibri"/>
              </a:rPr>
              <a:t>tu</a:t>
            </a:r>
            <a:r>
              <a:rPr sz="4200" spc="-9" baseline="2925" dirty="0" smtClean="0">
                <a:solidFill>
                  <a:srgbClr val="001F5F"/>
                </a:solidFill>
                <a:latin typeface="Calibri"/>
                <a:cs typeface="Calibri"/>
              </a:rPr>
              <a:t>d</a:t>
            </a:r>
            <a:r>
              <a:rPr sz="4200" spc="0" baseline="2925" dirty="0" smtClean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4200" spc="-29" baseline="2925" dirty="0" smtClean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4200" spc="0" baseline="2925" dirty="0" smtClean="0">
                <a:solidFill>
                  <a:srgbClr val="001F5F"/>
                </a:solidFill>
                <a:latin typeface="Calibri"/>
                <a:cs typeface="Calibri"/>
              </a:rPr>
              <a:t>ts.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1640" y="2723895"/>
            <a:ext cx="8271133" cy="26851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3472" marR="52412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solidFill>
                  <a:srgbClr val="001F5F"/>
                </a:solidFill>
                <a:latin typeface="Calibri"/>
                <a:cs typeface="Calibri"/>
              </a:rPr>
              <a:t>Ess</a:t>
            </a:r>
            <a:r>
              <a:rPr sz="4200" spc="-44" baseline="2925" dirty="0" smtClean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4200" spc="0" baseline="2925" dirty="0" smtClean="0">
                <a:solidFill>
                  <a:srgbClr val="001F5F"/>
                </a:solidFill>
                <a:latin typeface="Calibri"/>
                <a:cs typeface="Calibri"/>
              </a:rPr>
              <a:t>y</a:t>
            </a:r>
            <a:r>
              <a:rPr sz="4200" spc="-61" baseline="2925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200" spc="-4" baseline="2925" dirty="0" smtClean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4200" spc="-25" baseline="2925" dirty="0" smtClean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4200" spc="0" baseline="2925" dirty="0" smtClean="0">
                <a:solidFill>
                  <a:srgbClr val="001F5F"/>
                </a:solidFill>
                <a:latin typeface="Calibri"/>
                <a:cs typeface="Calibri"/>
              </a:rPr>
              <a:t>em</a:t>
            </a:r>
            <a:r>
              <a:rPr sz="4200" spc="-45" baseline="2925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200" spc="0" baseline="2925" dirty="0" smtClean="0">
                <a:solidFill>
                  <a:srgbClr val="001F5F"/>
                </a:solidFill>
                <a:latin typeface="Calibri"/>
                <a:cs typeface="Calibri"/>
              </a:rPr>
              <a:t>is</a:t>
            </a:r>
            <a:r>
              <a:rPr sz="4200" spc="-17" baseline="2925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200" spc="0" baseline="2925" dirty="0" smtClean="0">
                <a:solidFill>
                  <a:srgbClr val="001F5F"/>
                </a:solidFill>
                <a:latin typeface="Calibri"/>
                <a:cs typeface="Calibri"/>
              </a:rPr>
              <a:t>ea</a:t>
            </a:r>
            <a:r>
              <a:rPr sz="4200" spc="-44" baseline="2925" dirty="0" smtClean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4200" spc="0" baseline="2925" dirty="0" smtClean="0">
                <a:solidFill>
                  <a:srgbClr val="001F5F"/>
                </a:solidFill>
                <a:latin typeface="Calibri"/>
                <a:cs typeface="Calibri"/>
              </a:rPr>
              <a:t>y</a:t>
            </a:r>
            <a:r>
              <a:rPr sz="4200" spc="-50" baseline="2925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200" spc="-29" baseline="2925" dirty="0" smtClean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4200" spc="0" baseline="2925" dirty="0" smtClean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4200" spc="-24" baseline="2925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200" spc="-9" baseline="2925" dirty="0" smtClean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4200" spc="0" baseline="2925" dirty="0" smtClean="0">
                <a:solidFill>
                  <a:srgbClr val="001F5F"/>
                </a:solidFill>
                <a:latin typeface="Calibri"/>
                <a:cs typeface="Calibri"/>
              </a:rPr>
              <a:t>on</a:t>
            </a:r>
            <a:r>
              <a:rPr sz="4200" spc="-39" baseline="2925" dirty="0" smtClean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4200" spc="0" baseline="2925" dirty="0" smtClean="0">
                <a:solidFill>
                  <a:srgbClr val="001F5F"/>
                </a:solidFill>
                <a:latin typeface="Calibri"/>
                <a:cs typeface="Calibri"/>
              </a:rPr>
              <a:t>truct</a:t>
            </a:r>
            <a:r>
              <a:rPr sz="4200" spc="-62" baseline="2925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200" spc="0" baseline="2925" dirty="0" smtClean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4200" spc="-32" baseline="2925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200" spc="0" baseline="2925" dirty="0" smtClean="0">
                <a:solidFill>
                  <a:srgbClr val="001F5F"/>
                </a:solidFill>
                <a:latin typeface="Calibri"/>
                <a:cs typeface="Calibri"/>
              </a:rPr>
              <a:t>does</a:t>
            </a:r>
            <a:r>
              <a:rPr sz="4200" spc="-44" baseline="2925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200" spc="0" baseline="2925" dirty="0" smtClean="0">
                <a:solidFill>
                  <a:srgbClr val="001F5F"/>
                </a:solidFill>
                <a:latin typeface="Calibri"/>
                <a:cs typeface="Calibri"/>
              </a:rPr>
              <a:t>not</a:t>
            </a:r>
            <a:r>
              <a:rPr sz="4200" spc="-28" baseline="2925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200" spc="-34" baseline="2925" dirty="0" smtClean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4200" spc="0" baseline="2925" dirty="0" smtClean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4200" spc="-75" baseline="2925" dirty="0" smtClean="0">
                <a:solidFill>
                  <a:srgbClr val="001F5F"/>
                </a:solidFill>
                <a:latin typeface="Calibri"/>
                <a:cs typeface="Calibri"/>
              </a:rPr>
              <a:t>k</a:t>
            </a:r>
            <a:r>
              <a:rPr sz="4200" spc="0" baseline="2925" dirty="0" smtClean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4200" spc="-49" baseline="2925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200" spc="0" baseline="2925" dirty="0" smtClean="0">
                <a:solidFill>
                  <a:srgbClr val="001F5F"/>
                </a:solidFill>
                <a:latin typeface="Calibri"/>
                <a:cs typeface="Calibri"/>
              </a:rPr>
              <a:t>much</a:t>
            </a:r>
            <a:endParaRPr sz="2800">
              <a:latin typeface="Calibri"/>
              <a:cs typeface="Calibri"/>
            </a:endParaRPr>
          </a:p>
          <a:p>
            <a:pPr marL="12700" marR="52412">
              <a:lnSpc>
                <a:spcPts val="3360"/>
              </a:lnSpc>
              <a:spcBef>
                <a:spcPts val="20"/>
              </a:spcBef>
            </a:pPr>
            <a:r>
              <a:rPr sz="4200" spc="0" baseline="1950" dirty="0" smtClean="0">
                <a:solidFill>
                  <a:srgbClr val="001F5F"/>
                </a:solidFill>
                <a:latin typeface="Calibri"/>
                <a:cs typeface="Calibri"/>
              </a:rPr>
              <a:t>ti</a:t>
            </a:r>
            <a:r>
              <a:rPr sz="4200" spc="-4" baseline="1950" dirty="0" smtClean="0">
                <a:solidFill>
                  <a:srgbClr val="001F5F"/>
                </a:solidFill>
                <a:latin typeface="Calibri"/>
                <a:cs typeface="Calibri"/>
              </a:rPr>
              <a:t>m</a:t>
            </a:r>
            <a:r>
              <a:rPr sz="4200" spc="0" baseline="1950" dirty="0" smtClean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360"/>
              </a:lnSpc>
              <a:spcBef>
                <a:spcPts val="594"/>
              </a:spcBef>
            </a:pPr>
            <a:r>
              <a:rPr sz="2800" spc="0" dirty="0" smtClean="0">
                <a:solidFill>
                  <a:srgbClr val="001F5F"/>
                </a:solidFill>
                <a:latin typeface="Calibri"/>
                <a:cs typeface="Calibri"/>
              </a:rPr>
              <a:t>It</a:t>
            </a:r>
            <a:r>
              <a:rPr sz="2800" spc="-16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-9" dirty="0" smtClean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2800" spc="0" dirty="0" smtClean="0">
                <a:solidFill>
                  <a:srgbClr val="001F5F"/>
                </a:solidFill>
                <a:latin typeface="Calibri"/>
                <a:cs typeface="Calibri"/>
              </a:rPr>
              <a:t>an</a:t>
            </a:r>
            <a:r>
              <a:rPr sz="2800" spc="-39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0" dirty="0" smtClean="0">
                <a:solidFill>
                  <a:srgbClr val="001F5F"/>
                </a:solidFill>
                <a:latin typeface="Calibri"/>
                <a:cs typeface="Calibri"/>
              </a:rPr>
              <a:t>be</a:t>
            </a:r>
            <a:r>
              <a:rPr sz="2800" spc="-13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0" dirty="0" smtClean="0">
                <a:solidFill>
                  <a:srgbClr val="001F5F"/>
                </a:solidFill>
                <a:latin typeface="Calibri"/>
                <a:cs typeface="Calibri"/>
              </a:rPr>
              <a:t>used</a:t>
            </a:r>
            <a:r>
              <a:rPr sz="2800" spc="-39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-25" dirty="0" smtClean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800" spc="0" dirty="0" smtClean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2800" spc="-24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0" dirty="0" smtClean="0">
                <a:solidFill>
                  <a:srgbClr val="001F5F"/>
                </a:solidFill>
                <a:latin typeface="Calibri"/>
                <a:cs typeface="Calibri"/>
              </a:rPr>
              <a:t>me</a:t>
            </a:r>
            <a:r>
              <a:rPr sz="2800" spc="4" dirty="0" smtClean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2800" spc="0" dirty="0" smtClean="0">
                <a:solidFill>
                  <a:srgbClr val="001F5F"/>
                </a:solidFill>
                <a:latin typeface="Calibri"/>
                <a:cs typeface="Calibri"/>
              </a:rPr>
              <a:t>su</a:t>
            </a:r>
            <a:r>
              <a:rPr sz="2800" spc="-44" dirty="0" smtClean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2800" spc="0" dirty="0" smtClean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800" spc="-84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0" dirty="0" smtClean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2800" spc="4" dirty="0" smtClean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2800" spc="-4" dirty="0" smtClean="0">
                <a:solidFill>
                  <a:srgbClr val="001F5F"/>
                </a:solidFill>
                <a:latin typeface="Calibri"/>
                <a:cs typeface="Calibri"/>
              </a:rPr>
              <a:t>-</a:t>
            </a:r>
            <a:r>
              <a:rPr sz="2800" spc="0" dirty="0" smtClean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2800" spc="-19" dirty="0" smtClean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2800" spc="0" dirty="0" smtClean="0">
                <a:solidFill>
                  <a:srgbClr val="001F5F"/>
                </a:solidFill>
                <a:latin typeface="Calibri"/>
                <a:cs typeface="Calibri"/>
              </a:rPr>
              <a:t>th</a:t>
            </a:r>
            <a:r>
              <a:rPr sz="2800" spc="-52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0" dirty="0" smtClean="0">
                <a:solidFill>
                  <a:srgbClr val="001F5F"/>
                </a:solidFill>
                <a:latin typeface="Calibri"/>
                <a:cs typeface="Calibri"/>
              </a:rPr>
              <a:t>kn</a:t>
            </a:r>
            <a:r>
              <a:rPr sz="2800" spc="-14" dirty="0" smtClean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2800" spc="0" dirty="0" smtClean="0">
                <a:solidFill>
                  <a:srgbClr val="001F5F"/>
                </a:solidFill>
                <a:latin typeface="Calibri"/>
                <a:cs typeface="Calibri"/>
              </a:rPr>
              <a:t>wled</a:t>
            </a:r>
            <a:r>
              <a:rPr sz="2800" spc="-25" dirty="0" smtClean="0">
                <a:solidFill>
                  <a:srgbClr val="001F5F"/>
                </a:solidFill>
                <a:latin typeface="Calibri"/>
                <a:cs typeface="Calibri"/>
              </a:rPr>
              <a:t>g</a:t>
            </a:r>
            <a:r>
              <a:rPr sz="2800" spc="0" dirty="0" smtClean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800" spc="-109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0" dirty="0" smtClean="0">
                <a:solidFill>
                  <a:srgbClr val="001F5F"/>
                </a:solidFill>
                <a:latin typeface="Calibri"/>
                <a:cs typeface="Calibri"/>
              </a:rPr>
              <a:t>especia</a:t>
            </a:r>
            <a:r>
              <a:rPr sz="2800" spc="-4" dirty="0" smtClean="0">
                <a:solidFill>
                  <a:srgbClr val="001F5F"/>
                </a:solidFill>
                <a:latin typeface="Calibri"/>
                <a:cs typeface="Calibri"/>
              </a:rPr>
              <a:t>l</a:t>
            </a:r>
            <a:r>
              <a:rPr sz="2800" spc="0" dirty="0" smtClean="0">
                <a:solidFill>
                  <a:srgbClr val="001F5F"/>
                </a:solidFill>
                <a:latin typeface="Calibri"/>
                <a:cs typeface="Calibri"/>
              </a:rPr>
              <a:t>ly a</a:t>
            </a:r>
            <a:r>
              <a:rPr sz="2800" spc="-13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-39" dirty="0" smtClean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2800" spc="0" dirty="0" smtClean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800" spc="-34" dirty="0" smtClean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2800" spc="0" dirty="0" smtClean="0">
                <a:solidFill>
                  <a:srgbClr val="001F5F"/>
                </a:solidFill>
                <a:latin typeface="Calibri"/>
                <a:cs typeface="Calibri"/>
              </a:rPr>
              <a:t>tr</a:t>
            </a:r>
            <a:r>
              <a:rPr sz="2800" spc="-9" dirty="0" smtClean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2800" spc="0" dirty="0" smtClean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2800" spc="-19" dirty="0" smtClean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800" spc="0" dirty="0" smtClean="0">
                <a:solidFill>
                  <a:srgbClr val="001F5F"/>
                </a:solidFill>
                <a:latin typeface="Calibri"/>
                <a:cs typeface="Calibri"/>
              </a:rPr>
              <a:t>ed</a:t>
            </a:r>
            <a:r>
              <a:rPr sz="2800" spc="-100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0" dirty="0" smtClean="0">
                <a:solidFill>
                  <a:srgbClr val="001F5F"/>
                </a:solidFill>
                <a:latin typeface="Calibri"/>
                <a:cs typeface="Calibri"/>
              </a:rPr>
              <a:t>su</a:t>
            </a:r>
            <a:r>
              <a:rPr sz="2800" spc="-9" dirty="0" smtClean="0">
                <a:solidFill>
                  <a:srgbClr val="001F5F"/>
                </a:solidFill>
                <a:latin typeface="Calibri"/>
                <a:cs typeface="Calibri"/>
              </a:rPr>
              <a:t>b</a:t>
            </a:r>
            <a:r>
              <a:rPr sz="2800" spc="0" dirty="0" smtClean="0">
                <a:solidFill>
                  <a:srgbClr val="001F5F"/>
                </a:solidFill>
                <a:latin typeface="Calibri"/>
                <a:cs typeface="Calibri"/>
              </a:rPr>
              <a:t>je</a:t>
            </a:r>
            <a:r>
              <a:rPr sz="2800" spc="4" dirty="0" smtClean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2800" spc="0" dirty="0" smtClean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800" spc="-47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0" dirty="0" smtClean="0">
                <a:solidFill>
                  <a:srgbClr val="001F5F"/>
                </a:solidFill>
                <a:latin typeface="Calibri"/>
                <a:cs typeface="Calibri"/>
              </a:rPr>
              <a:t>m</a:t>
            </a:r>
            <a:r>
              <a:rPr sz="2800" spc="-19" dirty="0" smtClean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2800" spc="-34" dirty="0" smtClean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800" spc="-25" dirty="0" smtClean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800" spc="0" dirty="0" smtClean="0">
                <a:solidFill>
                  <a:srgbClr val="001F5F"/>
                </a:solidFill>
                <a:latin typeface="Calibri"/>
                <a:cs typeface="Calibri"/>
              </a:rPr>
              <a:t>er</a:t>
            </a:r>
            <a:r>
              <a:rPr sz="2800" spc="-88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0" dirty="0" smtClean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2800" spc="-34" dirty="0" smtClean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2800" spc="0" dirty="0" smtClean="0">
                <a:solidFill>
                  <a:srgbClr val="001F5F"/>
                </a:solidFill>
                <a:latin typeface="Calibri"/>
                <a:cs typeface="Calibri"/>
              </a:rPr>
              <a:t>ea.</a:t>
            </a:r>
            <a:endParaRPr sz="2800">
              <a:latin typeface="Calibri"/>
              <a:cs typeface="Calibri"/>
            </a:endParaRPr>
          </a:p>
          <a:p>
            <a:pPr marL="93472" marR="52412">
              <a:lnSpc>
                <a:spcPct val="101725"/>
              </a:lnSpc>
              <a:spcBef>
                <a:spcPts val="525"/>
              </a:spcBef>
            </a:pPr>
            <a:r>
              <a:rPr sz="2800" spc="0" dirty="0" smtClean="0">
                <a:solidFill>
                  <a:srgbClr val="001F5F"/>
                </a:solidFill>
                <a:latin typeface="Calibri"/>
                <a:cs typeface="Calibri"/>
              </a:rPr>
              <a:t>It</a:t>
            </a:r>
            <a:r>
              <a:rPr sz="2800" spc="-16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0" dirty="0" smtClean="0">
                <a:solidFill>
                  <a:srgbClr val="001F5F"/>
                </a:solidFill>
                <a:latin typeface="Calibri"/>
                <a:cs typeface="Calibri"/>
              </a:rPr>
              <a:t>does</a:t>
            </a:r>
            <a:r>
              <a:rPr sz="2800" spc="-39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0" dirty="0" smtClean="0">
                <a:solidFill>
                  <a:srgbClr val="001F5F"/>
                </a:solidFill>
                <a:latin typeface="Calibri"/>
                <a:cs typeface="Calibri"/>
              </a:rPr>
              <a:t>not</a:t>
            </a:r>
            <a:r>
              <a:rPr sz="2800" spc="-28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0" dirty="0" smtClean="0">
                <a:solidFill>
                  <a:srgbClr val="001F5F"/>
                </a:solidFill>
                <a:latin typeface="Calibri"/>
                <a:cs typeface="Calibri"/>
              </a:rPr>
              <a:t>en</a:t>
            </a:r>
            <a:r>
              <a:rPr sz="2800" spc="-19" dirty="0" smtClean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2800" spc="0" dirty="0" smtClean="0">
                <a:solidFill>
                  <a:srgbClr val="001F5F"/>
                </a:solidFill>
                <a:latin typeface="Calibri"/>
                <a:cs typeface="Calibri"/>
              </a:rPr>
              <a:t>ou</a:t>
            </a:r>
            <a:r>
              <a:rPr sz="2800" spc="-64" dirty="0" smtClean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2800" spc="0" dirty="0" smtClean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2800" spc="-14" dirty="0" smtClean="0">
                <a:solidFill>
                  <a:srgbClr val="001F5F"/>
                </a:solidFill>
                <a:latin typeface="Calibri"/>
                <a:cs typeface="Calibri"/>
              </a:rPr>
              <a:t>g</a:t>
            </a:r>
            <a:r>
              <a:rPr sz="2800" spc="0" dirty="0" smtClean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800" spc="-105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0" dirty="0" smtClean="0">
                <a:solidFill>
                  <a:srgbClr val="001F5F"/>
                </a:solidFill>
                <a:latin typeface="Calibri"/>
                <a:cs typeface="Calibri"/>
              </a:rPr>
              <a:t>guess</a:t>
            </a:r>
            <a:r>
              <a:rPr sz="2800" spc="-9" dirty="0" smtClean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2800" spc="0" dirty="0" smtClean="0">
                <a:solidFill>
                  <a:srgbClr val="001F5F"/>
                </a:solidFill>
                <a:latin typeface="Calibri"/>
                <a:cs typeface="Calibri"/>
              </a:rPr>
              <a:t>ng</a:t>
            </a:r>
            <a:r>
              <a:rPr sz="2800" spc="-87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0" dirty="0" smtClean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2800" spc="-22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0" dirty="0" smtClean="0">
                <a:solidFill>
                  <a:srgbClr val="001F5F"/>
                </a:solidFill>
                <a:latin typeface="Calibri"/>
                <a:cs typeface="Calibri"/>
              </a:rPr>
              <a:t>che</a:t>
            </a:r>
            <a:r>
              <a:rPr sz="2800" spc="-19" dirty="0" smtClean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2800" spc="0" dirty="0" smtClean="0">
                <a:solidFill>
                  <a:srgbClr val="001F5F"/>
                </a:solidFill>
                <a:latin typeface="Calibri"/>
                <a:cs typeface="Calibri"/>
              </a:rPr>
              <a:t>ti</a:t>
            </a:r>
            <a:r>
              <a:rPr sz="2800" spc="-9" dirty="0" smtClean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2800" spc="0" dirty="0" smtClean="0">
                <a:solidFill>
                  <a:srgbClr val="001F5F"/>
                </a:solidFill>
                <a:latin typeface="Calibri"/>
                <a:cs typeface="Calibri"/>
              </a:rPr>
              <a:t>g</a:t>
            </a:r>
            <a:r>
              <a:rPr sz="2800" spc="-97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0" dirty="0" smtClean="0">
                <a:solidFill>
                  <a:srgbClr val="001F5F"/>
                </a:solidFill>
                <a:latin typeface="Calibri"/>
                <a:cs typeface="Calibri"/>
              </a:rPr>
              <a:t>dur</a:t>
            </a:r>
            <a:r>
              <a:rPr sz="2800" spc="-9" dirty="0" smtClean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2800" spc="0" dirty="0" smtClean="0">
                <a:solidFill>
                  <a:srgbClr val="001F5F"/>
                </a:solidFill>
                <a:latin typeface="Calibri"/>
                <a:cs typeface="Calibri"/>
              </a:rPr>
              <a:t>ng</a:t>
            </a:r>
            <a:endParaRPr sz="2800">
              <a:latin typeface="Calibri"/>
              <a:cs typeface="Calibri"/>
            </a:endParaRPr>
          </a:p>
          <a:p>
            <a:pPr marL="12700" marR="52412">
              <a:lnSpc>
                <a:spcPts val="3360"/>
              </a:lnSpc>
              <a:spcBef>
                <a:spcPts val="168"/>
              </a:spcBef>
            </a:pPr>
            <a:r>
              <a:rPr sz="4200" spc="-25" baseline="1950" dirty="0" smtClean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4200" spc="0" baseline="1950" dirty="0" smtClean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4200" spc="-39" baseline="1950" dirty="0" smtClean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4200" spc="0" baseline="1950" dirty="0" smtClean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4200" spc="-4" baseline="1950" dirty="0" smtClean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4200" spc="0" baseline="1950" dirty="0" smtClean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4200" spc="-4" baseline="1950" dirty="0" smtClean="0">
                <a:solidFill>
                  <a:srgbClr val="001F5F"/>
                </a:solidFill>
                <a:latin typeface="Calibri"/>
                <a:cs typeface="Calibri"/>
              </a:rPr>
              <a:t>g</a:t>
            </a:r>
            <a:r>
              <a:rPr sz="3600" spc="0" baseline="2275" dirty="0" smtClean="0">
                <a:solidFill>
                  <a:srgbClr val="001F5F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8739" y="3641516"/>
            <a:ext cx="215646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001F5F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682821" y="3662934"/>
            <a:ext cx="35941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solidFill>
                  <a:srgbClr val="001F5F"/>
                </a:solidFill>
                <a:latin typeface="Calibri"/>
                <a:cs typeface="Calibri"/>
              </a:rPr>
              <a:t>in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8739" y="4580300"/>
            <a:ext cx="215646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001F5F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041551" y="989838"/>
            <a:ext cx="10176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7" name="object 17"/>
          <p:cNvSpPr txBox="1"/>
          <p:nvPr/>
        </p:nvSpPr>
        <p:spPr>
          <a:xfrm>
            <a:off x="4916566" y="989838"/>
            <a:ext cx="10312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8" name="object 18"/>
          <p:cNvSpPr txBox="1"/>
          <p:nvPr/>
        </p:nvSpPr>
        <p:spPr>
          <a:xfrm>
            <a:off x="4357344" y="989838"/>
            <a:ext cx="105102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1540" y="169163"/>
            <a:ext cx="8252459" cy="1670303"/>
          </a:xfrm>
          <a:custGeom>
            <a:avLst/>
            <a:gdLst/>
            <a:ahLst/>
            <a:cxnLst/>
            <a:rect l="l" t="t" r="r" b="b"/>
            <a:pathLst>
              <a:path w="8252459" h="1670303">
                <a:moveTo>
                  <a:pt x="4145788" y="0"/>
                </a:moveTo>
                <a:lnTo>
                  <a:pt x="3743071" y="11175"/>
                </a:lnTo>
                <a:lnTo>
                  <a:pt x="3379597" y="42925"/>
                </a:lnTo>
                <a:lnTo>
                  <a:pt x="3026156" y="85978"/>
                </a:lnTo>
                <a:lnTo>
                  <a:pt x="2701798" y="138937"/>
                </a:lnTo>
                <a:lnTo>
                  <a:pt x="2396998" y="203707"/>
                </a:lnTo>
                <a:lnTo>
                  <a:pt x="2121916" y="278510"/>
                </a:lnTo>
                <a:lnTo>
                  <a:pt x="1856739" y="363854"/>
                </a:lnTo>
                <a:lnTo>
                  <a:pt x="1621282" y="449833"/>
                </a:lnTo>
                <a:lnTo>
                  <a:pt x="1395348" y="546353"/>
                </a:lnTo>
                <a:lnTo>
                  <a:pt x="1198498" y="642365"/>
                </a:lnTo>
                <a:lnTo>
                  <a:pt x="1011682" y="749553"/>
                </a:lnTo>
                <a:lnTo>
                  <a:pt x="697357" y="953134"/>
                </a:lnTo>
                <a:lnTo>
                  <a:pt x="559816" y="1059814"/>
                </a:lnTo>
                <a:lnTo>
                  <a:pt x="343928" y="1252854"/>
                </a:lnTo>
                <a:lnTo>
                  <a:pt x="255562" y="1338325"/>
                </a:lnTo>
                <a:lnTo>
                  <a:pt x="186296" y="1424177"/>
                </a:lnTo>
                <a:lnTo>
                  <a:pt x="127546" y="1488439"/>
                </a:lnTo>
                <a:lnTo>
                  <a:pt x="78346" y="1553082"/>
                </a:lnTo>
                <a:lnTo>
                  <a:pt x="39166" y="1606168"/>
                </a:lnTo>
                <a:lnTo>
                  <a:pt x="10032" y="1649094"/>
                </a:lnTo>
                <a:lnTo>
                  <a:pt x="0" y="1670303"/>
                </a:lnTo>
                <a:lnTo>
                  <a:pt x="19583" y="1649094"/>
                </a:lnTo>
                <a:lnTo>
                  <a:pt x="39166" y="1616836"/>
                </a:lnTo>
                <a:lnTo>
                  <a:pt x="78346" y="1563242"/>
                </a:lnTo>
                <a:lnTo>
                  <a:pt x="137579" y="1509648"/>
                </a:lnTo>
                <a:lnTo>
                  <a:pt x="196811" y="1445513"/>
                </a:lnTo>
                <a:lnTo>
                  <a:pt x="275145" y="1381251"/>
                </a:lnTo>
                <a:lnTo>
                  <a:pt x="373075" y="1295907"/>
                </a:lnTo>
                <a:lnTo>
                  <a:pt x="471423" y="1220596"/>
                </a:lnTo>
                <a:lnTo>
                  <a:pt x="599059" y="1135125"/>
                </a:lnTo>
                <a:lnTo>
                  <a:pt x="737108" y="1038605"/>
                </a:lnTo>
                <a:lnTo>
                  <a:pt x="884173" y="953134"/>
                </a:lnTo>
                <a:lnTo>
                  <a:pt x="1060958" y="867282"/>
                </a:lnTo>
                <a:lnTo>
                  <a:pt x="1247648" y="771270"/>
                </a:lnTo>
                <a:lnTo>
                  <a:pt x="1454023" y="695959"/>
                </a:lnTo>
                <a:lnTo>
                  <a:pt x="1679955" y="609980"/>
                </a:lnTo>
                <a:lnTo>
                  <a:pt x="1925574" y="535177"/>
                </a:lnTo>
                <a:lnTo>
                  <a:pt x="2180590" y="471042"/>
                </a:lnTo>
                <a:lnTo>
                  <a:pt x="2466340" y="407415"/>
                </a:lnTo>
                <a:lnTo>
                  <a:pt x="2770505" y="353821"/>
                </a:lnTo>
                <a:lnTo>
                  <a:pt x="3448431" y="289051"/>
                </a:lnTo>
                <a:lnTo>
                  <a:pt x="3811397" y="278510"/>
                </a:lnTo>
                <a:lnTo>
                  <a:pt x="6803720" y="278510"/>
                </a:lnTo>
                <a:lnTo>
                  <a:pt x="6503669" y="214248"/>
                </a:lnTo>
                <a:lnTo>
                  <a:pt x="5973445" y="128904"/>
                </a:lnTo>
                <a:lnTo>
                  <a:pt x="5481955" y="75310"/>
                </a:lnTo>
                <a:lnTo>
                  <a:pt x="5010404" y="32384"/>
                </a:lnTo>
                <a:lnTo>
                  <a:pt x="4558538" y="11175"/>
                </a:lnTo>
                <a:lnTo>
                  <a:pt x="4145788" y="0"/>
                </a:lnTo>
                <a:close/>
              </a:path>
              <a:path w="8252459" h="1670303">
                <a:moveTo>
                  <a:pt x="6803720" y="278510"/>
                </a:moveTo>
                <a:lnTo>
                  <a:pt x="4204589" y="278510"/>
                </a:lnTo>
                <a:lnTo>
                  <a:pt x="4627372" y="289051"/>
                </a:lnTo>
                <a:lnTo>
                  <a:pt x="5069205" y="321436"/>
                </a:lnTo>
                <a:lnTo>
                  <a:pt x="5531104" y="375030"/>
                </a:lnTo>
                <a:lnTo>
                  <a:pt x="6022213" y="449833"/>
                </a:lnTo>
                <a:lnTo>
                  <a:pt x="6542785" y="535177"/>
                </a:lnTo>
                <a:lnTo>
                  <a:pt x="7083552" y="653541"/>
                </a:lnTo>
                <a:lnTo>
                  <a:pt x="7653019" y="792479"/>
                </a:lnTo>
                <a:lnTo>
                  <a:pt x="8252459" y="953134"/>
                </a:lnTo>
                <a:lnTo>
                  <a:pt x="8252459" y="621156"/>
                </a:lnTo>
                <a:lnTo>
                  <a:pt x="7633334" y="460374"/>
                </a:lnTo>
                <a:lnTo>
                  <a:pt x="6803720" y="278510"/>
                </a:lnTo>
                <a:close/>
              </a:path>
            </a:pathLst>
          </a:custGeom>
          <a:solidFill>
            <a:srgbClr val="FAEB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3400" y="321563"/>
            <a:ext cx="8610599" cy="1572767"/>
          </a:xfrm>
          <a:custGeom>
            <a:avLst/>
            <a:gdLst/>
            <a:ahLst/>
            <a:cxnLst/>
            <a:rect l="l" t="t" r="r" b="b"/>
            <a:pathLst>
              <a:path w="8610599" h="1572767">
                <a:moveTo>
                  <a:pt x="4316095" y="0"/>
                </a:moveTo>
                <a:lnTo>
                  <a:pt x="3522726" y="42417"/>
                </a:lnTo>
                <a:lnTo>
                  <a:pt x="2815971" y="128269"/>
                </a:lnTo>
                <a:lnTo>
                  <a:pt x="2500884" y="192404"/>
                </a:lnTo>
                <a:lnTo>
                  <a:pt x="2207514" y="267207"/>
                </a:lnTo>
                <a:lnTo>
                  <a:pt x="1935226" y="342391"/>
                </a:lnTo>
                <a:lnTo>
                  <a:pt x="1685163" y="428370"/>
                </a:lnTo>
                <a:lnTo>
                  <a:pt x="1457452" y="513714"/>
                </a:lnTo>
                <a:lnTo>
                  <a:pt x="1250695" y="609599"/>
                </a:lnTo>
                <a:lnTo>
                  <a:pt x="1054608" y="706627"/>
                </a:lnTo>
                <a:lnTo>
                  <a:pt x="880618" y="802639"/>
                </a:lnTo>
                <a:lnTo>
                  <a:pt x="728954" y="899032"/>
                </a:lnTo>
                <a:lnTo>
                  <a:pt x="587286" y="995044"/>
                </a:lnTo>
                <a:lnTo>
                  <a:pt x="467829" y="1091437"/>
                </a:lnTo>
                <a:lnTo>
                  <a:pt x="358927" y="1177289"/>
                </a:lnTo>
                <a:lnTo>
                  <a:pt x="272237" y="1262760"/>
                </a:lnTo>
                <a:lnTo>
                  <a:pt x="195592" y="1337436"/>
                </a:lnTo>
                <a:lnTo>
                  <a:pt x="130568" y="1402079"/>
                </a:lnTo>
                <a:lnTo>
                  <a:pt x="76123" y="1465706"/>
                </a:lnTo>
                <a:lnTo>
                  <a:pt x="43878" y="1508632"/>
                </a:lnTo>
                <a:lnTo>
                  <a:pt x="11099" y="1551558"/>
                </a:lnTo>
                <a:lnTo>
                  <a:pt x="0" y="1572767"/>
                </a:lnTo>
                <a:lnTo>
                  <a:pt x="21678" y="1551558"/>
                </a:lnTo>
                <a:lnTo>
                  <a:pt x="43878" y="1519300"/>
                </a:lnTo>
                <a:lnTo>
                  <a:pt x="87223" y="1476882"/>
                </a:lnTo>
                <a:lnTo>
                  <a:pt x="141135" y="1423288"/>
                </a:lnTo>
                <a:lnTo>
                  <a:pt x="206692" y="1369821"/>
                </a:lnTo>
                <a:lnTo>
                  <a:pt x="380606" y="1219834"/>
                </a:lnTo>
                <a:lnTo>
                  <a:pt x="619531" y="1070228"/>
                </a:lnTo>
                <a:lnTo>
                  <a:pt x="761238" y="984376"/>
                </a:lnTo>
                <a:lnTo>
                  <a:pt x="924052" y="899032"/>
                </a:lnTo>
                <a:lnTo>
                  <a:pt x="1109091" y="813180"/>
                </a:lnTo>
                <a:lnTo>
                  <a:pt x="1304670" y="727836"/>
                </a:lnTo>
                <a:lnTo>
                  <a:pt x="1511300" y="653033"/>
                </a:lnTo>
                <a:lnTo>
                  <a:pt x="1750822" y="577849"/>
                </a:lnTo>
                <a:lnTo>
                  <a:pt x="2000758" y="503046"/>
                </a:lnTo>
                <a:lnTo>
                  <a:pt x="2283079" y="438403"/>
                </a:lnTo>
                <a:lnTo>
                  <a:pt x="2576449" y="384809"/>
                </a:lnTo>
                <a:lnTo>
                  <a:pt x="3229355" y="299465"/>
                </a:lnTo>
                <a:lnTo>
                  <a:pt x="3979417" y="257047"/>
                </a:lnTo>
                <a:lnTo>
                  <a:pt x="7071970" y="257047"/>
                </a:lnTo>
                <a:lnTo>
                  <a:pt x="6784213" y="203580"/>
                </a:lnTo>
                <a:lnTo>
                  <a:pt x="6240780" y="128269"/>
                </a:lnTo>
                <a:lnTo>
                  <a:pt x="5718556" y="64134"/>
                </a:lnTo>
                <a:lnTo>
                  <a:pt x="5229606" y="32384"/>
                </a:lnTo>
                <a:lnTo>
                  <a:pt x="4762246" y="11049"/>
                </a:lnTo>
                <a:lnTo>
                  <a:pt x="4316095" y="0"/>
                </a:lnTo>
                <a:close/>
              </a:path>
              <a:path w="8610599" h="1572767">
                <a:moveTo>
                  <a:pt x="7071970" y="257047"/>
                </a:moveTo>
                <a:lnTo>
                  <a:pt x="4392295" y="257047"/>
                </a:lnTo>
                <a:lnTo>
                  <a:pt x="4827270" y="278256"/>
                </a:lnTo>
                <a:lnTo>
                  <a:pt x="5284089" y="310641"/>
                </a:lnTo>
                <a:lnTo>
                  <a:pt x="5773039" y="353059"/>
                </a:lnTo>
                <a:lnTo>
                  <a:pt x="6284214" y="417194"/>
                </a:lnTo>
                <a:lnTo>
                  <a:pt x="6827520" y="513714"/>
                </a:lnTo>
                <a:lnTo>
                  <a:pt x="7392670" y="620775"/>
                </a:lnTo>
                <a:lnTo>
                  <a:pt x="7979918" y="749045"/>
                </a:lnTo>
                <a:lnTo>
                  <a:pt x="8610599" y="899032"/>
                </a:lnTo>
                <a:lnTo>
                  <a:pt x="8610599" y="588390"/>
                </a:lnTo>
                <a:lnTo>
                  <a:pt x="7968869" y="438403"/>
                </a:lnTo>
                <a:lnTo>
                  <a:pt x="7360411" y="310641"/>
                </a:lnTo>
                <a:lnTo>
                  <a:pt x="7071970" y="257047"/>
                </a:lnTo>
                <a:close/>
              </a:path>
            </a:pathLst>
          </a:custGeom>
          <a:solidFill>
            <a:srgbClr val="F5CD2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572000"/>
            <a:ext cx="9143999" cy="2285996"/>
          </a:xfrm>
          <a:custGeom>
            <a:avLst/>
            <a:gdLst/>
            <a:ahLst/>
            <a:cxnLst/>
            <a:rect l="l" t="t" r="r" b="b"/>
            <a:pathLst>
              <a:path w="9143999" h="2285996">
                <a:moveTo>
                  <a:pt x="0" y="1124484"/>
                </a:moveTo>
                <a:lnTo>
                  <a:pt x="0" y="2285996"/>
                </a:lnTo>
                <a:lnTo>
                  <a:pt x="9143999" y="2285996"/>
                </a:lnTo>
                <a:lnTo>
                  <a:pt x="9143999" y="1763941"/>
                </a:lnTo>
                <a:lnTo>
                  <a:pt x="3986149" y="1763941"/>
                </a:lnTo>
                <a:lnTo>
                  <a:pt x="3730085" y="1759642"/>
                </a:lnTo>
                <a:lnTo>
                  <a:pt x="3479049" y="1749903"/>
                </a:lnTo>
                <a:lnTo>
                  <a:pt x="3233190" y="1735141"/>
                </a:lnTo>
                <a:lnTo>
                  <a:pt x="2992654" y="1715777"/>
                </a:lnTo>
                <a:lnTo>
                  <a:pt x="2757592" y="1692227"/>
                </a:lnTo>
                <a:lnTo>
                  <a:pt x="2528151" y="1664912"/>
                </a:lnTo>
                <a:lnTo>
                  <a:pt x="2304479" y="1634250"/>
                </a:lnTo>
                <a:lnTo>
                  <a:pt x="2086726" y="1600660"/>
                </a:lnTo>
                <a:lnTo>
                  <a:pt x="1875039" y="1564561"/>
                </a:lnTo>
                <a:lnTo>
                  <a:pt x="1669567" y="1526371"/>
                </a:lnTo>
                <a:lnTo>
                  <a:pt x="1470459" y="1486510"/>
                </a:lnTo>
                <a:lnTo>
                  <a:pt x="1277862" y="1445396"/>
                </a:lnTo>
                <a:lnTo>
                  <a:pt x="1091926" y="1403447"/>
                </a:lnTo>
                <a:lnTo>
                  <a:pt x="740629" y="1318724"/>
                </a:lnTo>
                <a:lnTo>
                  <a:pt x="0" y="1124484"/>
                </a:lnTo>
                <a:close/>
              </a:path>
              <a:path w="9143999" h="2285996">
                <a:moveTo>
                  <a:pt x="9143999" y="0"/>
                </a:moveTo>
                <a:lnTo>
                  <a:pt x="9084905" y="77057"/>
                </a:lnTo>
                <a:lnTo>
                  <a:pt x="9014664" y="165684"/>
                </a:lnTo>
                <a:lnTo>
                  <a:pt x="8931645" y="264148"/>
                </a:lnTo>
                <a:lnTo>
                  <a:pt x="8834220" y="370716"/>
                </a:lnTo>
                <a:lnTo>
                  <a:pt x="8720758" y="483656"/>
                </a:lnTo>
                <a:lnTo>
                  <a:pt x="8589630" y="601233"/>
                </a:lnTo>
                <a:lnTo>
                  <a:pt x="8439205" y="721717"/>
                </a:lnTo>
                <a:lnTo>
                  <a:pt x="8267854" y="843373"/>
                </a:lnTo>
                <a:lnTo>
                  <a:pt x="8073947" y="964469"/>
                </a:lnTo>
                <a:lnTo>
                  <a:pt x="7855854" y="1083271"/>
                </a:lnTo>
                <a:lnTo>
                  <a:pt x="7611946" y="1198048"/>
                </a:lnTo>
                <a:lnTo>
                  <a:pt x="7340592" y="1307066"/>
                </a:lnTo>
                <a:lnTo>
                  <a:pt x="7040163" y="1408592"/>
                </a:lnTo>
                <a:lnTo>
                  <a:pt x="6709029" y="1500893"/>
                </a:lnTo>
                <a:lnTo>
                  <a:pt x="6345560" y="1582237"/>
                </a:lnTo>
                <a:lnTo>
                  <a:pt x="5948127" y="1650890"/>
                </a:lnTo>
                <a:lnTo>
                  <a:pt x="5515099" y="1705120"/>
                </a:lnTo>
                <a:lnTo>
                  <a:pt x="5044846" y="1743193"/>
                </a:lnTo>
                <a:lnTo>
                  <a:pt x="4535739" y="1763378"/>
                </a:lnTo>
                <a:lnTo>
                  <a:pt x="3986149" y="1763941"/>
                </a:lnTo>
                <a:lnTo>
                  <a:pt x="9143999" y="1763941"/>
                </a:lnTo>
                <a:lnTo>
                  <a:pt x="9143999" y="0"/>
                </a:lnTo>
                <a:close/>
              </a:path>
            </a:pathLst>
          </a:custGeom>
          <a:solidFill>
            <a:srgbClr val="5A160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114800"/>
            <a:ext cx="8991600" cy="2189041"/>
          </a:xfrm>
          <a:custGeom>
            <a:avLst/>
            <a:gdLst/>
            <a:ahLst/>
            <a:cxnLst/>
            <a:rect l="l" t="t" r="r" b="b"/>
            <a:pathLst>
              <a:path w="8991600" h="2189041">
                <a:moveTo>
                  <a:pt x="0" y="944499"/>
                </a:moveTo>
                <a:lnTo>
                  <a:pt x="0" y="1378839"/>
                </a:lnTo>
                <a:lnTo>
                  <a:pt x="1049999" y="1697960"/>
                </a:lnTo>
                <a:lnTo>
                  <a:pt x="2019513" y="1931003"/>
                </a:lnTo>
                <a:lnTo>
                  <a:pt x="2911422" y="2085505"/>
                </a:lnTo>
                <a:lnTo>
                  <a:pt x="3728606" y="2169005"/>
                </a:lnTo>
                <a:lnTo>
                  <a:pt x="4473946" y="2189041"/>
                </a:lnTo>
                <a:lnTo>
                  <a:pt x="5150322" y="2153151"/>
                </a:lnTo>
                <a:lnTo>
                  <a:pt x="5760616" y="2068874"/>
                </a:lnTo>
                <a:lnTo>
                  <a:pt x="6307707" y="1943749"/>
                </a:lnTo>
                <a:lnTo>
                  <a:pt x="6646160" y="1833588"/>
                </a:lnTo>
                <a:lnTo>
                  <a:pt x="4399901" y="1833588"/>
                </a:lnTo>
                <a:lnTo>
                  <a:pt x="3661208" y="1789868"/>
                </a:lnTo>
                <a:lnTo>
                  <a:pt x="2854358" y="1686045"/>
                </a:lnTo>
                <a:lnTo>
                  <a:pt x="1976863" y="1515173"/>
                </a:lnTo>
                <a:lnTo>
                  <a:pt x="1026239" y="1270306"/>
                </a:lnTo>
                <a:lnTo>
                  <a:pt x="0" y="944499"/>
                </a:lnTo>
                <a:close/>
              </a:path>
              <a:path w="8991600" h="2189041">
                <a:moveTo>
                  <a:pt x="8991600" y="0"/>
                </a:moveTo>
                <a:lnTo>
                  <a:pt x="8931512" y="92792"/>
                </a:lnTo>
                <a:lnTo>
                  <a:pt x="8852675" y="198365"/>
                </a:lnTo>
                <a:lnTo>
                  <a:pt x="8737994" y="334127"/>
                </a:lnTo>
                <a:lnTo>
                  <a:pt x="8584983" y="493133"/>
                </a:lnTo>
                <a:lnTo>
                  <a:pt x="8391158" y="668438"/>
                </a:lnTo>
                <a:lnTo>
                  <a:pt x="8154031" y="853096"/>
                </a:lnTo>
                <a:lnTo>
                  <a:pt x="7871118" y="1040161"/>
                </a:lnTo>
                <a:lnTo>
                  <a:pt x="7539933" y="1222688"/>
                </a:lnTo>
                <a:lnTo>
                  <a:pt x="7157989" y="1393731"/>
                </a:lnTo>
                <a:lnTo>
                  <a:pt x="6722802" y="1546344"/>
                </a:lnTo>
                <a:lnTo>
                  <a:pt x="6231885" y="1673582"/>
                </a:lnTo>
                <a:lnTo>
                  <a:pt x="5682753" y="1768499"/>
                </a:lnTo>
                <a:lnTo>
                  <a:pt x="5072920" y="1824149"/>
                </a:lnTo>
                <a:lnTo>
                  <a:pt x="4399901" y="1833588"/>
                </a:lnTo>
                <a:lnTo>
                  <a:pt x="6646160" y="1833588"/>
                </a:lnTo>
                <a:lnTo>
                  <a:pt x="6794478" y="1785313"/>
                </a:lnTo>
                <a:lnTo>
                  <a:pt x="7223807" y="1601104"/>
                </a:lnTo>
                <a:lnTo>
                  <a:pt x="7598576" y="1398662"/>
                </a:lnTo>
                <a:lnTo>
                  <a:pt x="7921666" y="1185525"/>
                </a:lnTo>
                <a:lnTo>
                  <a:pt x="8195957" y="969231"/>
                </a:lnTo>
                <a:lnTo>
                  <a:pt x="8424330" y="757318"/>
                </a:lnTo>
                <a:lnTo>
                  <a:pt x="8609665" y="557325"/>
                </a:lnTo>
                <a:lnTo>
                  <a:pt x="8754843" y="376790"/>
                </a:lnTo>
                <a:lnTo>
                  <a:pt x="8862745" y="223252"/>
                </a:lnTo>
                <a:lnTo>
                  <a:pt x="8936251" y="104248"/>
                </a:lnTo>
                <a:lnTo>
                  <a:pt x="8978243" y="27318"/>
                </a:lnTo>
                <a:lnTo>
                  <a:pt x="8991600" y="0"/>
                </a:lnTo>
                <a:close/>
              </a:path>
            </a:pathLst>
          </a:custGeom>
          <a:solidFill>
            <a:srgbClr val="FAEB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4572000"/>
            <a:ext cx="9144000" cy="1867695"/>
          </a:xfrm>
          <a:custGeom>
            <a:avLst/>
            <a:gdLst/>
            <a:ahLst/>
            <a:cxnLst/>
            <a:rect l="l" t="t" r="r" b="b"/>
            <a:pathLst>
              <a:path w="9144000" h="1867695">
                <a:moveTo>
                  <a:pt x="0" y="805941"/>
                </a:moveTo>
                <a:lnTo>
                  <a:pt x="0" y="1176439"/>
                </a:lnTo>
                <a:lnTo>
                  <a:pt x="1067798" y="1448711"/>
                </a:lnTo>
                <a:lnTo>
                  <a:pt x="2053746" y="1647542"/>
                </a:lnTo>
                <a:lnTo>
                  <a:pt x="2960774" y="1779361"/>
                </a:lnTo>
                <a:lnTo>
                  <a:pt x="3791809" y="1850602"/>
                </a:lnTo>
                <a:lnTo>
                  <a:pt x="4549782" y="1867695"/>
                </a:lnTo>
                <a:lnTo>
                  <a:pt x="5237623" y="1837073"/>
                </a:lnTo>
                <a:lnTo>
                  <a:pt x="5858261" y="1765167"/>
                </a:lnTo>
                <a:lnTo>
                  <a:pt x="6414625" y="1658409"/>
                </a:lnTo>
                <a:lnTo>
                  <a:pt x="6758668" y="1564459"/>
                </a:lnTo>
                <a:lnTo>
                  <a:pt x="4474452" y="1564459"/>
                </a:lnTo>
                <a:lnTo>
                  <a:pt x="3723241" y="1527166"/>
                </a:lnTo>
                <a:lnTo>
                  <a:pt x="2902719" y="1438594"/>
                </a:lnTo>
                <a:lnTo>
                  <a:pt x="2010356" y="1292816"/>
                </a:lnTo>
                <a:lnTo>
                  <a:pt x="1043625" y="1083907"/>
                </a:lnTo>
                <a:lnTo>
                  <a:pt x="0" y="805941"/>
                </a:lnTo>
                <a:close/>
              </a:path>
              <a:path w="9144000" h="1867695">
                <a:moveTo>
                  <a:pt x="9144000" y="0"/>
                </a:moveTo>
                <a:lnTo>
                  <a:pt x="9082892" y="79170"/>
                </a:lnTo>
                <a:lnTo>
                  <a:pt x="9002717" y="169245"/>
                </a:lnTo>
                <a:lnTo>
                  <a:pt x="8886090" y="285078"/>
                </a:lnTo>
                <a:lnTo>
                  <a:pt x="8730484" y="420743"/>
                </a:lnTo>
                <a:lnTo>
                  <a:pt x="8533370" y="570315"/>
                </a:lnTo>
                <a:lnTo>
                  <a:pt x="8292222" y="727867"/>
                </a:lnTo>
                <a:lnTo>
                  <a:pt x="8004511" y="887473"/>
                </a:lnTo>
                <a:lnTo>
                  <a:pt x="7667710" y="1043208"/>
                </a:lnTo>
                <a:lnTo>
                  <a:pt x="7279290" y="1189145"/>
                </a:lnTo>
                <a:lnTo>
                  <a:pt x="6836725" y="1319359"/>
                </a:lnTo>
                <a:lnTo>
                  <a:pt x="6337486" y="1427923"/>
                </a:lnTo>
                <a:lnTo>
                  <a:pt x="5779046" y="1508912"/>
                </a:lnTo>
                <a:lnTo>
                  <a:pt x="5158877" y="1556399"/>
                </a:lnTo>
                <a:lnTo>
                  <a:pt x="4474452" y="1564459"/>
                </a:lnTo>
                <a:lnTo>
                  <a:pt x="6758668" y="1564459"/>
                </a:lnTo>
                <a:lnTo>
                  <a:pt x="6909645" y="1523231"/>
                </a:lnTo>
                <a:lnTo>
                  <a:pt x="7346251" y="1366064"/>
                </a:lnTo>
                <a:lnTo>
                  <a:pt x="7727372" y="1193340"/>
                </a:lnTo>
                <a:lnTo>
                  <a:pt x="8055937" y="1011491"/>
                </a:lnTo>
                <a:lnTo>
                  <a:pt x="8334876" y="826948"/>
                </a:lnTo>
                <a:lnTo>
                  <a:pt x="8567118" y="646144"/>
                </a:lnTo>
                <a:lnTo>
                  <a:pt x="8755594" y="475510"/>
                </a:lnTo>
                <a:lnTo>
                  <a:pt x="8903232" y="321477"/>
                </a:lnTo>
                <a:lnTo>
                  <a:pt x="9012962" y="190478"/>
                </a:lnTo>
                <a:lnTo>
                  <a:pt x="9087714" y="88945"/>
                </a:lnTo>
                <a:lnTo>
                  <a:pt x="9130416" y="23308"/>
                </a:lnTo>
                <a:lnTo>
                  <a:pt x="9144000" y="0"/>
                </a:lnTo>
                <a:close/>
              </a:path>
            </a:pathLst>
          </a:custGeom>
          <a:solidFill>
            <a:srgbClr val="F5CD2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754504" y="1002309"/>
            <a:ext cx="6476304" cy="482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0"/>
              </a:lnSpc>
              <a:spcBef>
                <a:spcPts val="188"/>
              </a:spcBef>
            </a:pPr>
            <a:r>
              <a:rPr sz="5400" b="1" u="heavy" spc="0" baseline="3034" dirty="0" smtClean="0">
                <a:solidFill>
                  <a:srgbClr val="85200F"/>
                </a:solidFill>
                <a:latin typeface="Calibri"/>
                <a:cs typeface="Calibri"/>
              </a:rPr>
              <a:t>Disad</a:t>
            </a:r>
            <a:r>
              <a:rPr sz="5400" b="1" u="heavy" spc="-50" baseline="3034" dirty="0" smtClean="0">
                <a:solidFill>
                  <a:srgbClr val="85200F"/>
                </a:solidFill>
                <a:latin typeface="Calibri"/>
                <a:cs typeface="Calibri"/>
              </a:rPr>
              <a:t>v</a:t>
            </a:r>
            <a:r>
              <a:rPr sz="5400" b="1" u="heavy" spc="0" baseline="3034" dirty="0" smtClean="0">
                <a:solidFill>
                  <a:srgbClr val="85200F"/>
                </a:solidFill>
                <a:latin typeface="Calibri"/>
                <a:cs typeface="Calibri"/>
              </a:rPr>
              <a:t>a</a:t>
            </a:r>
            <a:r>
              <a:rPr sz="5400" b="1" u="heavy" spc="-39" baseline="3034" dirty="0" smtClean="0">
                <a:solidFill>
                  <a:srgbClr val="85200F"/>
                </a:solidFill>
                <a:latin typeface="Calibri"/>
                <a:cs typeface="Calibri"/>
              </a:rPr>
              <a:t>nt</a:t>
            </a:r>
            <a:r>
              <a:rPr sz="5400" b="1" u="heavy" spc="0" baseline="3034" dirty="0" smtClean="0">
                <a:solidFill>
                  <a:srgbClr val="85200F"/>
                </a:solidFill>
                <a:latin typeface="Calibri"/>
                <a:cs typeface="Calibri"/>
              </a:rPr>
              <a:t>a</a:t>
            </a:r>
            <a:r>
              <a:rPr sz="5400" b="1" u="heavy" spc="-39" baseline="3034" dirty="0" smtClean="0">
                <a:solidFill>
                  <a:srgbClr val="85200F"/>
                </a:solidFill>
                <a:latin typeface="Calibri"/>
                <a:cs typeface="Calibri"/>
              </a:rPr>
              <a:t>g</a:t>
            </a:r>
            <a:r>
              <a:rPr sz="5400" b="1" u="heavy" spc="0" baseline="3034" dirty="0" smtClean="0">
                <a:solidFill>
                  <a:srgbClr val="85200F"/>
                </a:solidFill>
                <a:latin typeface="Calibri"/>
                <a:cs typeface="Calibri"/>
              </a:rPr>
              <a:t>es</a:t>
            </a:r>
            <a:r>
              <a:rPr sz="5400" b="1" u="heavy" spc="-34" baseline="3034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5400" b="1" u="heavy" spc="0" baseline="3034" dirty="0" smtClean="0">
                <a:solidFill>
                  <a:srgbClr val="85200F"/>
                </a:solidFill>
                <a:latin typeface="Calibri"/>
                <a:cs typeface="Calibri"/>
              </a:rPr>
              <a:t>of Ess</a:t>
            </a:r>
            <a:r>
              <a:rPr sz="5400" b="1" u="heavy" spc="-64" baseline="3034" dirty="0" smtClean="0">
                <a:solidFill>
                  <a:srgbClr val="85200F"/>
                </a:solidFill>
                <a:latin typeface="Calibri"/>
                <a:cs typeface="Calibri"/>
              </a:rPr>
              <a:t>a</a:t>
            </a:r>
            <a:r>
              <a:rPr sz="5400" b="1" u="heavy" spc="0" baseline="3034" dirty="0" smtClean="0">
                <a:solidFill>
                  <a:srgbClr val="85200F"/>
                </a:solidFill>
                <a:latin typeface="Calibri"/>
                <a:cs typeface="Calibri"/>
              </a:rPr>
              <a:t>y</a:t>
            </a:r>
            <a:r>
              <a:rPr sz="5400" b="1" u="heavy" spc="-41" baseline="3034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5400" b="1" u="heavy" spc="0" baseline="3034" dirty="0" smtClean="0">
                <a:solidFill>
                  <a:srgbClr val="85200F"/>
                </a:solidFill>
                <a:latin typeface="Calibri"/>
                <a:cs typeface="Calibri"/>
              </a:rPr>
              <a:t>Que</a:t>
            </a:r>
            <a:r>
              <a:rPr sz="5400" b="1" u="heavy" spc="-34" baseline="3034" dirty="0" smtClean="0">
                <a:solidFill>
                  <a:srgbClr val="85200F"/>
                </a:solidFill>
                <a:latin typeface="Calibri"/>
                <a:cs typeface="Calibri"/>
              </a:rPr>
              <a:t>s</a:t>
            </a:r>
            <a:r>
              <a:rPr sz="5400" b="1" u="heavy" spc="0" baseline="3034" dirty="0" smtClean="0">
                <a:solidFill>
                  <a:srgbClr val="85200F"/>
                </a:solidFill>
                <a:latin typeface="Calibri"/>
                <a:cs typeface="Calibri"/>
              </a:rPr>
              <a:t>tions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1677969"/>
            <a:ext cx="2156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001F5F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8839" y="1699386"/>
            <a:ext cx="1149027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4200" spc="-14" baseline="2925" dirty="0" smtClean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4200" spc="0" baseline="2925" dirty="0" smtClean="0">
                <a:solidFill>
                  <a:srgbClr val="001F5F"/>
                </a:solidFill>
                <a:latin typeface="Calibri"/>
                <a:cs typeface="Calibri"/>
              </a:rPr>
              <a:t>oring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95245" y="1699386"/>
            <a:ext cx="2195673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  <a:tabLst>
                <a:tab pos="381000" algn="l"/>
                <a:tab pos="1041400" algn="l"/>
              </a:tabLst>
            </a:pPr>
            <a:r>
              <a:rPr sz="4200" spc="-4" baseline="2925" dirty="0" smtClean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4200" spc="0" baseline="2925" dirty="0" smtClean="0">
                <a:solidFill>
                  <a:srgbClr val="001F5F"/>
                </a:solidFill>
                <a:latin typeface="Calibri"/>
                <a:cs typeface="Calibri"/>
              </a:rPr>
              <a:t>s	not	</a:t>
            </a:r>
            <a:r>
              <a:rPr sz="4200" spc="-39" baseline="2925" dirty="0" smtClean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4200" spc="0" baseline="2925" dirty="0" smtClean="0">
                <a:solidFill>
                  <a:srgbClr val="001F5F"/>
                </a:solidFill>
                <a:latin typeface="Calibri"/>
                <a:cs typeface="Calibri"/>
              </a:rPr>
              <a:t>el</a:t>
            </a:r>
            <a:r>
              <a:rPr sz="4200" spc="-9" baseline="2925" dirty="0" smtClean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4200" spc="0" baseline="2925" dirty="0" smtClean="0">
                <a:solidFill>
                  <a:srgbClr val="001F5F"/>
                </a:solidFill>
                <a:latin typeface="Calibri"/>
                <a:cs typeface="Calibri"/>
              </a:rPr>
              <a:t>able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358766" y="1699386"/>
            <a:ext cx="1275479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solidFill>
                  <a:srgbClr val="001F5F"/>
                </a:solidFill>
                <a:latin typeface="Calibri"/>
                <a:cs typeface="Calibri"/>
              </a:rPr>
              <a:t>be</a:t>
            </a:r>
            <a:r>
              <a:rPr sz="4200" spc="-19" baseline="2925" dirty="0" smtClean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4200" spc="0" baseline="2925" dirty="0" smtClean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4200" spc="9" baseline="2925" dirty="0" smtClean="0">
                <a:solidFill>
                  <a:srgbClr val="001F5F"/>
                </a:solidFill>
                <a:latin typeface="Calibri"/>
                <a:cs typeface="Calibri"/>
              </a:rPr>
              <a:t>u</a:t>
            </a:r>
            <a:r>
              <a:rPr sz="4200" spc="0" baseline="2925" dirty="0" smtClean="0">
                <a:solidFill>
                  <a:srgbClr val="001F5F"/>
                </a:solidFill>
                <a:latin typeface="Calibri"/>
                <a:cs typeface="Calibri"/>
              </a:rPr>
              <a:t>se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701665" y="1699386"/>
            <a:ext cx="1338433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solidFill>
                  <a:srgbClr val="001F5F"/>
                </a:solidFill>
                <a:latin typeface="Calibri"/>
                <a:cs typeface="Calibri"/>
              </a:rPr>
              <a:t>di</a:t>
            </a:r>
            <a:r>
              <a:rPr sz="4200" spc="-25" baseline="2925" dirty="0" smtClean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4200" spc="-75" baseline="2925" dirty="0" smtClean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4200" spc="0" baseline="2925" dirty="0" smtClean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4200" spc="-34" baseline="2925" dirty="0" smtClean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4200" spc="0" baseline="2925" dirty="0" smtClean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4200" spc="-29" baseline="2925" dirty="0" smtClean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4200" spc="0" baseline="2925" dirty="0" smtClean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106793" y="1699386"/>
            <a:ext cx="156787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-44" baseline="2925" dirty="0" smtClean="0">
                <a:solidFill>
                  <a:srgbClr val="001F5F"/>
                </a:solidFill>
                <a:latin typeface="Calibri"/>
                <a:cs typeface="Calibri"/>
              </a:rPr>
              <a:t>ex</a:t>
            </a:r>
            <a:r>
              <a:rPr sz="4200" spc="0" baseline="2925" dirty="0" smtClean="0">
                <a:solidFill>
                  <a:srgbClr val="001F5F"/>
                </a:solidFill>
                <a:latin typeface="Calibri"/>
                <a:cs typeface="Calibri"/>
              </a:rPr>
              <a:t>am</a:t>
            </a:r>
            <a:r>
              <a:rPr sz="4200" spc="9" baseline="2925" dirty="0" smtClean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4200" spc="4" baseline="2925" dirty="0" smtClean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4200" spc="0" baseline="2925" dirty="0" smtClean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4200" spc="-50" baseline="2925" dirty="0" smtClean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4200" spc="0" baseline="2925" dirty="0" smtClean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78839" y="2126488"/>
            <a:ext cx="639961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  <a:tabLst>
                <a:tab pos="647700" algn="l"/>
                <a:tab pos="1612900" algn="l"/>
                <a:tab pos="2235200" algn="l"/>
                <a:tab pos="3149600" algn="l"/>
                <a:tab pos="4343400" algn="l"/>
                <a:tab pos="6032500" algn="l"/>
              </a:tabLst>
            </a:pPr>
            <a:r>
              <a:rPr sz="4200" spc="-14" baseline="2925" dirty="0" smtClean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4200" spc="0" baseline="2925" dirty="0" smtClean="0">
                <a:solidFill>
                  <a:srgbClr val="001F5F"/>
                </a:solidFill>
                <a:latin typeface="Calibri"/>
                <a:cs typeface="Calibri"/>
              </a:rPr>
              <a:t>an	g</a:t>
            </a:r>
            <a:r>
              <a:rPr sz="4200" spc="-59" baseline="2925" dirty="0" smtClean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4200" spc="0" baseline="2925" dirty="0" smtClean="0">
                <a:solidFill>
                  <a:srgbClr val="001F5F"/>
                </a:solidFill>
                <a:latin typeface="Calibri"/>
                <a:cs typeface="Calibri"/>
              </a:rPr>
              <a:t>ade	the	s</a:t>
            </a:r>
            <a:r>
              <a:rPr sz="4200" spc="-19" baseline="2925" dirty="0" smtClean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4200" spc="0" baseline="2925" dirty="0" smtClean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4200" spc="-34" baseline="2925" dirty="0" smtClean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4200" spc="0" baseline="2925" dirty="0" smtClean="0">
                <a:solidFill>
                  <a:srgbClr val="001F5F"/>
                </a:solidFill>
                <a:latin typeface="Calibri"/>
                <a:cs typeface="Calibri"/>
              </a:rPr>
              <a:t>e	an</a:t>
            </a:r>
            <a:r>
              <a:rPr sz="4200" spc="-14" baseline="2925" dirty="0" smtClean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4200" spc="-19" baseline="2925" dirty="0" smtClean="0">
                <a:solidFill>
                  <a:srgbClr val="001F5F"/>
                </a:solidFill>
                <a:latin typeface="Calibri"/>
                <a:cs typeface="Calibri"/>
              </a:rPr>
              <a:t>w</a:t>
            </a:r>
            <a:r>
              <a:rPr sz="4200" spc="0" baseline="2925" dirty="0" smtClean="0">
                <a:solidFill>
                  <a:srgbClr val="001F5F"/>
                </a:solidFill>
                <a:latin typeface="Calibri"/>
                <a:cs typeface="Calibri"/>
              </a:rPr>
              <a:t>er	di</a:t>
            </a:r>
            <a:r>
              <a:rPr sz="4200" spc="-25" baseline="2925" dirty="0" smtClean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4200" spc="-75" baseline="2925" dirty="0" smtClean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4200" spc="0" baseline="2925" dirty="0" smtClean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4200" spc="-34" baseline="2925" dirty="0" smtClean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4200" spc="0" baseline="2925" dirty="0" smtClean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4200" spc="-29" baseline="2925" dirty="0" smtClean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4200" spc="0" baseline="2925" dirty="0" smtClean="0">
                <a:solidFill>
                  <a:srgbClr val="001F5F"/>
                </a:solidFill>
                <a:latin typeface="Calibri"/>
                <a:cs typeface="Calibri"/>
              </a:rPr>
              <a:t>tl</a:t>
            </a:r>
            <a:r>
              <a:rPr sz="4200" spc="-194" baseline="2925" dirty="0" smtClean="0">
                <a:solidFill>
                  <a:srgbClr val="001F5F"/>
                </a:solidFill>
                <a:latin typeface="Calibri"/>
                <a:cs typeface="Calibri"/>
              </a:rPr>
              <a:t>y</a:t>
            </a:r>
            <a:r>
              <a:rPr sz="4200" spc="0" baseline="2925" dirty="0" smtClean="0">
                <a:solidFill>
                  <a:srgbClr val="001F5F"/>
                </a:solidFill>
                <a:latin typeface="Calibri"/>
                <a:cs typeface="Calibri"/>
              </a:rPr>
              <a:t>.	</a:t>
            </a:r>
            <a:r>
              <a:rPr sz="4200" spc="4" baseline="2925" dirty="0" smtClean="0">
                <a:solidFill>
                  <a:srgbClr val="001F5F"/>
                </a:solidFill>
                <a:latin typeface="Calibri"/>
                <a:cs typeface="Calibri"/>
              </a:rPr>
              <a:t>In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322057" y="2126488"/>
            <a:ext cx="1352376" cy="8072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796" marR="510">
              <a:lnSpc>
                <a:spcPts val="2950"/>
              </a:lnSpc>
              <a:spcBef>
                <a:spcPts val="147"/>
              </a:spcBef>
              <a:tabLst>
                <a:tab pos="787400" algn="l"/>
              </a:tabLst>
            </a:pPr>
            <a:r>
              <a:rPr sz="4200" spc="-59" baseline="2925" dirty="0" smtClean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4200" spc="0" baseline="2925" dirty="0" smtClean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4200" spc="9" baseline="2925" dirty="0" smtClean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4200" spc="0" baseline="2925" dirty="0" smtClean="0">
                <a:solidFill>
                  <a:srgbClr val="001F5F"/>
                </a:solidFill>
                <a:latin typeface="Calibri"/>
                <a:cs typeface="Calibri"/>
              </a:rPr>
              <a:t>t,	</a:t>
            </a:r>
            <a:r>
              <a:rPr sz="4200" spc="9" baseline="2925" dirty="0" smtClean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4200" spc="0" baseline="2925" dirty="0" smtClean="0">
                <a:solidFill>
                  <a:srgbClr val="001F5F"/>
                </a:solidFill>
                <a:latin typeface="Calibri"/>
                <a:cs typeface="Calibri"/>
              </a:rPr>
              <a:t>he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360"/>
              </a:lnSpc>
              <a:spcBef>
                <a:spcPts val="20"/>
              </a:spcBef>
            </a:pPr>
            <a:r>
              <a:rPr sz="4200" spc="0" baseline="1950" dirty="0" smtClean="0">
                <a:solidFill>
                  <a:srgbClr val="001F5F"/>
                </a:solidFill>
                <a:latin typeface="Calibri"/>
                <a:cs typeface="Calibri"/>
              </a:rPr>
              <a:t>qu</a:t>
            </a:r>
            <a:r>
              <a:rPr sz="4200" spc="14" baseline="1950" dirty="0" smtClean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4200" spc="-34" baseline="1950" dirty="0" smtClean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4200" spc="9" baseline="1950" dirty="0" smtClean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4200" spc="0" baseline="1950" dirty="0" smtClean="0">
                <a:solidFill>
                  <a:srgbClr val="001F5F"/>
                </a:solidFill>
                <a:latin typeface="Calibri"/>
                <a:cs typeface="Calibri"/>
              </a:rPr>
              <a:t>ion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78839" y="2553207"/>
            <a:ext cx="861401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solidFill>
                  <a:srgbClr val="001F5F"/>
                </a:solidFill>
                <a:latin typeface="Calibri"/>
                <a:cs typeface="Calibri"/>
              </a:rPr>
              <a:t>sa</a:t>
            </a:r>
            <a:r>
              <a:rPr sz="4200" spc="4" baseline="2925" dirty="0" smtClean="0">
                <a:solidFill>
                  <a:srgbClr val="001F5F"/>
                </a:solidFill>
                <a:latin typeface="Calibri"/>
                <a:cs typeface="Calibri"/>
              </a:rPr>
              <a:t>m</a:t>
            </a:r>
            <a:r>
              <a:rPr sz="4200" spc="0" baseline="2925" dirty="0" smtClean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941322" y="2553207"/>
            <a:ext cx="1431350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-44" baseline="2925" dirty="0" smtClean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4200" spc="-50" baseline="2925" dirty="0" smtClean="0">
                <a:solidFill>
                  <a:srgbClr val="001F5F"/>
                </a:solidFill>
                <a:latin typeface="Calibri"/>
                <a:cs typeface="Calibri"/>
              </a:rPr>
              <a:t>x</a:t>
            </a:r>
            <a:r>
              <a:rPr sz="4200" spc="0" baseline="2925" dirty="0" smtClean="0">
                <a:solidFill>
                  <a:srgbClr val="001F5F"/>
                </a:solidFill>
                <a:latin typeface="Calibri"/>
                <a:cs typeface="Calibri"/>
              </a:rPr>
              <a:t>amin</a:t>
            </a:r>
            <a:r>
              <a:rPr sz="4200" spc="-4" baseline="2925" dirty="0" smtClean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4200" spc="0" baseline="2925" dirty="0" smtClean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573907" y="2553207"/>
            <a:ext cx="597508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-19" baseline="2925" dirty="0" smtClean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4200" spc="14" baseline="2925" dirty="0" smtClean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4200" spc="0" baseline="2925" dirty="0" smtClean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372483" y="2553207"/>
            <a:ext cx="908058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solidFill>
                  <a:srgbClr val="001F5F"/>
                </a:solidFill>
                <a:latin typeface="Calibri"/>
                <a:cs typeface="Calibri"/>
              </a:rPr>
              <a:t>g</a:t>
            </a:r>
            <a:r>
              <a:rPr sz="4200" spc="-59" baseline="2925" dirty="0" smtClean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4200" spc="0" baseline="2925" dirty="0" smtClean="0">
                <a:solidFill>
                  <a:srgbClr val="001F5F"/>
                </a:solidFill>
                <a:latin typeface="Calibri"/>
                <a:cs typeface="Calibri"/>
              </a:rPr>
              <a:t>ade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483733" y="2553207"/>
            <a:ext cx="5735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solidFill>
                  <a:srgbClr val="001F5F"/>
                </a:solidFill>
                <a:latin typeface="Calibri"/>
                <a:cs typeface="Calibri"/>
              </a:rPr>
              <a:t>the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257925" y="2553207"/>
            <a:ext cx="86240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4200" spc="14" baseline="2925" dirty="0" smtClean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4200" spc="0" baseline="2925" dirty="0" smtClean="0">
                <a:solidFill>
                  <a:srgbClr val="001F5F"/>
                </a:solidFill>
                <a:latin typeface="Calibri"/>
                <a:cs typeface="Calibri"/>
              </a:rPr>
              <a:t>me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78839" y="2979927"/>
            <a:ext cx="6044454" cy="14048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5112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solidFill>
                  <a:srgbClr val="001F5F"/>
                </a:solidFill>
                <a:latin typeface="Calibri"/>
                <a:cs typeface="Calibri"/>
              </a:rPr>
              <a:t>d</a:t>
            </a:r>
            <a:r>
              <a:rPr sz="4200" spc="-9" baseline="2925" dirty="0" smtClean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4200" spc="-25" baseline="2925" dirty="0" smtClean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4200" spc="-75" baseline="2925" dirty="0" smtClean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4200" spc="0" baseline="2925" dirty="0" smtClean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4200" spc="-34" baseline="2925" dirty="0" smtClean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4200" spc="0" baseline="2925" dirty="0" smtClean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4200" spc="-19" baseline="2925" dirty="0" smtClean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4200" spc="0" baseline="2925" dirty="0" smtClean="0">
                <a:solidFill>
                  <a:srgbClr val="001F5F"/>
                </a:solidFill>
                <a:latin typeface="Calibri"/>
                <a:cs typeface="Calibri"/>
              </a:rPr>
              <a:t>tly</a:t>
            </a:r>
            <a:r>
              <a:rPr sz="4200" spc="-118" baseline="2925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200" spc="-19" baseline="2925" dirty="0" smtClean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4200" spc="0" baseline="2925" dirty="0" smtClean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4200" spc="-22" baseline="2925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200" spc="0" baseline="2925" dirty="0" smtClean="0">
                <a:solidFill>
                  <a:srgbClr val="001F5F"/>
                </a:solidFill>
                <a:latin typeface="Calibri"/>
                <a:cs typeface="Calibri"/>
              </a:rPr>
              <a:t>d</a:t>
            </a:r>
            <a:r>
              <a:rPr sz="4200" spc="-9" baseline="2925" dirty="0" smtClean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4200" spc="-25" baseline="2925" dirty="0" smtClean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4200" spc="-75" baseline="2925" dirty="0" smtClean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4200" spc="0" baseline="2925" dirty="0" smtClean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4200" spc="-34" baseline="2925" dirty="0" smtClean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4200" spc="0" baseline="2925" dirty="0" smtClean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4200" spc="-29" baseline="2925" dirty="0" smtClean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4200" spc="0" baseline="2925" dirty="0" smtClean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4200" spc="-84" baseline="2925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200" spc="0" baseline="2925" dirty="0" smtClean="0">
                <a:solidFill>
                  <a:srgbClr val="001F5F"/>
                </a:solidFill>
                <a:latin typeface="Calibri"/>
                <a:cs typeface="Calibri"/>
              </a:rPr>
              <a:t>ti</a:t>
            </a:r>
            <a:r>
              <a:rPr sz="4200" spc="-4" baseline="2925" dirty="0" smtClean="0">
                <a:solidFill>
                  <a:srgbClr val="001F5F"/>
                </a:solidFill>
                <a:latin typeface="Calibri"/>
                <a:cs typeface="Calibri"/>
              </a:rPr>
              <a:t>m</a:t>
            </a:r>
            <a:r>
              <a:rPr sz="4200" spc="0" baseline="2925" dirty="0" smtClean="0">
                <a:solidFill>
                  <a:srgbClr val="001F5F"/>
                </a:solidFill>
                <a:latin typeface="Calibri"/>
                <a:cs typeface="Calibri"/>
              </a:rPr>
              <a:t>es.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466"/>
              </a:spcBef>
            </a:pPr>
            <a:r>
              <a:rPr sz="2800" spc="0" dirty="0" smtClean="0">
                <a:solidFill>
                  <a:srgbClr val="001F5F"/>
                </a:solidFill>
                <a:latin typeface="Calibri"/>
                <a:cs typeface="Calibri"/>
              </a:rPr>
              <a:t>G</a:t>
            </a:r>
            <a:r>
              <a:rPr sz="2800" spc="-64" dirty="0" smtClean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2800" spc="0" dirty="0" smtClean="0">
                <a:solidFill>
                  <a:srgbClr val="001F5F"/>
                </a:solidFill>
                <a:latin typeface="Calibri"/>
                <a:cs typeface="Calibri"/>
              </a:rPr>
              <a:t>ading</a:t>
            </a:r>
            <a:r>
              <a:rPr sz="2800" spc="-89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0" dirty="0" smtClean="0">
                <a:solidFill>
                  <a:srgbClr val="001F5F"/>
                </a:solidFill>
                <a:latin typeface="Calibri"/>
                <a:cs typeface="Calibri"/>
              </a:rPr>
              <a:t>of ess</a:t>
            </a:r>
            <a:r>
              <a:rPr sz="2800" spc="-50" dirty="0" smtClean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2800" spc="0" dirty="0" smtClean="0">
                <a:solidFill>
                  <a:srgbClr val="001F5F"/>
                </a:solidFill>
                <a:latin typeface="Calibri"/>
                <a:cs typeface="Calibri"/>
              </a:rPr>
              <a:t>y</a:t>
            </a:r>
            <a:r>
              <a:rPr sz="2800" spc="-51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-25" dirty="0" smtClean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800" spc="0" dirty="0" smtClean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800" spc="-39" dirty="0" smtClean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2800" spc="0" dirty="0" smtClean="0">
                <a:solidFill>
                  <a:srgbClr val="001F5F"/>
                </a:solidFill>
                <a:latin typeface="Calibri"/>
                <a:cs typeface="Calibri"/>
              </a:rPr>
              <a:t>ts</a:t>
            </a:r>
            <a:r>
              <a:rPr sz="2800" spc="-44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-9" dirty="0" smtClean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2800" spc="0" dirty="0" smtClean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2800" spc="14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0" dirty="0" smtClean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800" spc="-4" dirty="0" smtClean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2800" spc="0" dirty="0" smtClean="0">
                <a:solidFill>
                  <a:srgbClr val="001F5F"/>
                </a:solidFill>
                <a:latin typeface="Calibri"/>
                <a:cs typeface="Calibri"/>
              </a:rPr>
              <a:t>m</a:t>
            </a:r>
            <a:r>
              <a:rPr sz="2800" spc="-4" dirty="0" smtClean="0">
                <a:solidFill>
                  <a:srgbClr val="001F5F"/>
                </a:solidFill>
                <a:latin typeface="Calibri"/>
                <a:cs typeface="Calibri"/>
              </a:rPr>
              <a:t>e-</a:t>
            </a:r>
            <a:r>
              <a:rPr sz="2800" spc="-19" dirty="0" smtClean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2800" spc="0" dirty="0" smtClean="0">
                <a:solidFill>
                  <a:srgbClr val="001F5F"/>
                </a:solidFill>
                <a:latin typeface="Calibri"/>
                <a:cs typeface="Calibri"/>
              </a:rPr>
              <a:t>ons</a:t>
            </a:r>
            <a:r>
              <a:rPr sz="2800" spc="-14" dirty="0" smtClean="0">
                <a:solidFill>
                  <a:srgbClr val="001F5F"/>
                </a:solidFill>
                <a:latin typeface="Calibri"/>
                <a:cs typeface="Calibri"/>
              </a:rPr>
              <a:t>u</a:t>
            </a:r>
            <a:r>
              <a:rPr sz="2800" spc="0" dirty="0" smtClean="0">
                <a:solidFill>
                  <a:srgbClr val="001F5F"/>
                </a:solidFill>
                <a:latin typeface="Calibri"/>
                <a:cs typeface="Calibri"/>
              </a:rPr>
              <a:t>m</a:t>
            </a:r>
            <a:r>
              <a:rPr sz="2800" spc="-9" dirty="0" smtClean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2800" spc="0" dirty="0" smtClean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2800" spc="-4" dirty="0" smtClean="0">
                <a:solidFill>
                  <a:srgbClr val="001F5F"/>
                </a:solidFill>
                <a:latin typeface="Calibri"/>
                <a:cs typeface="Calibri"/>
              </a:rPr>
              <a:t>g</a:t>
            </a:r>
            <a:r>
              <a:rPr sz="2800" spc="0" dirty="0" smtClean="0">
                <a:solidFill>
                  <a:srgbClr val="001F5F"/>
                </a:solidFill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12700" marR="65112">
              <a:lnSpc>
                <a:spcPct val="101725"/>
              </a:lnSpc>
              <a:spcBef>
                <a:spcPts val="616"/>
              </a:spcBef>
            </a:pPr>
            <a:r>
              <a:rPr sz="2800" spc="0" dirty="0" smtClean="0">
                <a:solidFill>
                  <a:srgbClr val="001F5F"/>
                </a:solidFill>
                <a:latin typeface="Calibri"/>
                <a:cs typeface="Calibri"/>
              </a:rPr>
              <a:t>Subje</a:t>
            </a:r>
            <a:r>
              <a:rPr sz="2800" spc="9" dirty="0" smtClean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2800" spc="0" dirty="0" smtClean="0">
                <a:solidFill>
                  <a:srgbClr val="001F5F"/>
                </a:solidFill>
                <a:latin typeface="Calibri"/>
                <a:cs typeface="Calibri"/>
              </a:rPr>
              <a:t>ti</a:t>
            </a:r>
            <a:r>
              <a:rPr sz="2800" spc="-29" dirty="0" smtClean="0">
                <a:solidFill>
                  <a:srgbClr val="001F5F"/>
                </a:solidFill>
                <a:latin typeface="Calibri"/>
                <a:cs typeface="Calibri"/>
              </a:rPr>
              <a:t>v</a:t>
            </a:r>
            <a:r>
              <a:rPr sz="2800" spc="0" dirty="0" smtClean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800" spc="-97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0" dirty="0" smtClean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2800" spc="-19" dirty="0" smtClean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2800" spc="0" dirty="0" smtClean="0">
                <a:solidFill>
                  <a:srgbClr val="001F5F"/>
                </a:solidFill>
                <a:latin typeface="Calibri"/>
                <a:cs typeface="Calibri"/>
              </a:rPr>
              <a:t>ori</a:t>
            </a:r>
            <a:r>
              <a:rPr sz="2800" spc="-9" dirty="0" smtClean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2800" spc="0" dirty="0" smtClean="0">
                <a:solidFill>
                  <a:srgbClr val="001F5F"/>
                </a:solidFill>
                <a:latin typeface="Calibri"/>
                <a:cs typeface="Calibri"/>
              </a:rPr>
              <a:t>g</a:t>
            </a:r>
            <a:r>
              <a:rPr sz="2800" spc="-61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4" dirty="0" smtClean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2800" spc="0" dirty="0" smtClean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2800" spc="-23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0" dirty="0" smtClean="0">
                <a:solidFill>
                  <a:srgbClr val="001F5F"/>
                </a:solidFill>
                <a:latin typeface="Calibri"/>
                <a:cs typeface="Calibri"/>
              </a:rPr>
              <a:t>ess</a:t>
            </a:r>
            <a:r>
              <a:rPr sz="2800" spc="-44" dirty="0" smtClean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2800" spc="0" dirty="0" smtClean="0">
                <a:solidFill>
                  <a:srgbClr val="001F5F"/>
                </a:solidFill>
                <a:latin typeface="Calibri"/>
                <a:cs typeface="Calibri"/>
              </a:rPr>
              <a:t>y</a:t>
            </a:r>
            <a:r>
              <a:rPr sz="2800" spc="-51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0" dirty="0" smtClean="0">
                <a:solidFill>
                  <a:srgbClr val="001F5F"/>
                </a:solidFill>
                <a:latin typeface="Calibri"/>
                <a:cs typeface="Calibri"/>
              </a:rPr>
              <a:t>que</a:t>
            </a:r>
            <a:r>
              <a:rPr sz="2800" spc="-44" dirty="0" smtClean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2800" spc="0" dirty="0" smtClean="0">
                <a:solidFill>
                  <a:srgbClr val="001F5F"/>
                </a:solidFill>
                <a:latin typeface="Calibri"/>
                <a:cs typeface="Calibri"/>
              </a:rPr>
              <a:t>tio</a:t>
            </a:r>
            <a:r>
              <a:rPr sz="2800" spc="-9" dirty="0" smtClean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2800" spc="0" dirty="0" smtClean="0">
                <a:solidFill>
                  <a:srgbClr val="001F5F"/>
                </a:solidFill>
                <a:latin typeface="Calibri"/>
                <a:cs typeface="Calibri"/>
              </a:rPr>
              <a:t>s.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35940" y="3470327"/>
            <a:ext cx="215798" cy="14051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001F5F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700" marR="152">
              <a:lnSpc>
                <a:spcPct val="95825"/>
              </a:lnSpc>
              <a:spcBef>
                <a:spcPts val="666"/>
              </a:spcBef>
            </a:pPr>
            <a:r>
              <a:rPr sz="2800" spc="0" dirty="0" smtClean="0">
                <a:solidFill>
                  <a:srgbClr val="001F5F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700" marR="152">
              <a:lnSpc>
                <a:spcPct val="95825"/>
              </a:lnSpc>
              <a:spcBef>
                <a:spcPts val="812"/>
              </a:spcBef>
            </a:pPr>
            <a:r>
              <a:rPr sz="2800" spc="0" dirty="0" smtClean="0">
                <a:solidFill>
                  <a:srgbClr val="001F5F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66012" y="4516373"/>
            <a:ext cx="867821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solidFill>
                  <a:srgbClr val="001F5F"/>
                </a:solidFill>
                <a:latin typeface="Calibri"/>
                <a:cs typeface="Calibri"/>
              </a:rPr>
              <a:t>Ess</a:t>
            </a:r>
            <a:r>
              <a:rPr sz="4200" spc="-44" baseline="2925" dirty="0" smtClean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4200" spc="0" baseline="2925" dirty="0" smtClean="0">
                <a:solidFill>
                  <a:srgbClr val="001F5F"/>
                </a:solidFill>
                <a:latin typeface="Calibri"/>
                <a:cs typeface="Calibri"/>
              </a:rPr>
              <a:t>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916938" y="4516373"/>
            <a:ext cx="1490178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solidFill>
                  <a:srgbClr val="001F5F"/>
                </a:solidFill>
                <a:latin typeface="Calibri"/>
                <a:cs typeface="Calibri"/>
              </a:rPr>
              <a:t>q</a:t>
            </a:r>
            <a:r>
              <a:rPr sz="4200" spc="9" baseline="2925" dirty="0" smtClean="0">
                <a:solidFill>
                  <a:srgbClr val="001F5F"/>
                </a:solidFill>
                <a:latin typeface="Calibri"/>
                <a:cs typeface="Calibri"/>
              </a:rPr>
              <a:t>u</a:t>
            </a:r>
            <a:r>
              <a:rPr sz="4200" spc="0" baseline="2925" dirty="0" smtClean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4200" spc="-34" baseline="2925" dirty="0" smtClean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4200" spc="0" baseline="2925" dirty="0" smtClean="0">
                <a:solidFill>
                  <a:srgbClr val="001F5F"/>
                </a:solidFill>
                <a:latin typeface="Calibri"/>
                <a:cs typeface="Calibri"/>
              </a:rPr>
              <a:t>tions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493134" y="4516373"/>
            <a:ext cx="467238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9" baseline="2925" dirty="0" smtClean="0">
                <a:solidFill>
                  <a:srgbClr val="001F5F"/>
                </a:solidFill>
                <a:latin typeface="Calibri"/>
                <a:cs typeface="Calibri"/>
              </a:rPr>
              <a:t>do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043298" y="4516373"/>
            <a:ext cx="584123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solidFill>
                  <a:srgbClr val="001F5F"/>
                </a:solidFill>
                <a:latin typeface="Calibri"/>
                <a:cs typeface="Calibri"/>
              </a:rPr>
              <a:t>not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710810" y="4516373"/>
            <a:ext cx="883997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-19" baseline="2925" dirty="0" smtClean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4200" spc="-9" baseline="2925" dirty="0" smtClean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4200" spc="-14" baseline="2925" dirty="0" smtClean="0">
                <a:solidFill>
                  <a:srgbClr val="001F5F"/>
                </a:solidFill>
                <a:latin typeface="Calibri"/>
                <a:cs typeface="Calibri"/>
              </a:rPr>
              <a:t>v</a:t>
            </a:r>
            <a:r>
              <a:rPr sz="4200" spc="0" baseline="2925" dirty="0" smtClean="0">
                <a:solidFill>
                  <a:srgbClr val="001F5F"/>
                </a:solidFill>
                <a:latin typeface="Calibri"/>
                <a:cs typeface="Calibri"/>
              </a:rPr>
              <a:t>er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677280" y="4516373"/>
            <a:ext cx="57462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9" baseline="2925" dirty="0" smtClean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4200" spc="0" baseline="2925" dirty="0" smtClean="0">
                <a:solidFill>
                  <a:srgbClr val="001F5F"/>
                </a:solidFill>
                <a:latin typeface="Calibri"/>
                <a:cs typeface="Calibri"/>
              </a:rPr>
              <a:t>he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335648" y="4516373"/>
            <a:ext cx="1046799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-19" baseline="2925" dirty="0" smtClean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4200" spc="0" baseline="2925" dirty="0" smtClean="0">
                <a:solidFill>
                  <a:srgbClr val="001F5F"/>
                </a:solidFill>
                <a:latin typeface="Calibri"/>
                <a:cs typeface="Calibri"/>
              </a:rPr>
              <a:t>ou</a:t>
            </a:r>
            <a:r>
              <a:rPr sz="4200" spc="-44" baseline="2925" dirty="0" smtClean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4200" spc="0" baseline="2925" dirty="0" smtClean="0">
                <a:solidFill>
                  <a:srgbClr val="001F5F"/>
                </a:solidFill>
                <a:latin typeface="Calibri"/>
                <a:cs typeface="Calibri"/>
              </a:rPr>
              <a:t>se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465314" y="4516373"/>
            <a:ext cx="1206338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-19" baseline="2925" dirty="0" smtClean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4200" spc="9" baseline="2925" dirty="0" smtClean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4200" spc="-29" baseline="2925" dirty="0" smtClean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4200" spc="-14" baseline="2925" dirty="0" smtClean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4200" spc="0" baseline="2925" dirty="0" smtClean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4200" spc="-29" baseline="2925" dirty="0" smtClean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4200" spc="0" baseline="2925" dirty="0" smtClean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78839" y="4942865"/>
            <a:ext cx="635090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586230" y="4942865"/>
            <a:ext cx="6770394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solidFill>
                  <a:srgbClr val="001F5F"/>
                </a:solidFill>
                <a:latin typeface="Calibri"/>
                <a:cs typeface="Calibri"/>
              </a:rPr>
              <a:t>the</a:t>
            </a:r>
            <a:r>
              <a:rPr sz="4200" spc="-37" baseline="2925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200" spc="0" baseline="2925" dirty="0" smtClean="0">
                <a:solidFill>
                  <a:srgbClr val="001F5F"/>
                </a:solidFill>
                <a:latin typeface="Calibri"/>
                <a:cs typeface="Calibri"/>
              </a:rPr>
              <a:t>objecti</a:t>
            </a:r>
            <a:r>
              <a:rPr sz="4200" spc="-34" baseline="2925" dirty="0" smtClean="0">
                <a:solidFill>
                  <a:srgbClr val="001F5F"/>
                </a:solidFill>
                <a:latin typeface="Calibri"/>
                <a:cs typeface="Calibri"/>
              </a:rPr>
              <a:t>v</a:t>
            </a:r>
            <a:r>
              <a:rPr sz="4200" spc="0" baseline="2925" dirty="0" smtClean="0">
                <a:solidFill>
                  <a:srgbClr val="001F5F"/>
                </a:solidFill>
                <a:latin typeface="Calibri"/>
                <a:cs typeface="Calibri"/>
              </a:rPr>
              <a:t>es</a:t>
            </a:r>
            <a:r>
              <a:rPr sz="4200" spc="-85" baseline="2925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200" spc="4" baseline="2925" dirty="0" smtClean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4200" spc="0" baseline="2925" dirty="0" smtClean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4200" spc="-24" baseline="2925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200" spc="-19" baseline="2925" dirty="0" smtClean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4200" spc="0" baseline="2925" dirty="0" smtClean="0">
                <a:solidFill>
                  <a:srgbClr val="001F5F"/>
                </a:solidFill>
                <a:latin typeface="Calibri"/>
                <a:cs typeface="Calibri"/>
              </a:rPr>
              <a:t>omp</a:t>
            </a:r>
            <a:r>
              <a:rPr sz="4200" spc="-50" baseline="2925" dirty="0" smtClean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4200" spc="0" baseline="2925" dirty="0" smtClean="0">
                <a:solidFill>
                  <a:srgbClr val="001F5F"/>
                </a:solidFill>
                <a:latin typeface="Calibri"/>
                <a:cs typeface="Calibri"/>
              </a:rPr>
              <a:t>ehe</a:t>
            </a:r>
            <a:r>
              <a:rPr sz="4200" spc="-14" baseline="2925" dirty="0" smtClean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4200" spc="0" baseline="2925" dirty="0" smtClean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4200" spc="-9" baseline="2925" dirty="0" smtClean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4200" spc="-25" baseline="2925" dirty="0" smtClean="0">
                <a:solidFill>
                  <a:srgbClr val="001F5F"/>
                </a:solidFill>
                <a:latin typeface="Calibri"/>
                <a:cs typeface="Calibri"/>
              </a:rPr>
              <a:t>v</a:t>
            </a:r>
            <a:r>
              <a:rPr sz="4200" spc="0" baseline="2925" dirty="0" smtClean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4200" spc="-4" baseline="2925" dirty="0" smtClean="0">
                <a:solidFill>
                  <a:srgbClr val="001F5F"/>
                </a:solidFill>
                <a:latin typeface="Calibri"/>
                <a:cs typeface="Calibri"/>
              </a:rPr>
              <a:t>l</a:t>
            </a:r>
            <a:r>
              <a:rPr sz="4200" spc="0" baseline="2925" dirty="0" smtClean="0">
                <a:solidFill>
                  <a:srgbClr val="001F5F"/>
                </a:solidFill>
                <a:latin typeface="Calibri"/>
                <a:cs typeface="Calibri"/>
              </a:rPr>
              <a:t>y</a:t>
            </a:r>
            <a:r>
              <a:rPr sz="4200" spc="-141" baseline="2925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200" spc="4" baseline="2925" dirty="0" smtClean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4200" spc="0" baseline="2925" dirty="0" smtClean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4200" spc="-24" baseline="2925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200" spc="0" baseline="2925" dirty="0" smtClean="0">
                <a:solidFill>
                  <a:srgbClr val="001F5F"/>
                </a:solidFill>
                <a:latin typeface="Calibri"/>
                <a:cs typeface="Calibri"/>
              </a:rPr>
              <a:t>possi</a:t>
            </a:r>
            <a:r>
              <a:rPr sz="4200" spc="-9" baseline="2925" dirty="0" smtClean="0">
                <a:solidFill>
                  <a:srgbClr val="001F5F"/>
                </a:solidFill>
                <a:latin typeface="Calibri"/>
                <a:cs typeface="Calibri"/>
              </a:rPr>
              <a:t>b</a:t>
            </a:r>
            <a:r>
              <a:rPr sz="4200" spc="0" baseline="2925" dirty="0" smtClean="0">
                <a:solidFill>
                  <a:srgbClr val="001F5F"/>
                </a:solidFill>
                <a:latin typeface="Calibri"/>
                <a:cs typeface="Calibri"/>
              </a:rPr>
              <a:t>l</a:t>
            </a:r>
            <a:r>
              <a:rPr sz="4200" spc="-14" baseline="2925" dirty="0" smtClean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4200" spc="0" baseline="2925" dirty="0" smtClean="0">
                <a:solidFill>
                  <a:srgbClr val="001F5F"/>
                </a:solidFill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123855" y="1218438"/>
            <a:ext cx="100395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5" name="object 35"/>
          <p:cNvSpPr txBox="1"/>
          <p:nvPr/>
        </p:nvSpPr>
        <p:spPr>
          <a:xfrm>
            <a:off x="4998105" y="1218438"/>
            <a:ext cx="10342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6" name="object 36"/>
          <p:cNvSpPr txBox="1"/>
          <p:nvPr/>
        </p:nvSpPr>
        <p:spPr>
          <a:xfrm>
            <a:off x="4502325" y="1218438"/>
            <a:ext cx="105102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1540" y="169163"/>
            <a:ext cx="8252459" cy="1670303"/>
          </a:xfrm>
          <a:custGeom>
            <a:avLst/>
            <a:gdLst/>
            <a:ahLst/>
            <a:cxnLst/>
            <a:rect l="l" t="t" r="r" b="b"/>
            <a:pathLst>
              <a:path w="8252459" h="1670303">
                <a:moveTo>
                  <a:pt x="4145788" y="0"/>
                </a:moveTo>
                <a:lnTo>
                  <a:pt x="3743071" y="11175"/>
                </a:lnTo>
                <a:lnTo>
                  <a:pt x="3379597" y="42925"/>
                </a:lnTo>
                <a:lnTo>
                  <a:pt x="3026156" y="85978"/>
                </a:lnTo>
                <a:lnTo>
                  <a:pt x="2701798" y="138937"/>
                </a:lnTo>
                <a:lnTo>
                  <a:pt x="2396998" y="203707"/>
                </a:lnTo>
                <a:lnTo>
                  <a:pt x="2121916" y="278510"/>
                </a:lnTo>
                <a:lnTo>
                  <a:pt x="1856739" y="363854"/>
                </a:lnTo>
                <a:lnTo>
                  <a:pt x="1621282" y="449833"/>
                </a:lnTo>
                <a:lnTo>
                  <a:pt x="1395348" y="546353"/>
                </a:lnTo>
                <a:lnTo>
                  <a:pt x="1198498" y="642365"/>
                </a:lnTo>
                <a:lnTo>
                  <a:pt x="1011682" y="749553"/>
                </a:lnTo>
                <a:lnTo>
                  <a:pt x="697357" y="953134"/>
                </a:lnTo>
                <a:lnTo>
                  <a:pt x="559816" y="1059814"/>
                </a:lnTo>
                <a:lnTo>
                  <a:pt x="343928" y="1252854"/>
                </a:lnTo>
                <a:lnTo>
                  <a:pt x="255562" y="1338325"/>
                </a:lnTo>
                <a:lnTo>
                  <a:pt x="186296" y="1424177"/>
                </a:lnTo>
                <a:lnTo>
                  <a:pt x="127546" y="1488439"/>
                </a:lnTo>
                <a:lnTo>
                  <a:pt x="78346" y="1553082"/>
                </a:lnTo>
                <a:lnTo>
                  <a:pt x="39166" y="1606168"/>
                </a:lnTo>
                <a:lnTo>
                  <a:pt x="10032" y="1649094"/>
                </a:lnTo>
                <a:lnTo>
                  <a:pt x="0" y="1670303"/>
                </a:lnTo>
                <a:lnTo>
                  <a:pt x="19583" y="1649094"/>
                </a:lnTo>
                <a:lnTo>
                  <a:pt x="39166" y="1616836"/>
                </a:lnTo>
                <a:lnTo>
                  <a:pt x="78346" y="1563242"/>
                </a:lnTo>
                <a:lnTo>
                  <a:pt x="137579" y="1509648"/>
                </a:lnTo>
                <a:lnTo>
                  <a:pt x="196811" y="1445513"/>
                </a:lnTo>
                <a:lnTo>
                  <a:pt x="275145" y="1381251"/>
                </a:lnTo>
                <a:lnTo>
                  <a:pt x="373075" y="1295907"/>
                </a:lnTo>
                <a:lnTo>
                  <a:pt x="471423" y="1220596"/>
                </a:lnTo>
                <a:lnTo>
                  <a:pt x="599059" y="1135125"/>
                </a:lnTo>
                <a:lnTo>
                  <a:pt x="737108" y="1038605"/>
                </a:lnTo>
                <a:lnTo>
                  <a:pt x="884173" y="953134"/>
                </a:lnTo>
                <a:lnTo>
                  <a:pt x="1060958" y="867282"/>
                </a:lnTo>
                <a:lnTo>
                  <a:pt x="1247648" y="771270"/>
                </a:lnTo>
                <a:lnTo>
                  <a:pt x="1454023" y="695959"/>
                </a:lnTo>
                <a:lnTo>
                  <a:pt x="1679955" y="609980"/>
                </a:lnTo>
                <a:lnTo>
                  <a:pt x="1925574" y="535177"/>
                </a:lnTo>
                <a:lnTo>
                  <a:pt x="2180590" y="471042"/>
                </a:lnTo>
                <a:lnTo>
                  <a:pt x="2466340" y="407415"/>
                </a:lnTo>
                <a:lnTo>
                  <a:pt x="2770505" y="353821"/>
                </a:lnTo>
                <a:lnTo>
                  <a:pt x="3448431" y="289051"/>
                </a:lnTo>
                <a:lnTo>
                  <a:pt x="3811397" y="278510"/>
                </a:lnTo>
                <a:lnTo>
                  <a:pt x="6803720" y="278510"/>
                </a:lnTo>
                <a:lnTo>
                  <a:pt x="6503669" y="214248"/>
                </a:lnTo>
                <a:lnTo>
                  <a:pt x="5973445" y="128904"/>
                </a:lnTo>
                <a:lnTo>
                  <a:pt x="5481955" y="75310"/>
                </a:lnTo>
                <a:lnTo>
                  <a:pt x="5010404" y="32384"/>
                </a:lnTo>
                <a:lnTo>
                  <a:pt x="4558538" y="11175"/>
                </a:lnTo>
                <a:lnTo>
                  <a:pt x="4145788" y="0"/>
                </a:lnTo>
                <a:close/>
              </a:path>
              <a:path w="8252459" h="1670303">
                <a:moveTo>
                  <a:pt x="6803720" y="278510"/>
                </a:moveTo>
                <a:lnTo>
                  <a:pt x="4204589" y="278510"/>
                </a:lnTo>
                <a:lnTo>
                  <a:pt x="4627372" y="289051"/>
                </a:lnTo>
                <a:lnTo>
                  <a:pt x="5069205" y="321436"/>
                </a:lnTo>
                <a:lnTo>
                  <a:pt x="5531104" y="375030"/>
                </a:lnTo>
                <a:lnTo>
                  <a:pt x="6022213" y="449833"/>
                </a:lnTo>
                <a:lnTo>
                  <a:pt x="6542785" y="535177"/>
                </a:lnTo>
                <a:lnTo>
                  <a:pt x="7083552" y="653541"/>
                </a:lnTo>
                <a:lnTo>
                  <a:pt x="7653019" y="792479"/>
                </a:lnTo>
                <a:lnTo>
                  <a:pt x="8252459" y="953134"/>
                </a:lnTo>
                <a:lnTo>
                  <a:pt x="8252459" y="621156"/>
                </a:lnTo>
                <a:lnTo>
                  <a:pt x="7633334" y="460374"/>
                </a:lnTo>
                <a:lnTo>
                  <a:pt x="6803720" y="278510"/>
                </a:lnTo>
                <a:close/>
              </a:path>
            </a:pathLst>
          </a:custGeom>
          <a:solidFill>
            <a:srgbClr val="FAEB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3400" y="321563"/>
            <a:ext cx="8610599" cy="1572767"/>
          </a:xfrm>
          <a:custGeom>
            <a:avLst/>
            <a:gdLst/>
            <a:ahLst/>
            <a:cxnLst/>
            <a:rect l="l" t="t" r="r" b="b"/>
            <a:pathLst>
              <a:path w="8610599" h="1572767">
                <a:moveTo>
                  <a:pt x="4316095" y="0"/>
                </a:moveTo>
                <a:lnTo>
                  <a:pt x="3522726" y="42417"/>
                </a:lnTo>
                <a:lnTo>
                  <a:pt x="2815971" y="128269"/>
                </a:lnTo>
                <a:lnTo>
                  <a:pt x="2500884" y="192404"/>
                </a:lnTo>
                <a:lnTo>
                  <a:pt x="2207514" y="267207"/>
                </a:lnTo>
                <a:lnTo>
                  <a:pt x="1935226" y="342391"/>
                </a:lnTo>
                <a:lnTo>
                  <a:pt x="1685163" y="428370"/>
                </a:lnTo>
                <a:lnTo>
                  <a:pt x="1457452" y="513714"/>
                </a:lnTo>
                <a:lnTo>
                  <a:pt x="1250695" y="609599"/>
                </a:lnTo>
                <a:lnTo>
                  <a:pt x="1054608" y="706627"/>
                </a:lnTo>
                <a:lnTo>
                  <a:pt x="880618" y="802639"/>
                </a:lnTo>
                <a:lnTo>
                  <a:pt x="728954" y="899032"/>
                </a:lnTo>
                <a:lnTo>
                  <a:pt x="587286" y="995044"/>
                </a:lnTo>
                <a:lnTo>
                  <a:pt x="467829" y="1091437"/>
                </a:lnTo>
                <a:lnTo>
                  <a:pt x="358927" y="1177289"/>
                </a:lnTo>
                <a:lnTo>
                  <a:pt x="272237" y="1262760"/>
                </a:lnTo>
                <a:lnTo>
                  <a:pt x="195592" y="1337436"/>
                </a:lnTo>
                <a:lnTo>
                  <a:pt x="130568" y="1402079"/>
                </a:lnTo>
                <a:lnTo>
                  <a:pt x="76123" y="1465706"/>
                </a:lnTo>
                <a:lnTo>
                  <a:pt x="43878" y="1508632"/>
                </a:lnTo>
                <a:lnTo>
                  <a:pt x="11099" y="1551558"/>
                </a:lnTo>
                <a:lnTo>
                  <a:pt x="0" y="1572767"/>
                </a:lnTo>
                <a:lnTo>
                  <a:pt x="21678" y="1551558"/>
                </a:lnTo>
                <a:lnTo>
                  <a:pt x="43878" y="1519300"/>
                </a:lnTo>
                <a:lnTo>
                  <a:pt x="87223" y="1476882"/>
                </a:lnTo>
                <a:lnTo>
                  <a:pt x="141135" y="1423288"/>
                </a:lnTo>
                <a:lnTo>
                  <a:pt x="206692" y="1369821"/>
                </a:lnTo>
                <a:lnTo>
                  <a:pt x="380606" y="1219834"/>
                </a:lnTo>
                <a:lnTo>
                  <a:pt x="619531" y="1070228"/>
                </a:lnTo>
                <a:lnTo>
                  <a:pt x="761238" y="984376"/>
                </a:lnTo>
                <a:lnTo>
                  <a:pt x="924052" y="899032"/>
                </a:lnTo>
                <a:lnTo>
                  <a:pt x="1109091" y="813180"/>
                </a:lnTo>
                <a:lnTo>
                  <a:pt x="1304670" y="727836"/>
                </a:lnTo>
                <a:lnTo>
                  <a:pt x="1511300" y="653033"/>
                </a:lnTo>
                <a:lnTo>
                  <a:pt x="1750822" y="577849"/>
                </a:lnTo>
                <a:lnTo>
                  <a:pt x="2000758" y="503046"/>
                </a:lnTo>
                <a:lnTo>
                  <a:pt x="2283079" y="438403"/>
                </a:lnTo>
                <a:lnTo>
                  <a:pt x="2576449" y="384809"/>
                </a:lnTo>
                <a:lnTo>
                  <a:pt x="3229355" y="299465"/>
                </a:lnTo>
                <a:lnTo>
                  <a:pt x="3979417" y="257047"/>
                </a:lnTo>
                <a:lnTo>
                  <a:pt x="7071970" y="257047"/>
                </a:lnTo>
                <a:lnTo>
                  <a:pt x="6784213" y="203580"/>
                </a:lnTo>
                <a:lnTo>
                  <a:pt x="6240780" y="128269"/>
                </a:lnTo>
                <a:lnTo>
                  <a:pt x="5718556" y="64134"/>
                </a:lnTo>
                <a:lnTo>
                  <a:pt x="5229606" y="32384"/>
                </a:lnTo>
                <a:lnTo>
                  <a:pt x="4762246" y="11049"/>
                </a:lnTo>
                <a:lnTo>
                  <a:pt x="4316095" y="0"/>
                </a:lnTo>
                <a:close/>
              </a:path>
              <a:path w="8610599" h="1572767">
                <a:moveTo>
                  <a:pt x="7071970" y="257047"/>
                </a:moveTo>
                <a:lnTo>
                  <a:pt x="4392295" y="257047"/>
                </a:lnTo>
                <a:lnTo>
                  <a:pt x="4827270" y="278256"/>
                </a:lnTo>
                <a:lnTo>
                  <a:pt x="5284089" y="310641"/>
                </a:lnTo>
                <a:lnTo>
                  <a:pt x="5773039" y="353059"/>
                </a:lnTo>
                <a:lnTo>
                  <a:pt x="6284214" y="417194"/>
                </a:lnTo>
                <a:lnTo>
                  <a:pt x="6827520" y="513714"/>
                </a:lnTo>
                <a:lnTo>
                  <a:pt x="7392670" y="620775"/>
                </a:lnTo>
                <a:lnTo>
                  <a:pt x="7979918" y="749045"/>
                </a:lnTo>
                <a:lnTo>
                  <a:pt x="8610599" y="899032"/>
                </a:lnTo>
                <a:lnTo>
                  <a:pt x="8610599" y="588390"/>
                </a:lnTo>
                <a:lnTo>
                  <a:pt x="7968869" y="438403"/>
                </a:lnTo>
                <a:lnTo>
                  <a:pt x="7360411" y="310641"/>
                </a:lnTo>
                <a:lnTo>
                  <a:pt x="7071970" y="257047"/>
                </a:lnTo>
                <a:close/>
              </a:path>
            </a:pathLst>
          </a:custGeom>
          <a:solidFill>
            <a:srgbClr val="F5CD2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572000"/>
            <a:ext cx="9143999" cy="2285996"/>
          </a:xfrm>
          <a:custGeom>
            <a:avLst/>
            <a:gdLst/>
            <a:ahLst/>
            <a:cxnLst/>
            <a:rect l="l" t="t" r="r" b="b"/>
            <a:pathLst>
              <a:path w="9143999" h="2285996">
                <a:moveTo>
                  <a:pt x="0" y="1124484"/>
                </a:moveTo>
                <a:lnTo>
                  <a:pt x="0" y="2285996"/>
                </a:lnTo>
                <a:lnTo>
                  <a:pt x="9143999" y="2285996"/>
                </a:lnTo>
                <a:lnTo>
                  <a:pt x="9143999" y="1763941"/>
                </a:lnTo>
                <a:lnTo>
                  <a:pt x="3986149" y="1763941"/>
                </a:lnTo>
                <a:lnTo>
                  <a:pt x="3730085" y="1759642"/>
                </a:lnTo>
                <a:lnTo>
                  <a:pt x="3479049" y="1749903"/>
                </a:lnTo>
                <a:lnTo>
                  <a:pt x="3233190" y="1735141"/>
                </a:lnTo>
                <a:lnTo>
                  <a:pt x="2992654" y="1715777"/>
                </a:lnTo>
                <a:lnTo>
                  <a:pt x="2757592" y="1692227"/>
                </a:lnTo>
                <a:lnTo>
                  <a:pt x="2528151" y="1664912"/>
                </a:lnTo>
                <a:lnTo>
                  <a:pt x="2304479" y="1634250"/>
                </a:lnTo>
                <a:lnTo>
                  <a:pt x="2086726" y="1600660"/>
                </a:lnTo>
                <a:lnTo>
                  <a:pt x="1875039" y="1564561"/>
                </a:lnTo>
                <a:lnTo>
                  <a:pt x="1669567" y="1526371"/>
                </a:lnTo>
                <a:lnTo>
                  <a:pt x="1470459" y="1486510"/>
                </a:lnTo>
                <a:lnTo>
                  <a:pt x="1277862" y="1445396"/>
                </a:lnTo>
                <a:lnTo>
                  <a:pt x="1091926" y="1403447"/>
                </a:lnTo>
                <a:lnTo>
                  <a:pt x="740629" y="1318724"/>
                </a:lnTo>
                <a:lnTo>
                  <a:pt x="0" y="1124484"/>
                </a:lnTo>
                <a:close/>
              </a:path>
              <a:path w="9143999" h="2285996">
                <a:moveTo>
                  <a:pt x="9143999" y="0"/>
                </a:moveTo>
                <a:lnTo>
                  <a:pt x="9084905" y="77057"/>
                </a:lnTo>
                <a:lnTo>
                  <a:pt x="9014664" y="165684"/>
                </a:lnTo>
                <a:lnTo>
                  <a:pt x="8931645" y="264148"/>
                </a:lnTo>
                <a:lnTo>
                  <a:pt x="8834220" y="370716"/>
                </a:lnTo>
                <a:lnTo>
                  <a:pt x="8720758" y="483656"/>
                </a:lnTo>
                <a:lnTo>
                  <a:pt x="8589630" y="601233"/>
                </a:lnTo>
                <a:lnTo>
                  <a:pt x="8439205" y="721717"/>
                </a:lnTo>
                <a:lnTo>
                  <a:pt x="8267854" y="843373"/>
                </a:lnTo>
                <a:lnTo>
                  <a:pt x="8073947" y="964469"/>
                </a:lnTo>
                <a:lnTo>
                  <a:pt x="7855854" y="1083271"/>
                </a:lnTo>
                <a:lnTo>
                  <a:pt x="7611946" y="1198048"/>
                </a:lnTo>
                <a:lnTo>
                  <a:pt x="7340592" y="1307066"/>
                </a:lnTo>
                <a:lnTo>
                  <a:pt x="7040163" y="1408592"/>
                </a:lnTo>
                <a:lnTo>
                  <a:pt x="6709029" y="1500893"/>
                </a:lnTo>
                <a:lnTo>
                  <a:pt x="6345560" y="1582237"/>
                </a:lnTo>
                <a:lnTo>
                  <a:pt x="5948127" y="1650890"/>
                </a:lnTo>
                <a:lnTo>
                  <a:pt x="5515099" y="1705120"/>
                </a:lnTo>
                <a:lnTo>
                  <a:pt x="5044846" y="1743193"/>
                </a:lnTo>
                <a:lnTo>
                  <a:pt x="4535739" y="1763378"/>
                </a:lnTo>
                <a:lnTo>
                  <a:pt x="3986149" y="1763941"/>
                </a:lnTo>
                <a:lnTo>
                  <a:pt x="9143999" y="1763941"/>
                </a:lnTo>
                <a:lnTo>
                  <a:pt x="9143999" y="0"/>
                </a:lnTo>
                <a:close/>
              </a:path>
            </a:pathLst>
          </a:custGeom>
          <a:solidFill>
            <a:srgbClr val="5A160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114800"/>
            <a:ext cx="8991600" cy="2189041"/>
          </a:xfrm>
          <a:custGeom>
            <a:avLst/>
            <a:gdLst/>
            <a:ahLst/>
            <a:cxnLst/>
            <a:rect l="l" t="t" r="r" b="b"/>
            <a:pathLst>
              <a:path w="8991600" h="2189041">
                <a:moveTo>
                  <a:pt x="0" y="944499"/>
                </a:moveTo>
                <a:lnTo>
                  <a:pt x="0" y="1378839"/>
                </a:lnTo>
                <a:lnTo>
                  <a:pt x="1049999" y="1697960"/>
                </a:lnTo>
                <a:lnTo>
                  <a:pt x="2019513" y="1931003"/>
                </a:lnTo>
                <a:lnTo>
                  <a:pt x="2911422" y="2085505"/>
                </a:lnTo>
                <a:lnTo>
                  <a:pt x="3728606" y="2169005"/>
                </a:lnTo>
                <a:lnTo>
                  <a:pt x="4473946" y="2189041"/>
                </a:lnTo>
                <a:lnTo>
                  <a:pt x="5150322" y="2153151"/>
                </a:lnTo>
                <a:lnTo>
                  <a:pt x="5760616" y="2068874"/>
                </a:lnTo>
                <a:lnTo>
                  <a:pt x="6307707" y="1943749"/>
                </a:lnTo>
                <a:lnTo>
                  <a:pt x="6646160" y="1833588"/>
                </a:lnTo>
                <a:lnTo>
                  <a:pt x="4399901" y="1833588"/>
                </a:lnTo>
                <a:lnTo>
                  <a:pt x="3661208" y="1789868"/>
                </a:lnTo>
                <a:lnTo>
                  <a:pt x="2854358" y="1686045"/>
                </a:lnTo>
                <a:lnTo>
                  <a:pt x="1976863" y="1515173"/>
                </a:lnTo>
                <a:lnTo>
                  <a:pt x="1026239" y="1270306"/>
                </a:lnTo>
                <a:lnTo>
                  <a:pt x="0" y="944499"/>
                </a:lnTo>
                <a:close/>
              </a:path>
              <a:path w="8991600" h="2189041">
                <a:moveTo>
                  <a:pt x="8991600" y="0"/>
                </a:moveTo>
                <a:lnTo>
                  <a:pt x="8931512" y="92792"/>
                </a:lnTo>
                <a:lnTo>
                  <a:pt x="8852675" y="198365"/>
                </a:lnTo>
                <a:lnTo>
                  <a:pt x="8737994" y="334127"/>
                </a:lnTo>
                <a:lnTo>
                  <a:pt x="8584983" y="493133"/>
                </a:lnTo>
                <a:lnTo>
                  <a:pt x="8391158" y="668438"/>
                </a:lnTo>
                <a:lnTo>
                  <a:pt x="8154031" y="853096"/>
                </a:lnTo>
                <a:lnTo>
                  <a:pt x="7871118" y="1040161"/>
                </a:lnTo>
                <a:lnTo>
                  <a:pt x="7539933" y="1222688"/>
                </a:lnTo>
                <a:lnTo>
                  <a:pt x="7157989" y="1393731"/>
                </a:lnTo>
                <a:lnTo>
                  <a:pt x="6722802" y="1546344"/>
                </a:lnTo>
                <a:lnTo>
                  <a:pt x="6231885" y="1673582"/>
                </a:lnTo>
                <a:lnTo>
                  <a:pt x="5682753" y="1768499"/>
                </a:lnTo>
                <a:lnTo>
                  <a:pt x="5072920" y="1824149"/>
                </a:lnTo>
                <a:lnTo>
                  <a:pt x="4399901" y="1833588"/>
                </a:lnTo>
                <a:lnTo>
                  <a:pt x="6646160" y="1833588"/>
                </a:lnTo>
                <a:lnTo>
                  <a:pt x="6794478" y="1785313"/>
                </a:lnTo>
                <a:lnTo>
                  <a:pt x="7223807" y="1601104"/>
                </a:lnTo>
                <a:lnTo>
                  <a:pt x="7598576" y="1398662"/>
                </a:lnTo>
                <a:lnTo>
                  <a:pt x="7921666" y="1185525"/>
                </a:lnTo>
                <a:lnTo>
                  <a:pt x="8195957" y="969231"/>
                </a:lnTo>
                <a:lnTo>
                  <a:pt x="8424330" y="757318"/>
                </a:lnTo>
                <a:lnTo>
                  <a:pt x="8609665" y="557325"/>
                </a:lnTo>
                <a:lnTo>
                  <a:pt x="8754843" y="376790"/>
                </a:lnTo>
                <a:lnTo>
                  <a:pt x="8862745" y="223252"/>
                </a:lnTo>
                <a:lnTo>
                  <a:pt x="8936251" y="104248"/>
                </a:lnTo>
                <a:lnTo>
                  <a:pt x="8978243" y="27318"/>
                </a:lnTo>
                <a:lnTo>
                  <a:pt x="8991600" y="0"/>
                </a:lnTo>
                <a:close/>
              </a:path>
            </a:pathLst>
          </a:custGeom>
          <a:solidFill>
            <a:srgbClr val="FAEB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4572000"/>
            <a:ext cx="9144000" cy="1867695"/>
          </a:xfrm>
          <a:custGeom>
            <a:avLst/>
            <a:gdLst/>
            <a:ahLst/>
            <a:cxnLst/>
            <a:rect l="l" t="t" r="r" b="b"/>
            <a:pathLst>
              <a:path w="9144000" h="1867695">
                <a:moveTo>
                  <a:pt x="0" y="805941"/>
                </a:moveTo>
                <a:lnTo>
                  <a:pt x="0" y="1176439"/>
                </a:lnTo>
                <a:lnTo>
                  <a:pt x="1067798" y="1448711"/>
                </a:lnTo>
                <a:lnTo>
                  <a:pt x="2053746" y="1647542"/>
                </a:lnTo>
                <a:lnTo>
                  <a:pt x="2960774" y="1779361"/>
                </a:lnTo>
                <a:lnTo>
                  <a:pt x="3791809" y="1850602"/>
                </a:lnTo>
                <a:lnTo>
                  <a:pt x="4549782" y="1867695"/>
                </a:lnTo>
                <a:lnTo>
                  <a:pt x="5237623" y="1837073"/>
                </a:lnTo>
                <a:lnTo>
                  <a:pt x="5858261" y="1765167"/>
                </a:lnTo>
                <a:lnTo>
                  <a:pt x="6414625" y="1658409"/>
                </a:lnTo>
                <a:lnTo>
                  <a:pt x="6758668" y="1564459"/>
                </a:lnTo>
                <a:lnTo>
                  <a:pt x="4474452" y="1564459"/>
                </a:lnTo>
                <a:lnTo>
                  <a:pt x="3723241" y="1527166"/>
                </a:lnTo>
                <a:lnTo>
                  <a:pt x="2902719" y="1438594"/>
                </a:lnTo>
                <a:lnTo>
                  <a:pt x="2010356" y="1292816"/>
                </a:lnTo>
                <a:lnTo>
                  <a:pt x="1043625" y="1083907"/>
                </a:lnTo>
                <a:lnTo>
                  <a:pt x="0" y="805941"/>
                </a:lnTo>
                <a:close/>
              </a:path>
              <a:path w="9144000" h="1867695">
                <a:moveTo>
                  <a:pt x="9144000" y="0"/>
                </a:moveTo>
                <a:lnTo>
                  <a:pt x="9082892" y="79170"/>
                </a:lnTo>
                <a:lnTo>
                  <a:pt x="9002717" y="169245"/>
                </a:lnTo>
                <a:lnTo>
                  <a:pt x="8886090" y="285078"/>
                </a:lnTo>
                <a:lnTo>
                  <a:pt x="8730484" y="420743"/>
                </a:lnTo>
                <a:lnTo>
                  <a:pt x="8533370" y="570315"/>
                </a:lnTo>
                <a:lnTo>
                  <a:pt x="8292222" y="727867"/>
                </a:lnTo>
                <a:lnTo>
                  <a:pt x="8004511" y="887473"/>
                </a:lnTo>
                <a:lnTo>
                  <a:pt x="7667710" y="1043208"/>
                </a:lnTo>
                <a:lnTo>
                  <a:pt x="7279290" y="1189145"/>
                </a:lnTo>
                <a:lnTo>
                  <a:pt x="6836725" y="1319359"/>
                </a:lnTo>
                <a:lnTo>
                  <a:pt x="6337486" y="1427923"/>
                </a:lnTo>
                <a:lnTo>
                  <a:pt x="5779046" y="1508912"/>
                </a:lnTo>
                <a:lnTo>
                  <a:pt x="5158877" y="1556399"/>
                </a:lnTo>
                <a:lnTo>
                  <a:pt x="4474452" y="1564459"/>
                </a:lnTo>
                <a:lnTo>
                  <a:pt x="6758668" y="1564459"/>
                </a:lnTo>
                <a:lnTo>
                  <a:pt x="6909645" y="1523231"/>
                </a:lnTo>
                <a:lnTo>
                  <a:pt x="7346251" y="1366064"/>
                </a:lnTo>
                <a:lnTo>
                  <a:pt x="7727372" y="1193340"/>
                </a:lnTo>
                <a:lnTo>
                  <a:pt x="8055937" y="1011491"/>
                </a:lnTo>
                <a:lnTo>
                  <a:pt x="8334876" y="826948"/>
                </a:lnTo>
                <a:lnTo>
                  <a:pt x="8567118" y="646144"/>
                </a:lnTo>
                <a:lnTo>
                  <a:pt x="8755594" y="475510"/>
                </a:lnTo>
                <a:lnTo>
                  <a:pt x="8903232" y="321477"/>
                </a:lnTo>
                <a:lnTo>
                  <a:pt x="9012962" y="190478"/>
                </a:lnTo>
                <a:lnTo>
                  <a:pt x="9087714" y="88945"/>
                </a:lnTo>
                <a:lnTo>
                  <a:pt x="9130416" y="23308"/>
                </a:lnTo>
                <a:lnTo>
                  <a:pt x="9144000" y="0"/>
                </a:lnTo>
                <a:close/>
              </a:path>
            </a:pathLst>
          </a:custGeom>
          <a:solidFill>
            <a:srgbClr val="F5CD2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478661" y="1263522"/>
            <a:ext cx="7188880" cy="532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70"/>
              </a:lnSpc>
              <a:spcBef>
                <a:spcPts val="208"/>
              </a:spcBef>
            </a:pPr>
            <a:r>
              <a:rPr sz="6000" b="1" u="heavy" spc="0" baseline="3413" dirty="0" smtClean="0">
                <a:solidFill>
                  <a:srgbClr val="85200F"/>
                </a:solidFill>
                <a:latin typeface="Calibri"/>
                <a:cs typeface="Calibri"/>
              </a:rPr>
              <a:t>Disad</a:t>
            </a:r>
            <a:r>
              <a:rPr sz="6000" b="1" u="heavy" spc="-50" baseline="3413" dirty="0" smtClean="0">
                <a:solidFill>
                  <a:srgbClr val="85200F"/>
                </a:solidFill>
                <a:latin typeface="Calibri"/>
                <a:cs typeface="Calibri"/>
              </a:rPr>
              <a:t>v</a:t>
            </a:r>
            <a:r>
              <a:rPr sz="6000" b="1" u="heavy" spc="0" baseline="3413" dirty="0" smtClean="0">
                <a:solidFill>
                  <a:srgbClr val="85200F"/>
                </a:solidFill>
                <a:latin typeface="Calibri"/>
                <a:cs typeface="Calibri"/>
              </a:rPr>
              <a:t>a</a:t>
            </a:r>
            <a:r>
              <a:rPr sz="6000" b="1" u="heavy" spc="-34" baseline="3413" dirty="0" smtClean="0">
                <a:solidFill>
                  <a:srgbClr val="85200F"/>
                </a:solidFill>
                <a:latin typeface="Calibri"/>
                <a:cs typeface="Calibri"/>
              </a:rPr>
              <a:t>n</a:t>
            </a:r>
            <a:r>
              <a:rPr sz="6000" b="1" u="heavy" spc="-44" baseline="3413" dirty="0" smtClean="0">
                <a:solidFill>
                  <a:srgbClr val="85200F"/>
                </a:solidFill>
                <a:latin typeface="Calibri"/>
                <a:cs typeface="Calibri"/>
              </a:rPr>
              <a:t>t</a:t>
            </a:r>
            <a:r>
              <a:rPr sz="6000" b="1" u="heavy" spc="0" baseline="3413" dirty="0" smtClean="0">
                <a:solidFill>
                  <a:srgbClr val="85200F"/>
                </a:solidFill>
                <a:latin typeface="Calibri"/>
                <a:cs typeface="Calibri"/>
              </a:rPr>
              <a:t>a</a:t>
            </a:r>
            <a:r>
              <a:rPr sz="6000" b="1" u="heavy" spc="-50" baseline="3413" dirty="0" smtClean="0">
                <a:solidFill>
                  <a:srgbClr val="85200F"/>
                </a:solidFill>
                <a:latin typeface="Calibri"/>
                <a:cs typeface="Calibri"/>
              </a:rPr>
              <a:t>g</a:t>
            </a:r>
            <a:r>
              <a:rPr sz="6000" b="1" u="heavy" spc="0" baseline="3413" dirty="0" smtClean="0">
                <a:solidFill>
                  <a:srgbClr val="85200F"/>
                </a:solidFill>
                <a:latin typeface="Calibri"/>
                <a:cs typeface="Calibri"/>
              </a:rPr>
              <a:t>es</a:t>
            </a:r>
            <a:r>
              <a:rPr sz="6000" b="1" u="heavy" spc="-205" baseline="3413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6000" b="1" u="heavy" spc="0" baseline="3413" dirty="0" smtClean="0">
                <a:solidFill>
                  <a:srgbClr val="85200F"/>
                </a:solidFill>
                <a:latin typeface="Calibri"/>
                <a:cs typeface="Calibri"/>
              </a:rPr>
              <a:t>of</a:t>
            </a:r>
            <a:r>
              <a:rPr sz="6000" b="1" u="heavy" spc="-43" baseline="3413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6000" b="1" u="heavy" spc="-9" baseline="3413" dirty="0" smtClean="0">
                <a:solidFill>
                  <a:srgbClr val="85200F"/>
                </a:solidFill>
                <a:latin typeface="Calibri"/>
                <a:cs typeface="Calibri"/>
              </a:rPr>
              <a:t>E</a:t>
            </a:r>
            <a:r>
              <a:rPr sz="6000" b="1" u="heavy" spc="0" baseline="3413" dirty="0" smtClean="0">
                <a:solidFill>
                  <a:srgbClr val="85200F"/>
                </a:solidFill>
                <a:latin typeface="Calibri"/>
                <a:cs typeface="Calibri"/>
              </a:rPr>
              <a:t>ss</a:t>
            </a:r>
            <a:r>
              <a:rPr sz="6000" b="1" u="heavy" spc="-75" baseline="3413" dirty="0" smtClean="0">
                <a:solidFill>
                  <a:srgbClr val="85200F"/>
                </a:solidFill>
                <a:latin typeface="Calibri"/>
                <a:cs typeface="Calibri"/>
              </a:rPr>
              <a:t>a</a:t>
            </a:r>
            <a:r>
              <a:rPr sz="6000" b="1" u="heavy" spc="0" baseline="3413" dirty="0" smtClean="0">
                <a:solidFill>
                  <a:srgbClr val="85200F"/>
                </a:solidFill>
                <a:latin typeface="Calibri"/>
                <a:cs typeface="Calibri"/>
              </a:rPr>
              <a:t>y</a:t>
            </a:r>
            <a:r>
              <a:rPr sz="6000" b="1" u="heavy" spc="-79" baseline="3413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6000" b="1" u="heavy" spc="0" baseline="3413" dirty="0" smtClean="0">
                <a:solidFill>
                  <a:srgbClr val="85200F"/>
                </a:solidFill>
                <a:latin typeface="Calibri"/>
                <a:cs typeface="Calibri"/>
              </a:rPr>
              <a:t>Que</a:t>
            </a:r>
            <a:r>
              <a:rPr sz="6000" b="1" u="heavy" spc="-44" baseline="3413" dirty="0" smtClean="0">
                <a:solidFill>
                  <a:srgbClr val="85200F"/>
                </a:solidFill>
                <a:latin typeface="Calibri"/>
                <a:cs typeface="Calibri"/>
              </a:rPr>
              <a:t>s</a:t>
            </a:r>
            <a:r>
              <a:rPr sz="6000" b="1" u="heavy" spc="0" baseline="3413" dirty="0" smtClean="0">
                <a:solidFill>
                  <a:srgbClr val="85200F"/>
                </a:solidFill>
                <a:latin typeface="Calibri"/>
                <a:cs typeface="Calibri"/>
              </a:rPr>
              <a:t>tions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2270347"/>
            <a:ext cx="241554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 smtClean="0">
                <a:solidFill>
                  <a:srgbClr val="001F5F"/>
                </a:solidFill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8839" y="2294889"/>
            <a:ext cx="1797856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-75" baseline="3413" dirty="0" smtClean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4800" spc="-39" baseline="3413" dirty="0" smtClean="0">
                <a:solidFill>
                  <a:srgbClr val="001F5F"/>
                </a:solidFill>
                <a:latin typeface="Calibri"/>
                <a:cs typeface="Calibri"/>
              </a:rPr>
              <a:t>v</a:t>
            </a:r>
            <a:r>
              <a:rPr sz="4800" spc="0" baseline="3413" dirty="0" smtClean="0">
                <a:solidFill>
                  <a:srgbClr val="001F5F"/>
                </a:solidFill>
                <a:latin typeface="Calibri"/>
                <a:cs typeface="Calibri"/>
              </a:rPr>
              <a:t>alu</a:t>
            </a:r>
            <a:r>
              <a:rPr sz="4800" spc="-19" baseline="3413" dirty="0" smtClean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4800" spc="0" baseline="3413" dirty="0" smtClean="0">
                <a:solidFill>
                  <a:srgbClr val="001F5F"/>
                </a:solidFill>
                <a:latin typeface="Calibri"/>
                <a:cs typeface="Calibri"/>
              </a:rPr>
              <a:t>ti</a:t>
            </a:r>
            <a:r>
              <a:rPr sz="4800" spc="14" baseline="3413" dirty="0" smtClean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4800" spc="0" baseline="3413" dirty="0" smtClean="0">
                <a:solidFill>
                  <a:srgbClr val="001F5F"/>
                </a:solidFill>
                <a:latin typeface="Calibri"/>
                <a:cs typeface="Calibri"/>
              </a:rPr>
              <a:t>g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38373" y="2294889"/>
            <a:ext cx="990523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0" baseline="3413" dirty="0" smtClean="0">
                <a:solidFill>
                  <a:srgbClr val="001F5F"/>
                </a:solidFill>
                <a:latin typeface="Calibri"/>
                <a:cs typeface="Calibri"/>
              </a:rPr>
              <a:t>ess</a:t>
            </a:r>
            <a:r>
              <a:rPr sz="4800" spc="-64" baseline="3413" dirty="0" smtClean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4800" spc="0" baseline="3413" dirty="0" smtClean="0">
                <a:solidFill>
                  <a:srgbClr val="001F5F"/>
                </a:solidFill>
                <a:latin typeface="Calibri"/>
                <a:cs typeface="Calibri"/>
              </a:rPr>
              <a:t>y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91839" y="2294889"/>
            <a:ext cx="1701179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0" baseline="3413" dirty="0" smtClean="0">
                <a:solidFill>
                  <a:srgbClr val="001F5F"/>
                </a:solidFill>
                <a:latin typeface="Calibri"/>
                <a:cs typeface="Calibri"/>
              </a:rPr>
              <a:t>que</a:t>
            </a:r>
            <a:r>
              <a:rPr sz="4800" spc="-44" baseline="3413" dirty="0" smtClean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4800" spc="0" baseline="3413" dirty="0" smtClean="0">
                <a:solidFill>
                  <a:srgbClr val="001F5F"/>
                </a:solidFill>
                <a:latin typeface="Calibri"/>
                <a:cs typeface="Calibri"/>
              </a:rPr>
              <a:t>tio</a:t>
            </a:r>
            <a:r>
              <a:rPr sz="4800" spc="9" baseline="3413" dirty="0" smtClean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4800" spc="0" baseline="3413" dirty="0" smtClean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555360" y="2294889"/>
            <a:ext cx="1398784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0" baseline="3413" dirty="0" smtClean="0">
                <a:solidFill>
                  <a:srgbClr val="001F5F"/>
                </a:solidFill>
                <a:latin typeface="Calibri"/>
                <a:cs typeface="Calibri"/>
              </a:rPr>
              <a:t>wit</a:t>
            </a:r>
            <a:r>
              <a:rPr sz="4800" spc="-9" baseline="3413" dirty="0" smtClean="0">
                <a:solidFill>
                  <a:srgbClr val="001F5F"/>
                </a:solidFill>
                <a:latin typeface="Calibri"/>
                <a:cs typeface="Calibri"/>
              </a:rPr>
              <a:t>h</a:t>
            </a:r>
            <a:r>
              <a:rPr sz="4800" spc="9" baseline="3413" dirty="0" smtClean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4800" spc="4" baseline="3413" dirty="0" smtClean="0">
                <a:solidFill>
                  <a:srgbClr val="001F5F"/>
                </a:solidFill>
                <a:latin typeface="Calibri"/>
                <a:cs typeface="Calibri"/>
              </a:rPr>
              <a:t>u</a:t>
            </a:r>
            <a:r>
              <a:rPr sz="4800" spc="0" baseline="3413" dirty="0" smtClean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016877" y="2294889"/>
            <a:ext cx="1665959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0" baseline="3413" dirty="0" smtClean="0">
                <a:solidFill>
                  <a:srgbClr val="001F5F"/>
                </a:solidFill>
                <a:latin typeface="Calibri"/>
                <a:cs typeface="Calibri"/>
              </a:rPr>
              <a:t>ade</a:t>
            </a:r>
            <a:r>
              <a:rPr sz="4800" spc="14" baseline="3413" dirty="0" smtClean="0">
                <a:solidFill>
                  <a:srgbClr val="001F5F"/>
                </a:solidFill>
                <a:latin typeface="Calibri"/>
                <a:cs typeface="Calibri"/>
              </a:rPr>
              <a:t>q</a:t>
            </a:r>
            <a:r>
              <a:rPr sz="4800" spc="0" baseline="3413" dirty="0" smtClean="0">
                <a:solidFill>
                  <a:srgbClr val="001F5F"/>
                </a:solidFill>
                <a:latin typeface="Calibri"/>
                <a:cs typeface="Calibri"/>
              </a:rPr>
              <a:t>u</a:t>
            </a:r>
            <a:r>
              <a:rPr sz="4800" spc="-19" baseline="3413" dirty="0" smtClean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4800" spc="-39" baseline="3413" dirty="0" smtClean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4800" spc="0" baseline="3413" dirty="0" smtClean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78839" y="2782570"/>
            <a:ext cx="7556942" cy="1017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-19" baseline="3413" dirty="0" smtClean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4800" spc="-50" baseline="3413" dirty="0" smtClean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4800" spc="-39" baseline="3413" dirty="0" smtClean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4800" spc="0" baseline="3413" dirty="0" smtClean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4800" spc="-19" baseline="3413" dirty="0" smtClean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4800" spc="0" baseline="3413" dirty="0" smtClean="0">
                <a:solidFill>
                  <a:srgbClr val="001F5F"/>
                </a:solidFill>
                <a:latin typeface="Calibri"/>
                <a:cs typeface="Calibri"/>
              </a:rPr>
              <a:t>tion </a:t>
            </a:r>
            <a:r>
              <a:rPr sz="4800" spc="-39" baseline="3413" dirty="0" smtClean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4800" spc="0" baseline="3413" dirty="0" smtClean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4800" spc="9" baseline="3413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800" spc="0" baseline="3413" dirty="0" smtClean="0">
                <a:solidFill>
                  <a:srgbClr val="001F5F"/>
                </a:solidFill>
                <a:latin typeface="Calibri"/>
                <a:cs typeface="Calibri"/>
              </a:rPr>
              <a:t>the learn</a:t>
            </a:r>
            <a:r>
              <a:rPr sz="4800" spc="-9" baseline="3413" dirty="0" smtClean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4800" spc="0" baseline="3413" dirty="0" smtClean="0">
                <a:solidFill>
                  <a:srgbClr val="001F5F"/>
                </a:solidFill>
                <a:latin typeface="Calibri"/>
                <a:cs typeface="Calibri"/>
              </a:rPr>
              <a:t>ng</a:t>
            </a:r>
            <a:r>
              <a:rPr sz="4800" spc="19" baseline="3413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800" spc="0" baseline="3413" dirty="0" smtClean="0">
                <a:solidFill>
                  <a:srgbClr val="001F5F"/>
                </a:solidFill>
                <a:latin typeface="Calibri"/>
                <a:cs typeface="Calibri"/>
              </a:rPr>
              <a:t>ou</a:t>
            </a:r>
            <a:r>
              <a:rPr sz="4800" spc="-34" baseline="3413" dirty="0" smtClean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4800" spc="-19" baseline="3413" dirty="0" smtClean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4800" spc="0" baseline="3413" dirty="0" smtClean="0">
                <a:solidFill>
                  <a:srgbClr val="001F5F"/>
                </a:solidFill>
                <a:latin typeface="Calibri"/>
                <a:cs typeface="Calibri"/>
              </a:rPr>
              <a:t>omes</a:t>
            </a:r>
            <a:r>
              <a:rPr sz="4800" spc="-14" baseline="3413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800" spc="-4" baseline="3413" dirty="0" smtClean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4800" spc="0" baseline="3413" dirty="0" smtClean="0">
                <a:solidFill>
                  <a:srgbClr val="001F5F"/>
                </a:solidFill>
                <a:latin typeface="Calibri"/>
                <a:cs typeface="Calibri"/>
              </a:rPr>
              <a:t>s ju</a:t>
            </a:r>
            <a:r>
              <a:rPr sz="4800" spc="-39" baseline="3413" dirty="0" smtClean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4800" spc="0" baseline="3413" dirty="0" smtClean="0">
                <a:solidFill>
                  <a:srgbClr val="001F5F"/>
                </a:solidFill>
                <a:latin typeface="Calibri"/>
                <a:cs typeface="Calibri"/>
              </a:rPr>
              <a:t>t l</a:t>
            </a:r>
            <a:r>
              <a:rPr sz="4800" spc="-4" baseline="3413" dirty="0" smtClean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4800" spc="-114" baseline="3413" dirty="0" smtClean="0">
                <a:solidFill>
                  <a:srgbClr val="001F5F"/>
                </a:solidFill>
                <a:latin typeface="Calibri"/>
                <a:cs typeface="Calibri"/>
              </a:rPr>
              <a:t>k</a:t>
            </a:r>
            <a:r>
              <a:rPr sz="4800" spc="0" baseline="3413" dirty="0" smtClean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endParaRPr sz="3200">
              <a:latin typeface="Calibri"/>
              <a:cs typeface="Calibri"/>
            </a:endParaRPr>
          </a:p>
          <a:p>
            <a:pPr marL="12700" marR="61036">
              <a:lnSpc>
                <a:spcPct val="101725"/>
              </a:lnSpc>
              <a:spcBef>
                <a:spcPts val="533"/>
              </a:spcBef>
            </a:pPr>
            <a:r>
              <a:rPr sz="3200" b="1" spc="0" dirty="0" smtClean="0">
                <a:solidFill>
                  <a:srgbClr val="001F5F"/>
                </a:solidFill>
                <a:latin typeface="Calibri"/>
                <a:cs typeface="Calibri"/>
              </a:rPr>
              <a:t>“th</a:t>
            </a:r>
            <a:r>
              <a:rPr sz="3200" b="1" spc="-29" dirty="0" smtClean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3200" b="1" spc="0" dirty="0" smtClean="0">
                <a:solidFill>
                  <a:srgbClr val="001F5F"/>
                </a:solidFill>
                <a:latin typeface="Calibri"/>
                <a:cs typeface="Calibri"/>
              </a:rPr>
              <a:t>ee</a:t>
            </a:r>
            <a:r>
              <a:rPr sz="3200" b="1" spc="-19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b="1" spc="0" dirty="0" smtClean="0">
                <a:solidFill>
                  <a:srgbClr val="001F5F"/>
                </a:solidFill>
                <a:latin typeface="Calibri"/>
                <a:cs typeface="Calibri"/>
              </a:rPr>
              <a:t>blind</a:t>
            </a:r>
            <a:r>
              <a:rPr sz="3200" b="1" spc="-19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b="1" spc="0" dirty="0" smtClean="0">
                <a:solidFill>
                  <a:srgbClr val="001F5F"/>
                </a:solidFill>
                <a:latin typeface="Calibri"/>
                <a:cs typeface="Calibri"/>
              </a:rPr>
              <a:t>men</a:t>
            </a:r>
            <a:r>
              <a:rPr sz="3200" b="1" spc="-14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b="1" spc="0" dirty="0" smtClean="0">
                <a:solidFill>
                  <a:srgbClr val="001F5F"/>
                </a:solidFill>
                <a:latin typeface="Calibri"/>
                <a:cs typeface="Calibri"/>
              </a:rPr>
              <a:t>ap</a:t>
            </a:r>
            <a:r>
              <a:rPr sz="3200" b="1" spc="-9" dirty="0" smtClean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3200" b="1" spc="-69" dirty="0" smtClean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3200" b="1" spc="0" dirty="0" smtClean="0">
                <a:solidFill>
                  <a:srgbClr val="001F5F"/>
                </a:solidFill>
                <a:latin typeface="Calibri"/>
                <a:cs typeface="Calibri"/>
              </a:rPr>
              <a:t>aising</a:t>
            </a:r>
            <a:r>
              <a:rPr sz="3200" b="1" spc="-44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b="1" spc="0" dirty="0" smtClean="0">
                <a:solidFill>
                  <a:srgbClr val="001F5F"/>
                </a:solidFill>
                <a:latin typeface="Calibri"/>
                <a:cs typeface="Calibri"/>
              </a:rPr>
              <a:t>an ele</a:t>
            </a:r>
            <a:r>
              <a:rPr sz="3200" b="1" spc="-14" dirty="0" smtClean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3200" b="1" spc="0" dirty="0" smtClean="0">
                <a:solidFill>
                  <a:srgbClr val="001F5F"/>
                </a:solidFill>
                <a:latin typeface="Calibri"/>
                <a:cs typeface="Calibri"/>
              </a:rPr>
              <a:t>ha</a:t>
            </a:r>
            <a:r>
              <a:rPr sz="3200" b="1" spc="-34" dirty="0" smtClean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3200" b="1" spc="84" dirty="0" smtClean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3200" b="1" spc="0" dirty="0" smtClean="0">
                <a:solidFill>
                  <a:srgbClr val="001F5F"/>
                </a:solidFill>
                <a:latin typeface="Calibri"/>
                <a:cs typeface="Calibri"/>
              </a:rPr>
              <a:t>”</a:t>
            </a:r>
            <a:r>
              <a:rPr sz="3200" b="1" spc="-25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0" dirty="0" smtClean="0">
                <a:solidFill>
                  <a:srgbClr val="001F5F"/>
                </a:solidFill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78839" y="3953255"/>
            <a:ext cx="784800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0" baseline="3413" dirty="0" smtClean="0">
                <a:solidFill>
                  <a:srgbClr val="001F5F"/>
                </a:solidFill>
                <a:latin typeface="Calibri"/>
                <a:cs typeface="Calibri"/>
              </a:rPr>
              <a:t>One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30070" y="3953255"/>
            <a:ext cx="2930795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  <a:tabLst>
                <a:tab pos="1524000" algn="l"/>
              </a:tabLst>
            </a:pPr>
            <a:r>
              <a:rPr sz="4800" spc="-39" baseline="3413" dirty="0" smtClean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4800" spc="0" baseline="3413" dirty="0" smtClean="0">
                <a:solidFill>
                  <a:srgbClr val="001F5F"/>
                </a:solidFill>
                <a:latin typeface="Calibri"/>
                <a:cs typeface="Calibri"/>
              </a:rPr>
              <a:t>eacher	</a:t>
            </a:r>
            <a:r>
              <a:rPr sz="4800" spc="-39" baseline="3413" dirty="0" smtClean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4800" spc="0" baseline="3413" dirty="0" smtClean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4800" spc="-44" baseline="3413" dirty="0" smtClean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4800" spc="0" baseline="3413" dirty="0" smtClean="0">
                <a:solidFill>
                  <a:srgbClr val="001F5F"/>
                </a:solidFill>
                <a:latin typeface="Calibri"/>
                <a:cs typeface="Calibri"/>
              </a:rPr>
              <a:t>esses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924171" y="3953255"/>
            <a:ext cx="1220453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-64" baseline="3413" dirty="0" smtClean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4800" spc="0" baseline="3413" dirty="0" smtClean="0">
                <a:solidFill>
                  <a:srgbClr val="001F5F"/>
                </a:solidFill>
                <a:latin typeface="Calibri"/>
                <a:cs typeface="Calibri"/>
              </a:rPr>
              <a:t>actual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309740" y="3953255"/>
            <a:ext cx="1475491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-19" baseline="3413" dirty="0" smtClean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4800" spc="0" baseline="3413" dirty="0" smtClean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4800" spc="-25" baseline="3413" dirty="0" smtClean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4800" spc="-39" baseline="3413" dirty="0" smtClean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4800" spc="0" baseline="3413" dirty="0" smtClean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4800" spc="-25" baseline="3413" dirty="0" smtClean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4800" spc="0" baseline="3413" dirty="0" smtClean="0">
                <a:solidFill>
                  <a:srgbClr val="001F5F"/>
                </a:solidFill>
                <a:latin typeface="Calibri"/>
                <a:cs typeface="Calibri"/>
              </a:rPr>
              <a:t>t,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949945" y="3953255"/>
            <a:ext cx="731450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9" baseline="3413" dirty="0" smtClean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4800" spc="0" baseline="3413" dirty="0" smtClean="0">
                <a:solidFill>
                  <a:srgbClr val="001F5F"/>
                </a:solidFill>
                <a:latin typeface="Calibri"/>
                <a:cs typeface="Calibri"/>
              </a:rPr>
              <a:t>ne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78839" y="4440935"/>
            <a:ext cx="2142787" cy="9200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0" baseline="3413" dirty="0" smtClean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4800" spc="-39" baseline="3413" dirty="0" smtClean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4800" spc="-54" baseline="3413" dirty="0" smtClean="0">
                <a:solidFill>
                  <a:srgbClr val="001F5F"/>
                </a:solidFill>
                <a:latin typeface="Calibri"/>
                <a:cs typeface="Calibri"/>
              </a:rPr>
              <a:t>g</a:t>
            </a:r>
            <a:r>
              <a:rPr sz="4800" spc="0" baseline="3413" dirty="0" smtClean="0">
                <a:solidFill>
                  <a:srgbClr val="001F5F"/>
                </a:solidFill>
                <a:latin typeface="Calibri"/>
                <a:cs typeface="Calibri"/>
              </a:rPr>
              <a:t>ani</a:t>
            </a:r>
            <a:r>
              <a:rPr sz="4800" spc="-50" baseline="3413" dirty="0" smtClean="0">
                <a:solidFill>
                  <a:srgbClr val="001F5F"/>
                </a:solidFill>
                <a:latin typeface="Calibri"/>
                <a:cs typeface="Calibri"/>
              </a:rPr>
              <a:t>z</a:t>
            </a:r>
            <a:r>
              <a:rPr sz="4800" spc="-19" baseline="3413" dirty="0" smtClean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4800" spc="0" baseline="3413" dirty="0" smtClean="0">
                <a:solidFill>
                  <a:srgbClr val="001F5F"/>
                </a:solidFill>
                <a:latin typeface="Calibri"/>
                <a:cs typeface="Calibri"/>
              </a:rPr>
              <a:t>ti</a:t>
            </a:r>
            <a:r>
              <a:rPr sz="4800" spc="4" baseline="3413" dirty="0" smtClean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4800" spc="0" baseline="3413" dirty="0" smtClean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endParaRPr sz="3200">
              <a:latin typeface="Calibri"/>
              <a:cs typeface="Calibri"/>
            </a:endParaRPr>
          </a:p>
          <a:p>
            <a:pPr marL="12700" marR="61036">
              <a:lnSpc>
                <a:spcPts val="3840"/>
              </a:lnSpc>
              <a:spcBef>
                <a:spcPts val="23"/>
              </a:spcBef>
            </a:pPr>
            <a:r>
              <a:rPr sz="4800" spc="0" baseline="1706" dirty="0" smtClean="0">
                <a:solidFill>
                  <a:srgbClr val="001F5F"/>
                </a:solidFill>
                <a:latin typeface="Calibri"/>
                <a:cs typeface="Calibri"/>
              </a:rPr>
              <a:t>sk</a:t>
            </a:r>
            <a:r>
              <a:rPr sz="4800" spc="-9" baseline="1706" dirty="0" smtClean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4800" spc="0" baseline="1706" dirty="0" smtClean="0">
                <a:solidFill>
                  <a:srgbClr val="001F5F"/>
                </a:solidFill>
                <a:latin typeface="Calibri"/>
                <a:cs typeface="Calibri"/>
              </a:rPr>
              <a:t>l</a:t>
            </a:r>
            <a:r>
              <a:rPr sz="4800" spc="-9" baseline="1706" dirty="0" smtClean="0">
                <a:solidFill>
                  <a:srgbClr val="001F5F"/>
                </a:solidFill>
                <a:latin typeface="Calibri"/>
                <a:cs typeface="Calibri"/>
              </a:rPr>
              <a:t>l</a:t>
            </a:r>
            <a:r>
              <a:rPr sz="4800" spc="0" baseline="1706" dirty="0" smtClean="0">
                <a:solidFill>
                  <a:srgbClr val="001F5F"/>
                </a:solidFill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170047" y="4440935"/>
            <a:ext cx="438781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4" baseline="3413" dirty="0" smtClean="0">
                <a:solidFill>
                  <a:srgbClr val="001F5F"/>
                </a:solidFill>
                <a:latin typeface="Calibri"/>
                <a:cs typeface="Calibri"/>
              </a:rPr>
              <a:t>of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759834" y="4440935"/>
            <a:ext cx="1064350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0" baseline="3413" dirty="0" smtClean="0">
                <a:solidFill>
                  <a:srgbClr val="001F5F"/>
                </a:solidFill>
                <a:latin typeface="Calibri"/>
                <a:cs typeface="Calibri"/>
              </a:rPr>
              <a:t>ideas,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975986" y="4440935"/>
            <a:ext cx="723085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0" baseline="3413" dirty="0" smtClean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4800" spc="9" baseline="3413" dirty="0" smtClean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4800" spc="0" baseline="3413" dirty="0" smtClean="0">
                <a:solidFill>
                  <a:srgbClr val="001F5F"/>
                </a:solidFill>
                <a:latin typeface="Calibri"/>
                <a:cs typeface="Calibri"/>
              </a:rPr>
              <a:t>d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849492" y="4440935"/>
            <a:ext cx="1419630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9" baseline="3413" dirty="0" smtClean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4800" spc="0" baseline="3413" dirty="0" smtClean="0">
                <a:solidFill>
                  <a:srgbClr val="001F5F"/>
                </a:solidFill>
                <a:latin typeface="Calibri"/>
                <a:cs typeface="Calibri"/>
              </a:rPr>
              <a:t>not</a:t>
            </a:r>
            <a:r>
              <a:rPr sz="4800" spc="14" baseline="3413" dirty="0" smtClean="0">
                <a:solidFill>
                  <a:srgbClr val="001F5F"/>
                </a:solidFill>
                <a:latin typeface="Calibri"/>
                <a:cs typeface="Calibri"/>
              </a:rPr>
              <a:t>h</a:t>
            </a:r>
            <a:r>
              <a:rPr sz="4800" spc="0" baseline="3413" dirty="0" smtClean="0">
                <a:solidFill>
                  <a:srgbClr val="001F5F"/>
                </a:solidFill>
                <a:latin typeface="Calibri"/>
                <a:cs typeface="Calibri"/>
              </a:rPr>
              <a:t>er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421118" y="4440935"/>
            <a:ext cx="1259062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0" baseline="3413" dirty="0" smtClean="0">
                <a:solidFill>
                  <a:srgbClr val="001F5F"/>
                </a:solidFill>
                <a:latin typeface="Calibri"/>
                <a:cs typeface="Calibri"/>
              </a:rPr>
              <a:t>wri</a:t>
            </a:r>
            <a:r>
              <a:rPr sz="4800" spc="-9" baseline="3413" dirty="0" smtClean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4800" spc="0" baseline="3413" dirty="0" smtClean="0">
                <a:solidFill>
                  <a:srgbClr val="001F5F"/>
                </a:solidFill>
                <a:latin typeface="Calibri"/>
                <a:cs typeface="Calibri"/>
              </a:rPr>
              <a:t>ing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327573" y="1517141"/>
            <a:ext cx="117454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7" name="object 27"/>
          <p:cNvSpPr txBox="1"/>
          <p:nvPr/>
        </p:nvSpPr>
        <p:spPr>
          <a:xfrm>
            <a:off x="5080346" y="1517141"/>
            <a:ext cx="11472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8" name="object 28"/>
          <p:cNvSpPr txBox="1"/>
          <p:nvPr/>
        </p:nvSpPr>
        <p:spPr>
          <a:xfrm>
            <a:off x="4526337" y="1517141"/>
            <a:ext cx="120646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67400" y="1524000"/>
            <a:ext cx="3276600" cy="510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623823"/>
            <a:ext cx="8144525" cy="532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70"/>
              </a:lnSpc>
              <a:spcBef>
                <a:spcPts val="208"/>
              </a:spcBef>
            </a:pPr>
            <a:r>
              <a:rPr sz="6000" b="1" u="heavy" spc="0" baseline="3413" dirty="0" smtClean="0">
                <a:solidFill>
                  <a:srgbClr val="85200F"/>
                </a:solidFill>
                <a:latin typeface="Calibri"/>
                <a:cs typeface="Calibri"/>
              </a:rPr>
              <a:t>Su</a:t>
            </a:r>
            <a:r>
              <a:rPr sz="6000" b="1" u="heavy" spc="29" baseline="3413" dirty="0" smtClean="0">
                <a:solidFill>
                  <a:srgbClr val="85200F"/>
                </a:solidFill>
                <a:latin typeface="Calibri"/>
                <a:cs typeface="Calibri"/>
              </a:rPr>
              <a:t>g</a:t>
            </a:r>
            <a:r>
              <a:rPr sz="6000" b="1" u="heavy" spc="-50" baseline="3413" dirty="0" smtClean="0">
                <a:solidFill>
                  <a:srgbClr val="85200F"/>
                </a:solidFill>
                <a:latin typeface="Calibri"/>
                <a:cs typeface="Calibri"/>
              </a:rPr>
              <a:t>g</a:t>
            </a:r>
            <a:r>
              <a:rPr sz="6000" b="1" u="heavy" spc="0" baseline="3413" dirty="0" smtClean="0">
                <a:solidFill>
                  <a:srgbClr val="85200F"/>
                </a:solidFill>
                <a:latin typeface="Calibri"/>
                <a:cs typeface="Calibri"/>
              </a:rPr>
              <a:t>e</a:t>
            </a:r>
            <a:r>
              <a:rPr sz="6000" b="1" u="heavy" spc="-39" baseline="3413" dirty="0" smtClean="0">
                <a:solidFill>
                  <a:srgbClr val="85200F"/>
                </a:solidFill>
                <a:latin typeface="Calibri"/>
                <a:cs typeface="Calibri"/>
              </a:rPr>
              <a:t>s</a:t>
            </a:r>
            <a:r>
              <a:rPr sz="6000" b="1" u="heavy" spc="0" baseline="3413" dirty="0" smtClean="0">
                <a:solidFill>
                  <a:srgbClr val="85200F"/>
                </a:solidFill>
                <a:latin typeface="Calibri"/>
                <a:cs typeface="Calibri"/>
              </a:rPr>
              <a:t>tion</a:t>
            </a:r>
            <a:r>
              <a:rPr sz="6000" b="1" u="heavy" spc="-160" baseline="3413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6000" b="1" u="heavy" spc="-50" baseline="3413" dirty="0" smtClean="0">
                <a:solidFill>
                  <a:srgbClr val="85200F"/>
                </a:solidFill>
                <a:latin typeface="Calibri"/>
                <a:cs typeface="Calibri"/>
              </a:rPr>
              <a:t>F</a:t>
            </a:r>
            <a:r>
              <a:rPr sz="6000" b="1" u="heavy" spc="0" baseline="3413" dirty="0" smtClean="0">
                <a:solidFill>
                  <a:srgbClr val="85200F"/>
                </a:solidFill>
                <a:latin typeface="Calibri"/>
                <a:cs typeface="Calibri"/>
              </a:rPr>
              <a:t>or</a:t>
            </a:r>
            <a:r>
              <a:rPr sz="6000" b="1" u="heavy" spc="-63" baseline="3413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6000" b="1" u="heavy" spc="0" baseline="3413" dirty="0" smtClean="0">
                <a:solidFill>
                  <a:srgbClr val="85200F"/>
                </a:solidFill>
                <a:latin typeface="Calibri"/>
                <a:cs typeface="Calibri"/>
              </a:rPr>
              <a:t>S</a:t>
            </a:r>
            <a:r>
              <a:rPr sz="6000" b="1" u="heavy" spc="-29" baseline="3413" dirty="0" smtClean="0">
                <a:solidFill>
                  <a:srgbClr val="85200F"/>
                </a:solidFill>
                <a:latin typeface="Calibri"/>
                <a:cs typeface="Calibri"/>
              </a:rPr>
              <a:t>c</a:t>
            </a:r>
            <a:r>
              <a:rPr sz="6000" b="1" u="heavy" spc="0" baseline="3413" dirty="0" smtClean="0">
                <a:solidFill>
                  <a:srgbClr val="85200F"/>
                </a:solidFill>
                <a:latin typeface="Calibri"/>
                <a:cs typeface="Calibri"/>
              </a:rPr>
              <a:t>oring</a:t>
            </a:r>
            <a:r>
              <a:rPr sz="6000" b="1" u="heavy" spc="-100" baseline="3413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6000" b="1" u="heavy" spc="0" baseline="3413" dirty="0" smtClean="0">
                <a:solidFill>
                  <a:srgbClr val="85200F"/>
                </a:solidFill>
                <a:latin typeface="Calibri"/>
                <a:cs typeface="Calibri"/>
              </a:rPr>
              <a:t>Ess</a:t>
            </a:r>
            <a:r>
              <a:rPr sz="6000" b="1" u="heavy" spc="-75" baseline="3413" dirty="0" smtClean="0">
                <a:solidFill>
                  <a:srgbClr val="85200F"/>
                </a:solidFill>
                <a:latin typeface="Calibri"/>
                <a:cs typeface="Calibri"/>
              </a:rPr>
              <a:t>a</a:t>
            </a:r>
            <a:r>
              <a:rPr sz="6000" b="1" u="heavy" spc="0" baseline="3413" dirty="0" smtClean="0">
                <a:solidFill>
                  <a:srgbClr val="85200F"/>
                </a:solidFill>
                <a:latin typeface="Calibri"/>
                <a:cs typeface="Calibri"/>
              </a:rPr>
              <a:t>y</a:t>
            </a:r>
            <a:r>
              <a:rPr sz="6000" b="1" u="heavy" spc="-79" baseline="3413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6000" b="1" u="heavy" spc="0" baseline="3413" dirty="0" smtClean="0">
                <a:solidFill>
                  <a:srgbClr val="85200F"/>
                </a:solidFill>
                <a:latin typeface="Calibri"/>
                <a:cs typeface="Calibri"/>
              </a:rPr>
              <a:t>Que</a:t>
            </a:r>
            <a:r>
              <a:rPr sz="6000" b="1" u="heavy" spc="-44" baseline="3413" dirty="0" smtClean="0">
                <a:solidFill>
                  <a:srgbClr val="85200F"/>
                </a:solidFill>
                <a:latin typeface="Calibri"/>
                <a:cs typeface="Calibri"/>
              </a:rPr>
              <a:t>s</a:t>
            </a:r>
            <a:r>
              <a:rPr sz="6000" b="1" u="heavy" spc="0" baseline="3413" dirty="0" smtClean="0">
                <a:solidFill>
                  <a:srgbClr val="85200F"/>
                </a:solidFill>
                <a:latin typeface="Calibri"/>
                <a:cs typeface="Calibri"/>
              </a:rPr>
              <a:t>tion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8340" y="1753922"/>
            <a:ext cx="215798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31544" y="1775358"/>
            <a:ext cx="4884051" cy="3966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S</a:t>
            </a:r>
            <a:r>
              <a:rPr sz="4200" spc="-19" baseline="2925" dirty="0" smtClean="0">
                <a:latin typeface="Calibri"/>
                <a:cs typeface="Calibri"/>
              </a:rPr>
              <a:t>c</a:t>
            </a:r>
            <a:r>
              <a:rPr sz="4200" spc="0" baseline="2925" dirty="0" smtClean="0">
                <a:latin typeface="Calibri"/>
                <a:cs typeface="Calibri"/>
              </a:rPr>
              <a:t>o</a:t>
            </a:r>
            <a:r>
              <a:rPr sz="4200" spc="-39" baseline="2925" dirty="0" smtClean="0">
                <a:latin typeface="Calibri"/>
                <a:cs typeface="Calibri"/>
              </a:rPr>
              <a:t>r</a:t>
            </a:r>
            <a:r>
              <a:rPr sz="4200" spc="0" baseline="2925" dirty="0" smtClean="0">
                <a:latin typeface="Calibri"/>
                <a:cs typeface="Calibri"/>
              </a:rPr>
              <a:t>e</a:t>
            </a:r>
            <a:r>
              <a:rPr sz="4200" spc="-63" baseline="2925" dirty="0" smtClean="0">
                <a:latin typeface="Calibri"/>
                <a:cs typeface="Calibri"/>
              </a:rPr>
              <a:t> </a:t>
            </a:r>
            <a:r>
              <a:rPr sz="4200" spc="0" baseline="2925" dirty="0" smtClean="0">
                <a:latin typeface="Calibri"/>
                <a:cs typeface="Calibri"/>
              </a:rPr>
              <a:t>the</a:t>
            </a:r>
            <a:r>
              <a:rPr sz="4200" spc="-37" baseline="2925" dirty="0" smtClean="0">
                <a:latin typeface="Calibri"/>
                <a:cs typeface="Calibri"/>
              </a:rPr>
              <a:t> </a:t>
            </a:r>
            <a:r>
              <a:rPr sz="4200" spc="-39" baseline="2925" dirty="0" smtClean="0">
                <a:latin typeface="Calibri"/>
                <a:cs typeface="Calibri"/>
              </a:rPr>
              <a:t>r</a:t>
            </a:r>
            <a:r>
              <a:rPr sz="4200" spc="0" baseline="2925" dirty="0" smtClean="0">
                <a:latin typeface="Calibri"/>
                <a:cs typeface="Calibri"/>
              </a:rPr>
              <a:t>es</a:t>
            </a:r>
            <a:r>
              <a:rPr sz="4200" spc="-9" baseline="2925" dirty="0" smtClean="0">
                <a:latin typeface="Calibri"/>
                <a:cs typeface="Calibri"/>
              </a:rPr>
              <a:t>p</a:t>
            </a:r>
            <a:r>
              <a:rPr sz="4200" spc="0" baseline="2925" dirty="0" smtClean="0">
                <a:latin typeface="Calibri"/>
                <a:cs typeface="Calibri"/>
              </a:rPr>
              <a:t>onses</a:t>
            </a:r>
            <a:r>
              <a:rPr sz="4200" spc="-89" baseline="2925" dirty="0" smtClean="0">
                <a:latin typeface="Calibri"/>
                <a:cs typeface="Calibri"/>
              </a:rPr>
              <a:t> </a:t>
            </a:r>
            <a:r>
              <a:rPr sz="4200" spc="0" baseline="2925" dirty="0" smtClean="0">
                <a:latin typeface="Calibri"/>
                <a:cs typeface="Calibri"/>
              </a:rPr>
              <a:t>q</a:t>
            </a:r>
            <a:r>
              <a:rPr sz="4200" spc="-14" baseline="2925" dirty="0" smtClean="0">
                <a:latin typeface="Calibri"/>
                <a:cs typeface="Calibri"/>
              </a:rPr>
              <a:t>u</a:t>
            </a:r>
            <a:r>
              <a:rPr sz="4200" spc="0" baseline="2925" dirty="0" smtClean="0">
                <a:latin typeface="Calibri"/>
                <a:cs typeface="Calibri"/>
              </a:rPr>
              <a:t>e</a:t>
            </a:r>
            <a:r>
              <a:rPr sz="4200" spc="-39" baseline="2925" dirty="0" smtClean="0">
                <a:latin typeface="Calibri"/>
                <a:cs typeface="Calibri"/>
              </a:rPr>
              <a:t>s</a:t>
            </a:r>
            <a:r>
              <a:rPr sz="4200" spc="0" baseline="2925" dirty="0" smtClean="0">
                <a:latin typeface="Calibri"/>
                <a:cs typeface="Calibri"/>
              </a:rPr>
              <a:t>t</a:t>
            </a:r>
            <a:r>
              <a:rPr sz="4200" spc="-4" baseline="2925" dirty="0" smtClean="0">
                <a:latin typeface="Calibri"/>
                <a:cs typeface="Calibri"/>
              </a:rPr>
              <a:t>i</a:t>
            </a:r>
            <a:r>
              <a:rPr sz="4200" spc="0" baseline="2925" dirty="0" smtClean="0">
                <a:latin typeface="Calibri"/>
                <a:cs typeface="Calibri"/>
              </a:rPr>
              <a:t>o</a:t>
            </a:r>
            <a:r>
              <a:rPr sz="4200" spc="4" baseline="2925" dirty="0" smtClean="0">
                <a:latin typeface="Calibri"/>
                <a:cs typeface="Calibri"/>
              </a:rPr>
              <a:t>n-</a:t>
            </a:r>
            <a:r>
              <a:rPr sz="4200" spc="-14" baseline="2925" dirty="0" smtClean="0">
                <a:latin typeface="Calibri"/>
                <a:cs typeface="Calibri"/>
              </a:rPr>
              <a:t>b</a:t>
            </a:r>
            <a:r>
              <a:rPr sz="4200" spc="4" baseline="2925" dirty="0" smtClean="0">
                <a:latin typeface="Calibri"/>
                <a:cs typeface="Calibri"/>
              </a:rPr>
              <a:t>y</a:t>
            </a:r>
            <a:r>
              <a:rPr sz="4200" spc="0" baseline="2925" dirty="0" smtClean="0">
                <a:latin typeface="Calibri"/>
                <a:cs typeface="Calibri"/>
              </a:rPr>
              <a:t>-</a:t>
            </a:r>
            <a:endParaRPr sz="2800">
              <a:latin typeface="Calibri"/>
              <a:cs typeface="Calibri"/>
            </a:endParaRPr>
          </a:p>
          <a:p>
            <a:pPr marL="12700" marR="53309">
              <a:lnSpc>
                <a:spcPts val="3365"/>
              </a:lnSpc>
              <a:spcBef>
                <a:spcPts val="20"/>
              </a:spcBef>
            </a:pPr>
            <a:r>
              <a:rPr sz="4200" spc="0" baseline="1950" dirty="0" smtClean="0">
                <a:latin typeface="Calibri"/>
                <a:cs typeface="Calibri"/>
              </a:rPr>
              <a:t>que</a:t>
            </a:r>
            <a:r>
              <a:rPr sz="4200" spc="-44" baseline="1950" dirty="0" smtClean="0">
                <a:latin typeface="Calibri"/>
                <a:cs typeface="Calibri"/>
              </a:rPr>
              <a:t>s</a:t>
            </a:r>
            <a:r>
              <a:rPr sz="4200" spc="0" baseline="1950" dirty="0" smtClean="0">
                <a:latin typeface="Calibri"/>
                <a:cs typeface="Calibri"/>
              </a:rPr>
              <a:t>tion</a:t>
            </a:r>
            <a:r>
              <a:rPr sz="4200" spc="-59" baseline="1950" dirty="0" smtClean="0">
                <a:latin typeface="Calibri"/>
                <a:cs typeface="Calibri"/>
              </a:rPr>
              <a:t> </a:t>
            </a:r>
            <a:r>
              <a:rPr sz="4200" spc="-64" baseline="1950" dirty="0" smtClean="0">
                <a:latin typeface="Calibri"/>
                <a:cs typeface="Calibri"/>
              </a:rPr>
              <a:t>r</a:t>
            </a:r>
            <a:r>
              <a:rPr sz="4200" spc="-19" baseline="1950" dirty="0" smtClean="0">
                <a:latin typeface="Calibri"/>
                <a:cs typeface="Calibri"/>
              </a:rPr>
              <a:t>a</a:t>
            </a:r>
            <a:r>
              <a:rPr sz="4200" spc="0" baseline="1950" dirty="0" smtClean="0">
                <a:latin typeface="Calibri"/>
                <a:cs typeface="Calibri"/>
              </a:rPr>
              <a:t>ther</a:t>
            </a:r>
            <a:r>
              <a:rPr sz="4200" spc="-70" baseline="1950" dirty="0" smtClean="0">
                <a:latin typeface="Calibri"/>
                <a:cs typeface="Calibri"/>
              </a:rPr>
              <a:t> </a:t>
            </a:r>
            <a:r>
              <a:rPr sz="4200" spc="0" baseline="1950" dirty="0" smtClean="0">
                <a:latin typeface="Calibri"/>
                <a:cs typeface="Calibri"/>
              </a:rPr>
              <a:t>than</a:t>
            </a:r>
            <a:r>
              <a:rPr sz="4200" spc="-52" baseline="1950" dirty="0" smtClean="0">
                <a:latin typeface="Calibri"/>
                <a:cs typeface="Calibri"/>
              </a:rPr>
              <a:t> </a:t>
            </a:r>
            <a:r>
              <a:rPr sz="4200" spc="-34" baseline="1950" dirty="0" smtClean="0">
                <a:latin typeface="Calibri"/>
                <a:cs typeface="Calibri"/>
              </a:rPr>
              <a:t>s</a:t>
            </a:r>
            <a:r>
              <a:rPr sz="4200" spc="0" baseline="1950" dirty="0" smtClean="0">
                <a:latin typeface="Calibri"/>
                <a:cs typeface="Calibri"/>
              </a:rPr>
              <a:t>tu</a:t>
            </a:r>
            <a:r>
              <a:rPr sz="4200" spc="-9" baseline="1950" dirty="0" smtClean="0">
                <a:latin typeface="Calibri"/>
                <a:cs typeface="Calibri"/>
              </a:rPr>
              <a:t>d</a:t>
            </a:r>
            <a:r>
              <a:rPr sz="4200" spc="0" baseline="1950" dirty="0" smtClean="0">
                <a:latin typeface="Calibri"/>
                <a:cs typeface="Calibri"/>
              </a:rPr>
              <a:t>e</a:t>
            </a:r>
            <a:r>
              <a:rPr sz="4200" spc="-29" baseline="1950" dirty="0" smtClean="0">
                <a:latin typeface="Calibri"/>
                <a:cs typeface="Calibri"/>
              </a:rPr>
              <a:t>n</a:t>
            </a:r>
            <a:r>
              <a:rPr sz="4200" spc="9" baseline="1950" dirty="0" smtClean="0">
                <a:latin typeface="Calibri"/>
                <a:cs typeface="Calibri"/>
              </a:rPr>
              <a:t>t</a:t>
            </a:r>
            <a:r>
              <a:rPr sz="4200" spc="-4" baseline="1950" dirty="0" smtClean="0">
                <a:latin typeface="Calibri"/>
                <a:cs typeface="Calibri"/>
              </a:rPr>
              <a:t>-</a:t>
            </a:r>
            <a:r>
              <a:rPr sz="4200" spc="-14" baseline="1950" dirty="0" smtClean="0">
                <a:latin typeface="Calibri"/>
                <a:cs typeface="Calibri"/>
              </a:rPr>
              <a:t>b</a:t>
            </a:r>
            <a:r>
              <a:rPr sz="4200" spc="4" baseline="1950" dirty="0" smtClean="0">
                <a:latin typeface="Calibri"/>
                <a:cs typeface="Calibri"/>
              </a:rPr>
              <a:t>y</a:t>
            </a:r>
            <a:r>
              <a:rPr sz="4200" spc="0" baseline="1950" dirty="0" smtClean="0">
                <a:latin typeface="Calibri"/>
                <a:cs typeface="Calibri"/>
              </a:rPr>
              <a:t>-</a:t>
            </a:r>
            <a:endParaRPr sz="2800">
              <a:latin typeface="Calibri"/>
              <a:cs typeface="Calibri"/>
            </a:endParaRPr>
          </a:p>
          <a:p>
            <a:pPr marL="12700" marR="53309">
              <a:lnSpc>
                <a:spcPts val="3360"/>
              </a:lnSpc>
            </a:pPr>
            <a:r>
              <a:rPr sz="4200" spc="-34" baseline="1950" dirty="0" smtClean="0">
                <a:latin typeface="Calibri"/>
                <a:cs typeface="Calibri"/>
              </a:rPr>
              <a:t>s</a:t>
            </a:r>
            <a:r>
              <a:rPr sz="4200" spc="0" baseline="1950" dirty="0" smtClean="0">
                <a:latin typeface="Calibri"/>
                <a:cs typeface="Calibri"/>
              </a:rPr>
              <a:t>tu</a:t>
            </a:r>
            <a:r>
              <a:rPr sz="4200" spc="-9" baseline="1950" dirty="0" smtClean="0">
                <a:latin typeface="Calibri"/>
                <a:cs typeface="Calibri"/>
              </a:rPr>
              <a:t>d</a:t>
            </a:r>
            <a:r>
              <a:rPr sz="4200" spc="0" baseline="1950" dirty="0" smtClean="0">
                <a:latin typeface="Calibri"/>
                <a:cs typeface="Calibri"/>
              </a:rPr>
              <a:t>e</a:t>
            </a:r>
            <a:r>
              <a:rPr sz="4200" spc="-29" baseline="1950" dirty="0" smtClean="0">
                <a:latin typeface="Calibri"/>
                <a:cs typeface="Calibri"/>
              </a:rPr>
              <a:t>n</a:t>
            </a:r>
            <a:r>
              <a:rPr sz="4200" spc="0" baseline="1950" dirty="0" smtClean="0">
                <a:latin typeface="Calibri"/>
                <a:cs typeface="Calibri"/>
              </a:rPr>
              <a:t>t.</a:t>
            </a:r>
            <a:endParaRPr sz="2800">
              <a:latin typeface="Calibri"/>
              <a:cs typeface="Calibri"/>
            </a:endParaRPr>
          </a:p>
          <a:p>
            <a:pPr marL="12700" marR="470608">
              <a:lnSpc>
                <a:spcPct val="99995"/>
              </a:lnSpc>
              <a:spcBef>
                <a:spcPts val="491"/>
              </a:spcBef>
            </a:pPr>
            <a:r>
              <a:rPr sz="2800" spc="0" dirty="0" smtClean="0">
                <a:latin typeface="Calibri"/>
                <a:cs typeface="Calibri"/>
              </a:rPr>
              <a:t>D</a:t>
            </a:r>
            <a:r>
              <a:rPr sz="2800" spc="-9" dirty="0" smtClean="0">
                <a:latin typeface="Calibri"/>
                <a:cs typeface="Calibri"/>
              </a:rPr>
              <a:t>i</a:t>
            </a:r>
            <a:r>
              <a:rPr sz="2800" spc="0" dirty="0" smtClean="0">
                <a:latin typeface="Calibri"/>
                <a:cs typeface="Calibri"/>
              </a:rPr>
              <a:t>sasso</a:t>
            </a:r>
            <a:r>
              <a:rPr sz="2800" spc="4" dirty="0" smtClean="0">
                <a:latin typeface="Calibri"/>
                <a:cs typeface="Calibri"/>
              </a:rPr>
              <a:t>c</a:t>
            </a:r>
            <a:r>
              <a:rPr sz="2800" spc="0" dirty="0" smtClean="0">
                <a:latin typeface="Calibri"/>
                <a:cs typeface="Calibri"/>
              </a:rPr>
              <a:t>i</a:t>
            </a:r>
            <a:r>
              <a:rPr sz="2800" spc="-25" dirty="0" smtClean="0">
                <a:latin typeface="Calibri"/>
                <a:cs typeface="Calibri"/>
              </a:rPr>
              <a:t>at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-124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the</a:t>
            </a:r>
            <a:r>
              <a:rPr sz="2800" spc="-28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i</a:t>
            </a:r>
            <a:r>
              <a:rPr sz="2800" spc="-9" dirty="0" smtClean="0">
                <a:latin typeface="Calibri"/>
                <a:cs typeface="Calibri"/>
              </a:rPr>
              <a:t>d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-29" dirty="0" smtClean="0">
                <a:latin typeface="Calibri"/>
                <a:cs typeface="Calibri"/>
              </a:rPr>
              <a:t>n</a:t>
            </a:r>
            <a:r>
              <a:rPr sz="2800" spc="0" dirty="0" smtClean="0">
                <a:latin typeface="Calibri"/>
                <a:cs typeface="Calibri"/>
              </a:rPr>
              <a:t>ti</a:t>
            </a:r>
            <a:r>
              <a:rPr sz="2800" spc="-4" dirty="0" smtClean="0">
                <a:latin typeface="Calibri"/>
                <a:cs typeface="Calibri"/>
              </a:rPr>
              <a:t>t</a:t>
            </a:r>
            <a:r>
              <a:rPr sz="2800" spc="0" dirty="0" smtClean="0">
                <a:latin typeface="Calibri"/>
                <a:cs typeface="Calibri"/>
              </a:rPr>
              <a:t>y</a:t>
            </a:r>
            <a:r>
              <a:rPr sz="2800" spc="-67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of </a:t>
            </a:r>
            <a:r>
              <a:rPr sz="2800" spc="-34" dirty="0" smtClean="0">
                <a:latin typeface="Calibri"/>
                <a:cs typeface="Calibri"/>
              </a:rPr>
              <a:t>s</a:t>
            </a:r>
            <a:r>
              <a:rPr sz="2800" spc="0" dirty="0" smtClean="0">
                <a:latin typeface="Calibri"/>
                <a:cs typeface="Calibri"/>
              </a:rPr>
              <a:t>tu</a:t>
            </a:r>
            <a:r>
              <a:rPr sz="2800" spc="-9" dirty="0" smtClean="0">
                <a:latin typeface="Calibri"/>
                <a:cs typeface="Calibri"/>
              </a:rPr>
              <a:t>d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-29" dirty="0" smtClean="0">
                <a:latin typeface="Calibri"/>
                <a:cs typeface="Calibri"/>
              </a:rPr>
              <a:t>n</a:t>
            </a:r>
            <a:r>
              <a:rPr sz="2800" spc="0" dirty="0" smtClean="0">
                <a:latin typeface="Calibri"/>
                <a:cs typeface="Calibri"/>
              </a:rPr>
              <a:t>ts</a:t>
            </a:r>
            <a:r>
              <a:rPr sz="2800" spc="-53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f</a:t>
            </a:r>
            <a:r>
              <a:rPr sz="2800" spc="-54" dirty="0" smtClean="0">
                <a:latin typeface="Calibri"/>
                <a:cs typeface="Calibri"/>
              </a:rPr>
              <a:t>r</a:t>
            </a:r>
            <a:r>
              <a:rPr sz="2800" spc="0" dirty="0" smtClean="0">
                <a:latin typeface="Calibri"/>
                <a:cs typeface="Calibri"/>
              </a:rPr>
              <a:t>om</a:t>
            </a:r>
            <a:r>
              <a:rPr sz="2800" spc="-40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the</a:t>
            </a:r>
            <a:r>
              <a:rPr sz="2800" spc="-9" dirty="0" smtClean="0">
                <a:latin typeface="Calibri"/>
                <a:cs typeface="Calibri"/>
              </a:rPr>
              <a:t>i</a:t>
            </a:r>
            <a:r>
              <a:rPr sz="2800" spc="0" dirty="0" smtClean="0">
                <a:latin typeface="Calibri"/>
                <a:cs typeface="Calibri"/>
              </a:rPr>
              <a:t>r</a:t>
            </a:r>
            <a:r>
              <a:rPr sz="2800" spc="-44" dirty="0" smtClean="0">
                <a:latin typeface="Calibri"/>
                <a:cs typeface="Calibri"/>
              </a:rPr>
              <a:t> </a:t>
            </a:r>
            <a:r>
              <a:rPr sz="2800" spc="-39" dirty="0" smtClean="0">
                <a:latin typeface="Calibri"/>
                <a:cs typeface="Calibri"/>
              </a:rPr>
              <a:t>r</a:t>
            </a:r>
            <a:r>
              <a:rPr sz="2800" spc="0" dirty="0" smtClean="0">
                <a:latin typeface="Calibri"/>
                <a:cs typeface="Calibri"/>
              </a:rPr>
              <a:t>espons</a:t>
            </a:r>
            <a:r>
              <a:rPr sz="2800" spc="-9" dirty="0" smtClean="0">
                <a:latin typeface="Calibri"/>
                <a:cs typeface="Calibri"/>
              </a:rPr>
              <a:t>e</a:t>
            </a:r>
            <a:r>
              <a:rPr sz="2800" spc="0" dirty="0" smtClean="0">
                <a:latin typeface="Calibri"/>
                <a:cs typeface="Calibri"/>
              </a:rPr>
              <a:t>s du</a:t>
            </a:r>
            <a:r>
              <a:rPr sz="2800" spc="-9" dirty="0" smtClean="0">
                <a:latin typeface="Calibri"/>
                <a:cs typeface="Calibri"/>
              </a:rPr>
              <a:t>r</a:t>
            </a:r>
            <a:r>
              <a:rPr sz="2800" spc="0" dirty="0" smtClean="0">
                <a:latin typeface="Calibri"/>
                <a:cs typeface="Calibri"/>
              </a:rPr>
              <a:t>i</a:t>
            </a:r>
            <a:r>
              <a:rPr sz="2800" spc="-9" dirty="0" smtClean="0">
                <a:latin typeface="Calibri"/>
                <a:cs typeface="Calibri"/>
              </a:rPr>
              <a:t>n</a:t>
            </a:r>
            <a:r>
              <a:rPr sz="2800" spc="0" dirty="0" smtClean="0">
                <a:latin typeface="Calibri"/>
                <a:cs typeface="Calibri"/>
              </a:rPr>
              <a:t>g</a:t>
            </a:r>
            <a:r>
              <a:rPr sz="2800" spc="-33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the</a:t>
            </a:r>
            <a:r>
              <a:rPr sz="2800" spc="-37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g</a:t>
            </a:r>
            <a:r>
              <a:rPr sz="2800" spc="-59" dirty="0" smtClean="0">
                <a:latin typeface="Calibri"/>
                <a:cs typeface="Calibri"/>
              </a:rPr>
              <a:t>r</a:t>
            </a:r>
            <a:r>
              <a:rPr sz="2800" spc="0" dirty="0" smtClean="0">
                <a:latin typeface="Calibri"/>
                <a:cs typeface="Calibri"/>
              </a:rPr>
              <a:t>adi</a:t>
            </a:r>
            <a:r>
              <a:rPr sz="2800" spc="-9" dirty="0" smtClean="0">
                <a:latin typeface="Calibri"/>
                <a:cs typeface="Calibri"/>
              </a:rPr>
              <a:t>n</a:t>
            </a:r>
            <a:r>
              <a:rPr sz="2800" spc="0" dirty="0" smtClean="0">
                <a:latin typeface="Calibri"/>
                <a:cs typeface="Calibri"/>
              </a:rPr>
              <a:t>g</a:t>
            </a:r>
            <a:r>
              <a:rPr sz="2800" spc="-70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p</a:t>
            </a:r>
            <a:r>
              <a:rPr sz="2800" spc="-54" dirty="0" smtClean="0">
                <a:latin typeface="Calibri"/>
                <a:cs typeface="Calibri"/>
              </a:rPr>
              <a:t>r</a:t>
            </a:r>
            <a:r>
              <a:rPr sz="2800" spc="0" dirty="0" smtClean="0">
                <a:latin typeface="Calibri"/>
                <a:cs typeface="Calibri"/>
              </a:rPr>
              <a:t>ocess.</a:t>
            </a:r>
            <a:endParaRPr sz="2800">
              <a:latin typeface="Calibri"/>
              <a:cs typeface="Calibri"/>
            </a:endParaRPr>
          </a:p>
          <a:p>
            <a:pPr marL="12700" marR="407239">
              <a:lnSpc>
                <a:spcPct val="99995"/>
              </a:lnSpc>
              <a:spcBef>
                <a:spcPts val="672"/>
              </a:spcBef>
            </a:pPr>
            <a:r>
              <a:rPr sz="2800" spc="0" dirty="0" smtClean="0">
                <a:latin typeface="Calibri"/>
                <a:cs typeface="Calibri"/>
              </a:rPr>
              <a:t>D</a:t>
            </a:r>
            <a:r>
              <a:rPr sz="2800" spc="-14" dirty="0" smtClean="0">
                <a:latin typeface="Calibri"/>
                <a:cs typeface="Calibri"/>
              </a:rPr>
              <a:t>e</a:t>
            </a:r>
            <a:r>
              <a:rPr sz="2800" spc="-25" dirty="0" smtClean="0">
                <a:latin typeface="Calibri"/>
                <a:cs typeface="Calibri"/>
              </a:rPr>
              <a:t>t</a:t>
            </a:r>
            <a:r>
              <a:rPr sz="2800" spc="0" dirty="0" smtClean="0">
                <a:latin typeface="Calibri"/>
                <a:cs typeface="Calibri"/>
              </a:rPr>
              <a:t>erm</a:t>
            </a:r>
            <a:r>
              <a:rPr sz="2800" spc="-9" dirty="0" smtClean="0">
                <a:latin typeface="Calibri"/>
                <a:cs typeface="Calibri"/>
              </a:rPr>
              <a:t>i</a:t>
            </a:r>
            <a:r>
              <a:rPr sz="2800" spc="0" dirty="0" smtClean="0">
                <a:latin typeface="Calibri"/>
                <a:cs typeface="Calibri"/>
              </a:rPr>
              <a:t>ne</a:t>
            </a:r>
            <a:r>
              <a:rPr sz="2800" spc="-111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in</a:t>
            </a:r>
            <a:r>
              <a:rPr sz="2800" spc="-21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ad</a:t>
            </a:r>
            <a:r>
              <a:rPr sz="2800" spc="-39" dirty="0" smtClean="0">
                <a:latin typeface="Calibri"/>
                <a:cs typeface="Calibri"/>
              </a:rPr>
              <a:t>v</a:t>
            </a:r>
            <a:r>
              <a:rPr sz="2800" spc="0" dirty="0" smtClean="0">
                <a:latin typeface="Calibri"/>
                <a:cs typeface="Calibri"/>
              </a:rPr>
              <a:t>ance</a:t>
            </a:r>
            <a:r>
              <a:rPr sz="2800" spc="-84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wh</a:t>
            </a:r>
            <a:r>
              <a:rPr sz="2800" spc="-19" dirty="0" smtClean="0">
                <a:latin typeface="Calibri"/>
                <a:cs typeface="Calibri"/>
              </a:rPr>
              <a:t>a</a:t>
            </a:r>
            <a:r>
              <a:rPr sz="2800" spc="0" dirty="0" smtClean="0">
                <a:latin typeface="Calibri"/>
                <a:cs typeface="Calibri"/>
              </a:rPr>
              <a:t>t aspects</a:t>
            </a:r>
            <a:r>
              <a:rPr sz="2800" spc="-65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of</a:t>
            </a:r>
            <a:r>
              <a:rPr sz="2800" spc="-9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the</a:t>
            </a:r>
            <a:r>
              <a:rPr sz="2800" spc="-37" dirty="0" smtClean="0">
                <a:latin typeface="Calibri"/>
                <a:cs typeface="Calibri"/>
              </a:rPr>
              <a:t> </a:t>
            </a:r>
            <a:r>
              <a:rPr sz="2800" spc="-34" dirty="0" smtClean="0">
                <a:latin typeface="Calibri"/>
                <a:cs typeface="Calibri"/>
              </a:rPr>
              <a:t>r</a:t>
            </a:r>
            <a:r>
              <a:rPr sz="2800" spc="0" dirty="0" smtClean="0">
                <a:latin typeface="Calibri"/>
                <a:cs typeface="Calibri"/>
              </a:rPr>
              <a:t>es</a:t>
            </a:r>
            <a:r>
              <a:rPr sz="2800" spc="-9" dirty="0" smtClean="0">
                <a:latin typeface="Calibri"/>
                <a:cs typeface="Calibri"/>
              </a:rPr>
              <a:t>p</a:t>
            </a:r>
            <a:r>
              <a:rPr sz="2800" spc="0" dirty="0" smtClean="0">
                <a:latin typeface="Calibri"/>
                <a:cs typeface="Calibri"/>
              </a:rPr>
              <a:t>onse</a:t>
            </a:r>
            <a:r>
              <a:rPr sz="2800" spc="-78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wi</a:t>
            </a:r>
            <a:r>
              <a:rPr sz="2800" spc="-9" dirty="0" smtClean="0">
                <a:latin typeface="Calibri"/>
                <a:cs typeface="Calibri"/>
              </a:rPr>
              <a:t>l</a:t>
            </a:r>
            <a:r>
              <a:rPr sz="2800" spc="0" dirty="0" smtClean="0">
                <a:latin typeface="Calibri"/>
                <a:cs typeface="Calibri"/>
              </a:rPr>
              <a:t>l or wi</a:t>
            </a:r>
            <a:r>
              <a:rPr sz="2800" spc="-4" dirty="0" smtClean="0">
                <a:latin typeface="Calibri"/>
                <a:cs typeface="Calibri"/>
              </a:rPr>
              <a:t>l</a:t>
            </a:r>
            <a:r>
              <a:rPr sz="2800" spc="0" dirty="0" smtClean="0">
                <a:latin typeface="Calibri"/>
                <a:cs typeface="Calibri"/>
              </a:rPr>
              <a:t>l</a:t>
            </a:r>
            <a:r>
              <a:rPr sz="2800" spc="-32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not</a:t>
            </a:r>
            <a:r>
              <a:rPr sz="2800" spc="-38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be</a:t>
            </a:r>
            <a:r>
              <a:rPr sz="2800" spc="-18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jud</a:t>
            </a:r>
            <a:r>
              <a:rPr sz="2800" spc="-25" dirty="0" smtClean="0">
                <a:latin typeface="Calibri"/>
                <a:cs typeface="Calibri"/>
              </a:rPr>
              <a:t>g</a:t>
            </a:r>
            <a:r>
              <a:rPr sz="2800" spc="0" dirty="0" smtClean="0">
                <a:latin typeface="Calibri"/>
                <a:cs typeface="Calibri"/>
              </a:rPr>
              <a:t>ed</a:t>
            </a:r>
            <a:r>
              <a:rPr sz="2800" spc="-57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in</a:t>
            </a:r>
            <a:r>
              <a:rPr sz="2800" spc="-21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s</a:t>
            </a:r>
            <a:r>
              <a:rPr sz="2800" spc="-19" dirty="0" smtClean="0">
                <a:latin typeface="Calibri"/>
                <a:cs typeface="Calibri"/>
              </a:rPr>
              <a:t>c</a:t>
            </a:r>
            <a:r>
              <a:rPr sz="2800" spc="0" dirty="0" smtClean="0">
                <a:latin typeface="Calibri"/>
                <a:cs typeface="Calibri"/>
              </a:rPr>
              <a:t>ori</a:t>
            </a:r>
            <a:r>
              <a:rPr sz="2800" spc="-9" dirty="0" smtClean="0">
                <a:latin typeface="Calibri"/>
                <a:cs typeface="Calibri"/>
              </a:rPr>
              <a:t>n</a:t>
            </a:r>
            <a:r>
              <a:rPr sz="2800" spc="0" dirty="0" smtClean="0">
                <a:latin typeface="Calibri"/>
                <a:cs typeface="Calibri"/>
              </a:rPr>
              <a:t>g.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8340" y="3120054"/>
            <a:ext cx="2156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8340" y="4485812"/>
            <a:ext cx="215646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42949" y="877442"/>
            <a:ext cx="117454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5290855" y="877442"/>
            <a:ext cx="11858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3636762" y="877442"/>
            <a:ext cx="114697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" name="object 11"/>
          <p:cNvSpPr txBox="1"/>
          <p:nvPr/>
        </p:nvSpPr>
        <p:spPr>
          <a:xfrm>
            <a:off x="2838192" y="877442"/>
            <a:ext cx="118535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1540" y="169163"/>
            <a:ext cx="8252459" cy="1670303"/>
          </a:xfrm>
          <a:custGeom>
            <a:avLst/>
            <a:gdLst/>
            <a:ahLst/>
            <a:cxnLst/>
            <a:rect l="l" t="t" r="r" b="b"/>
            <a:pathLst>
              <a:path w="8252459" h="1670303">
                <a:moveTo>
                  <a:pt x="4145788" y="0"/>
                </a:moveTo>
                <a:lnTo>
                  <a:pt x="3743071" y="11175"/>
                </a:lnTo>
                <a:lnTo>
                  <a:pt x="3379597" y="42925"/>
                </a:lnTo>
                <a:lnTo>
                  <a:pt x="3026156" y="85978"/>
                </a:lnTo>
                <a:lnTo>
                  <a:pt x="2701798" y="138937"/>
                </a:lnTo>
                <a:lnTo>
                  <a:pt x="2396998" y="203707"/>
                </a:lnTo>
                <a:lnTo>
                  <a:pt x="2121916" y="278510"/>
                </a:lnTo>
                <a:lnTo>
                  <a:pt x="1856739" y="363854"/>
                </a:lnTo>
                <a:lnTo>
                  <a:pt x="1621282" y="449833"/>
                </a:lnTo>
                <a:lnTo>
                  <a:pt x="1395348" y="546353"/>
                </a:lnTo>
                <a:lnTo>
                  <a:pt x="1198498" y="642365"/>
                </a:lnTo>
                <a:lnTo>
                  <a:pt x="1011682" y="749553"/>
                </a:lnTo>
                <a:lnTo>
                  <a:pt x="697357" y="953134"/>
                </a:lnTo>
                <a:lnTo>
                  <a:pt x="559816" y="1059814"/>
                </a:lnTo>
                <a:lnTo>
                  <a:pt x="343928" y="1252854"/>
                </a:lnTo>
                <a:lnTo>
                  <a:pt x="255562" y="1338325"/>
                </a:lnTo>
                <a:lnTo>
                  <a:pt x="186296" y="1424177"/>
                </a:lnTo>
                <a:lnTo>
                  <a:pt x="127546" y="1488439"/>
                </a:lnTo>
                <a:lnTo>
                  <a:pt x="78346" y="1553082"/>
                </a:lnTo>
                <a:lnTo>
                  <a:pt x="39166" y="1606168"/>
                </a:lnTo>
                <a:lnTo>
                  <a:pt x="10032" y="1649094"/>
                </a:lnTo>
                <a:lnTo>
                  <a:pt x="0" y="1670303"/>
                </a:lnTo>
                <a:lnTo>
                  <a:pt x="19583" y="1649094"/>
                </a:lnTo>
                <a:lnTo>
                  <a:pt x="39166" y="1616836"/>
                </a:lnTo>
                <a:lnTo>
                  <a:pt x="78346" y="1563242"/>
                </a:lnTo>
                <a:lnTo>
                  <a:pt x="137579" y="1509648"/>
                </a:lnTo>
                <a:lnTo>
                  <a:pt x="196811" y="1445513"/>
                </a:lnTo>
                <a:lnTo>
                  <a:pt x="275145" y="1381251"/>
                </a:lnTo>
                <a:lnTo>
                  <a:pt x="373075" y="1295907"/>
                </a:lnTo>
                <a:lnTo>
                  <a:pt x="471423" y="1220596"/>
                </a:lnTo>
                <a:lnTo>
                  <a:pt x="599059" y="1135125"/>
                </a:lnTo>
                <a:lnTo>
                  <a:pt x="737108" y="1038605"/>
                </a:lnTo>
                <a:lnTo>
                  <a:pt x="884173" y="953134"/>
                </a:lnTo>
                <a:lnTo>
                  <a:pt x="1060958" y="867282"/>
                </a:lnTo>
                <a:lnTo>
                  <a:pt x="1247648" y="771270"/>
                </a:lnTo>
                <a:lnTo>
                  <a:pt x="1454023" y="695959"/>
                </a:lnTo>
                <a:lnTo>
                  <a:pt x="1679955" y="609980"/>
                </a:lnTo>
                <a:lnTo>
                  <a:pt x="1925574" y="535177"/>
                </a:lnTo>
                <a:lnTo>
                  <a:pt x="2180590" y="471042"/>
                </a:lnTo>
                <a:lnTo>
                  <a:pt x="2466340" y="407415"/>
                </a:lnTo>
                <a:lnTo>
                  <a:pt x="2770505" y="353821"/>
                </a:lnTo>
                <a:lnTo>
                  <a:pt x="3448431" y="289051"/>
                </a:lnTo>
                <a:lnTo>
                  <a:pt x="3811397" y="278510"/>
                </a:lnTo>
                <a:lnTo>
                  <a:pt x="6803720" y="278510"/>
                </a:lnTo>
                <a:lnTo>
                  <a:pt x="6503669" y="214248"/>
                </a:lnTo>
                <a:lnTo>
                  <a:pt x="5973445" y="128904"/>
                </a:lnTo>
                <a:lnTo>
                  <a:pt x="5481955" y="75310"/>
                </a:lnTo>
                <a:lnTo>
                  <a:pt x="5010404" y="32384"/>
                </a:lnTo>
                <a:lnTo>
                  <a:pt x="4558538" y="11175"/>
                </a:lnTo>
                <a:lnTo>
                  <a:pt x="4145788" y="0"/>
                </a:lnTo>
                <a:close/>
              </a:path>
              <a:path w="8252459" h="1670303">
                <a:moveTo>
                  <a:pt x="6803720" y="278510"/>
                </a:moveTo>
                <a:lnTo>
                  <a:pt x="4204589" y="278510"/>
                </a:lnTo>
                <a:lnTo>
                  <a:pt x="4627372" y="289051"/>
                </a:lnTo>
                <a:lnTo>
                  <a:pt x="5069205" y="321436"/>
                </a:lnTo>
                <a:lnTo>
                  <a:pt x="5531104" y="375030"/>
                </a:lnTo>
                <a:lnTo>
                  <a:pt x="6022213" y="449833"/>
                </a:lnTo>
                <a:lnTo>
                  <a:pt x="6542785" y="535177"/>
                </a:lnTo>
                <a:lnTo>
                  <a:pt x="7083552" y="653541"/>
                </a:lnTo>
                <a:lnTo>
                  <a:pt x="7653019" y="792479"/>
                </a:lnTo>
                <a:lnTo>
                  <a:pt x="8252459" y="953134"/>
                </a:lnTo>
                <a:lnTo>
                  <a:pt x="8252459" y="621156"/>
                </a:lnTo>
                <a:lnTo>
                  <a:pt x="7633334" y="460374"/>
                </a:lnTo>
                <a:lnTo>
                  <a:pt x="6803720" y="278510"/>
                </a:lnTo>
                <a:close/>
              </a:path>
            </a:pathLst>
          </a:custGeom>
          <a:solidFill>
            <a:srgbClr val="FAEB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3400" y="321563"/>
            <a:ext cx="8610599" cy="1572767"/>
          </a:xfrm>
          <a:custGeom>
            <a:avLst/>
            <a:gdLst/>
            <a:ahLst/>
            <a:cxnLst/>
            <a:rect l="l" t="t" r="r" b="b"/>
            <a:pathLst>
              <a:path w="8610599" h="1572767">
                <a:moveTo>
                  <a:pt x="4316095" y="0"/>
                </a:moveTo>
                <a:lnTo>
                  <a:pt x="3522726" y="42417"/>
                </a:lnTo>
                <a:lnTo>
                  <a:pt x="2815971" y="128269"/>
                </a:lnTo>
                <a:lnTo>
                  <a:pt x="2500884" y="192404"/>
                </a:lnTo>
                <a:lnTo>
                  <a:pt x="2207514" y="267207"/>
                </a:lnTo>
                <a:lnTo>
                  <a:pt x="1935226" y="342391"/>
                </a:lnTo>
                <a:lnTo>
                  <a:pt x="1685163" y="428370"/>
                </a:lnTo>
                <a:lnTo>
                  <a:pt x="1457452" y="513714"/>
                </a:lnTo>
                <a:lnTo>
                  <a:pt x="1250695" y="609599"/>
                </a:lnTo>
                <a:lnTo>
                  <a:pt x="1054608" y="706627"/>
                </a:lnTo>
                <a:lnTo>
                  <a:pt x="880618" y="802639"/>
                </a:lnTo>
                <a:lnTo>
                  <a:pt x="728954" y="899032"/>
                </a:lnTo>
                <a:lnTo>
                  <a:pt x="587286" y="995044"/>
                </a:lnTo>
                <a:lnTo>
                  <a:pt x="467829" y="1091437"/>
                </a:lnTo>
                <a:lnTo>
                  <a:pt x="358927" y="1177289"/>
                </a:lnTo>
                <a:lnTo>
                  <a:pt x="272237" y="1262760"/>
                </a:lnTo>
                <a:lnTo>
                  <a:pt x="195592" y="1337436"/>
                </a:lnTo>
                <a:lnTo>
                  <a:pt x="130568" y="1402079"/>
                </a:lnTo>
                <a:lnTo>
                  <a:pt x="76123" y="1465706"/>
                </a:lnTo>
                <a:lnTo>
                  <a:pt x="43878" y="1508632"/>
                </a:lnTo>
                <a:lnTo>
                  <a:pt x="11099" y="1551558"/>
                </a:lnTo>
                <a:lnTo>
                  <a:pt x="0" y="1572767"/>
                </a:lnTo>
                <a:lnTo>
                  <a:pt x="21678" y="1551558"/>
                </a:lnTo>
                <a:lnTo>
                  <a:pt x="43878" y="1519300"/>
                </a:lnTo>
                <a:lnTo>
                  <a:pt x="87223" y="1476882"/>
                </a:lnTo>
                <a:lnTo>
                  <a:pt x="141135" y="1423288"/>
                </a:lnTo>
                <a:lnTo>
                  <a:pt x="206692" y="1369821"/>
                </a:lnTo>
                <a:lnTo>
                  <a:pt x="380606" y="1219834"/>
                </a:lnTo>
                <a:lnTo>
                  <a:pt x="619531" y="1070228"/>
                </a:lnTo>
                <a:lnTo>
                  <a:pt x="761238" y="984376"/>
                </a:lnTo>
                <a:lnTo>
                  <a:pt x="924052" y="899032"/>
                </a:lnTo>
                <a:lnTo>
                  <a:pt x="1109091" y="813180"/>
                </a:lnTo>
                <a:lnTo>
                  <a:pt x="1304670" y="727836"/>
                </a:lnTo>
                <a:lnTo>
                  <a:pt x="1511300" y="653033"/>
                </a:lnTo>
                <a:lnTo>
                  <a:pt x="1750822" y="577849"/>
                </a:lnTo>
                <a:lnTo>
                  <a:pt x="2000758" y="503046"/>
                </a:lnTo>
                <a:lnTo>
                  <a:pt x="2283079" y="438403"/>
                </a:lnTo>
                <a:lnTo>
                  <a:pt x="2576449" y="384809"/>
                </a:lnTo>
                <a:lnTo>
                  <a:pt x="3229355" y="299465"/>
                </a:lnTo>
                <a:lnTo>
                  <a:pt x="3979417" y="257047"/>
                </a:lnTo>
                <a:lnTo>
                  <a:pt x="7071970" y="257047"/>
                </a:lnTo>
                <a:lnTo>
                  <a:pt x="6784213" y="203580"/>
                </a:lnTo>
                <a:lnTo>
                  <a:pt x="6240780" y="128269"/>
                </a:lnTo>
                <a:lnTo>
                  <a:pt x="5718556" y="64134"/>
                </a:lnTo>
                <a:lnTo>
                  <a:pt x="5229606" y="32384"/>
                </a:lnTo>
                <a:lnTo>
                  <a:pt x="4762246" y="11049"/>
                </a:lnTo>
                <a:lnTo>
                  <a:pt x="4316095" y="0"/>
                </a:lnTo>
                <a:close/>
              </a:path>
              <a:path w="8610599" h="1572767">
                <a:moveTo>
                  <a:pt x="7071970" y="257047"/>
                </a:moveTo>
                <a:lnTo>
                  <a:pt x="4392295" y="257047"/>
                </a:lnTo>
                <a:lnTo>
                  <a:pt x="4827270" y="278256"/>
                </a:lnTo>
                <a:lnTo>
                  <a:pt x="5284089" y="310641"/>
                </a:lnTo>
                <a:lnTo>
                  <a:pt x="5773039" y="353059"/>
                </a:lnTo>
                <a:lnTo>
                  <a:pt x="6284214" y="417194"/>
                </a:lnTo>
                <a:lnTo>
                  <a:pt x="6827520" y="513714"/>
                </a:lnTo>
                <a:lnTo>
                  <a:pt x="7392670" y="620775"/>
                </a:lnTo>
                <a:lnTo>
                  <a:pt x="7979918" y="749045"/>
                </a:lnTo>
                <a:lnTo>
                  <a:pt x="8610599" y="899032"/>
                </a:lnTo>
                <a:lnTo>
                  <a:pt x="8610599" y="588390"/>
                </a:lnTo>
                <a:lnTo>
                  <a:pt x="7968869" y="438403"/>
                </a:lnTo>
                <a:lnTo>
                  <a:pt x="7360411" y="310641"/>
                </a:lnTo>
                <a:lnTo>
                  <a:pt x="7071970" y="257047"/>
                </a:lnTo>
                <a:close/>
              </a:path>
            </a:pathLst>
          </a:custGeom>
          <a:solidFill>
            <a:srgbClr val="F5CD2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572000"/>
            <a:ext cx="9143999" cy="2285996"/>
          </a:xfrm>
          <a:custGeom>
            <a:avLst/>
            <a:gdLst/>
            <a:ahLst/>
            <a:cxnLst/>
            <a:rect l="l" t="t" r="r" b="b"/>
            <a:pathLst>
              <a:path w="9143999" h="2285996">
                <a:moveTo>
                  <a:pt x="0" y="1124484"/>
                </a:moveTo>
                <a:lnTo>
                  <a:pt x="0" y="2285996"/>
                </a:lnTo>
                <a:lnTo>
                  <a:pt x="9143999" y="2285996"/>
                </a:lnTo>
                <a:lnTo>
                  <a:pt x="9143999" y="1763941"/>
                </a:lnTo>
                <a:lnTo>
                  <a:pt x="3986149" y="1763941"/>
                </a:lnTo>
                <a:lnTo>
                  <a:pt x="3730085" y="1759642"/>
                </a:lnTo>
                <a:lnTo>
                  <a:pt x="3479049" y="1749903"/>
                </a:lnTo>
                <a:lnTo>
                  <a:pt x="3233190" y="1735141"/>
                </a:lnTo>
                <a:lnTo>
                  <a:pt x="2992654" y="1715777"/>
                </a:lnTo>
                <a:lnTo>
                  <a:pt x="2757592" y="1692227"/>
                </a:lnTo>
                <a:lnTo>
                  <a:pt x="2528151" y="1664912"/>
                </a:lnTo>
                <a:lnTo>
                  <a:pt x="2304479" y="1634250"/>
                </a:lnTo>
                <a:lnTo>
                  <a:pt x="2086726" y="1600660"/>
                </a:lnTo>
                <a:lnTo>
                  <a:pt x="1875039" y="1564561"/>
                </a:lnTo>
                <a:lnTo>
                  <a:pt x="1669567" y="1526371"/>
                </a:lnTo>
                <a:lnTo>
                  <a:pt x="1470459" y="1486510"/>
                </a:lnTo>
                <a:lnTo>
                  <a:pt x="1277862" y="1445396"/>
                </a:lnTo>
                <a:lnTo>
                  <a:pt x="1091926" y="1403447"/>
                </a:lnTo>
                <a:lnTo>
                  <a:pt x="740629" y="1318724"/>
                </a:lnTo>
                <a:lnTo>
                  <a:pt x="0" y="1124484"/>
                </a:lnTo>
                <a:close/>
              </a:path>
              <a:path w="9143999" h="2285996">
                <a:moveTo>
                  <a:pt x="9143999" y="0"/>
                </a:moveTo>
                <a:lnTo>
                  <a:pt x="9084905" y="77057"/>
                </a:lnTo>
                <a:lnTo>
                  <a:pt x="9014664" y="165684"/>
                </a:lnTo>
                <a:lnTo>
                  <a:pt x="8931645" y="264148"/>
                </a:lnTo>
                <a:lnTo>
                  <a:pt x="8834220" y="370716"/>
                </a:lnTo>
                <a:lnTo>
                  <a:pt x="8720758" y="483656"/>
                </a:lnTo>
                <a:lnTo>
                  <a:pt x="8589630" y="601233"/>
                </a:lnTo>
                <a:lnTo>
                  <a:pt x="8439205" y="721717"/>
                </a:lnTo>
                <a:lnTo>
                  <a:pt x="8267854" y="843373"/>
                </a:lnTo>
                <a:lnTo>
                  <a:pt x="8073947" y="964469"/>
                </a:lnTo>
                <a:lnTo>
                  <a:pt x="7855854" y="1083271"/>
                </a:lnTo>
                <a:lnTo>
                  <a:pt x="7611946" y="1198048"/>
                </a:lnTo>
                <a:lnTo>
                  <a:pt x="7340592" y="1307066"/>
                </a:lnTo>
                <a:lnTo>
                  <a:pt x="7040163" y="1408592"/>
                </a:lnTo>
                <a:lnTo>
                  <a:pt x="6709029" y="1500893"/>
                </a:lnTo>
                <a:lnTo>
                  <a:pt x="6345560" y="1582237"/>
                </a:lnTo>
                <a:lnTo>
                  <a:pt x="5948127" y="1650890"/>
                </a:lnTo>
                <a:lnTo>
                  <a:pt x="5515099" y="1705120"/>
                </a:lnTo>
                <a:lnTo>
                  <a:pt x="5044846" y="1743193"/>
                </a:lnTo>
                <a:lnTo>
                  <a:pt x="4535739" y="1763378"/>
                </a:lnTo>
                <a:lnTo>
                  <a:pt x="3986149" y="1763941"/>
                </a:lnTo>
                <a:lnTo>
                  <a:pt x="9143999" y="1763941"/>
                </a:lnTo>
                <a:lnTo>
                  <a:pt x="9143999" y="0"/>
                </a:lnTo>
                <a:close/>
              </a:path>
            </a:pathLst>
          </a:custGeom>
          <a:solidFill>
            <a:srgbClr val="5A160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114800"/>
            <a:ext cx="8991600" cy="2189041"/>
          </a:xfrm>
          <a:custGeom>
            <a:avLst/>
            <a:gdLst/>
            <a:ahLst/>
            <a:cxnLst/>
            <a:rect l="l" t="t" r="r" b="b"/>
            <a:pathLst>
              <a:path w="8991600" h="2189041">
                <a:moveTo>
                  <a:pt x="0" y="944499"/>
                </a:moveTo>
                <a:lnTo>
                  <a:pt x="0" y="1378839"/>
                </a:lnTo>
                <a:lnTo>
                  <a:pt x="1049999" y="1697960"/>
                </a:lnTo>
                <a:lnTo>
                  <a:pt x="2019513" y="1931003"/>
                </a:lnTo>
                <a:lnTo>
                  <a:pt x="2911422" y="2085505"/>
                </a:lnTo>
                <a:lnTo>
                  <a:pt x="3728606" y="2169005"/>
                </a:lnTo>
                <a:lnTo>
                  <a:pt x="4473946" y="2189041"/>
                </a:lnTo>
                <a:lnTo>
                  <a:pt x="5150322" y="2153151"/>
                </a:lnTo>
                <a:lnTo>
                  <a:pt x="5760616" y="2068874"/>
                </a:lnTo>
                <a:lnTo>
                  <a:pt x="6307707" y="1943749"/>
                </a:lnTo>
                <a:lnTo>
                  <a:pt x="6646160" y="1833588"/>
                </a:lnTo>
                <a:lnTo>
                  <a:pt x="4399901" y="1833588"/>
                </a:lnTo>
                <a:lnTo>
                  <a:pt x="3661208" y="1789868"/>
                </a:lnTo>
                <a:lnTo>
                  <a:pt x="2854358" y="1686045"/>
                </a:lnTo>
                <a:lnTo>
                  <a:pt x="1976863" y="1515173"/>
                </a:lnTo>
                <a:lnTo>
                  <a:pt x="1026239" y="1270306"/>
                </a:lnTo>
                <a:lnTo>
                  <a:pt x="0" y="944499"/>
                </a:lnTo>
                <a:close/>
              </a:path>
              <a:path w="8991600" h="2189041">
                <a:moveTo>
                  <a:pt x="8991600" y="0"/>
                </a:moveTo>
                <a:lnTo>
                  <a:pt x="8931512" y="92792"/>
                </a:lnTo>
                <a:lnTo>
                  <a:pt x="8852675" y="198365"/>
                </a:lnTo>
                <a:lnTo>
                  <a:pt x="8737994" y="334127"/>
                </a:lnTo>
                <a:lnTo>
                  <a:pt x="8584983" y="493133"/>
                </a:lnTo>
                <a:lnTo>
                  <a:pt x="8391158" y="668438"/>
                </a:lnTo>
                <a:lnTo>
                  <a:pt x="8154031" y="853096"/>
                </a:lnTo>
                <a:lnTo>
                  <a:pt x="7871118" y="1040161"/>
                </a:lnTo>
                <a:lnTo>
                  <a:pt x="7539933" y="1222688"/>
                </a:lnTo>
                <a:lnTo>
                  <a:pt x="7157989" y="1393731"/>
                </a:lnTo>
                <a:lnTo>
                  <a:pt x="6722802" y="1546344"/>
                </a:lnTo>
                <a:lnTo>
                  <a:pt x="6231885" y="1673582"/>
                </a:lnTo>
                <a:lnTo>
                  <a:pt x="5682753" y="1768499"/>
                </a:lnTo>
                <a:lnTo>
                  <a:pt x="5072920" y="1824149"/>
                </a:lnTo>
                <a:lnTo>
                  <a:pt x="4399901" y="1833588"/>
                </a:lnTo>
                <a:lnTo>
                  <a:pt x="6646160" y="1833588"/>
                </a:lnTo>
                <a:lnTo>
                  <a:pt x="6794478" y="1785313"/>
                </a:lnTo>
                <a:lnTo>
                  <a:pt x="7223807" y="1601104"/>
                </a:lnTo>
                <a:lnTo>
                  <a:pt x="7598576" y="1398662"/>
                </a:lnTo>
                <a:lnTo>
                  <a:pt x="7921666" y="1185525"/>
                </a:lnTo>
                <a:lnTo>
                  <a:pt x="8195957" y="969231"/>
                </a:lnTo>
                <a:lnTo>
                  <a:pt x="8424330" y="757318"/>
                </a:lnTo>
                <a:lnTo>
                  <a:pt x="8609665" y="557325"/>
                </a:lnTo>
                <a:lnTo>
                  <a:pt x="8754843" y="376790"/>
                </a:lnTo>
                <a:lnTo>
                  <a:pt x="8862745" y="223252"/>
                </a:lnTo>
                <a:lnTo>
                  <a:pt x="8936251" y="104248"/>
                </a:lnTo>
                <a:lnTo>
                  <a:pt x="8978243" y="27318"/>
                </a:lnTo>
                <a:lnTo>
                  <a:pt x="8991600" y="0"/>
                </a:lnTo>
                <a:close/>
              </a:path>
            </a:pathLst>
          </a:custGeom>
          <a:solidFill>
            <a:srgbClr val="FAEB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4572000"/>
            <a:ext cx="9144000" cy="1867695"/>
          </a:xfrm>
          <a:custGeom>
            <a:avLst/>
            <a:gdLst/>
            <a:ahLst/>
            <a:cxnLst/>
            <a:rect l="l" t="t" r="r" b="b"/>
            <a:pathLst>
              <a:path w="9144000" h="1867695">
                <a:moveTo>
                  <a:pt x="0" y="805941"/>
                </a:moveTo>
                <a:lnTo>
                  <a:pt x="0" y="1176439"/>
                </a:lnTo>
                <a:lnTo>
                  <a:pt x="1067798" y="1448711"/>
                </a:lnTo>
                <a:lnTo>
                  <a:pt x="2053746" y="1647542"/>
                </a:lnTo>
                <a:lnTo>
                  <a:pt x="2960774" y="1779361"/>
                </a:lnTo>
                <a:lnTo>
                  <a:pt x="3791809" y="1850602"/>
                </a:lnTo>
                <a:lnTo>
                  <a:pt x="4549782" y="1867695"/>
                </a:lnTo>
                <a:lnTo>
                  <a:pt x="5237623" y="1837073"/>
                </a:lnTo>
                <a:lnTo>
                  <a:pt x="5858261" y="1765167"/>
                </a:lnTo>
                <a:lnTo>
                  <a:pt x="6414625" y="1658409"/>
                </a:lnTo>
                <a:lnTo>
                  <a:pt x="6758668" y="1564459"/>
                </a:lnTo>
                <a:lnTo>
                  <a:pt x="4474452" y="1564459"/>
                </a:lnTo>
                <a:lnTo>
                  <a:pt x="3723241" y="1527166"/>
                </a:lnTo>
                <a:lnTo>
                  <a:pt x="2902719" y="1438594"/>
                </a:lnTo>
                <a:lnTo>
                  <a:pt x="2010356" y="1292816"/>
                </a:lnTo>
                <a:lnTo>
                  <a:pt x="1043625" y="1083907"/>
                </a:lnTo>
                <a:lnTo>
                  <a:pt x="0" y="805941"/>
                </a:lnTo>
                <a:close/>
              </a:path>
              <a:path w="9144000" h="1867695">
                <a:moveTo>
                  <a:pt x="9144000" y="0"/>
                </a:moveTo>
                <a:lnTo>
                  <a:pt x="9082892" y="79170"/>
                </a:lnTo>
                <a:lnTo>
                  <a:pt x="9002717" y="169245"/>
                </a:lnTo>
                <a:lnTo>
                  <a:pt x="8886090" y="285078"/>
                </a:lnTo>
                <a:lnTo>
                  <a:pt x="8730484" y="420743"/>
                </a:lnTo>
                <a:lnTo>
                  <a:pt x="8533370" y="570315"/>
                </a:lnTo>
                <a:lnTo>
                  <a:pt x="8292222" y="727867"/>
                </a:lnTo>
                <a:lnTo>
                  <a:pt x="8004511" y="887473"/>
                </a:lnTo>
                <a:lnTo>
                  <a:pt x="7667710" y="1043208"/>
                </a:lnTo>
                <a:lnTo>
                  <a:pt x="7279290" y="1189145"/>
                </a:lnTo>
                <a:lnTo>
                  <a:pt x="6836725" y="1319359"/>
                </a:lnTo>
                <a:lnTo>
                  <a:pt x="6337486" y="1427923"/>
                </a:lnTo>
                <a:lnTo>
                  <a:pt x="5779046" y="1508912"/>
                </a:lnTo>
                <a:lnTo>
                  <a:pt x="5158877" y="1556399"/>
                </a:lnTo>
                <a:lnTo>
                  <a:pt x="4474452" y="1564459"/>
                </a:lnTo>
                <a:lnTo>
                  <a:pt x="6758668" y="1564459"/>
                </a:lnTo>
                <a:lnTo>
                  <a:pt x="6909645" y="1523231"/>
                </a:lnTo>
                <a:lnTo>
                  <a:pt x="7346251" y="1366064"/>
                </a:lnTo>
                <a:lnTo>
                  <a:pt x="7727372" y="1193340"/>
                </a:lnTo>
                <a:lnTo>
                  <a:pt x="8055937" y="1011491"/>
                </a:lnTo>
                <a:lnTo>
                  <a:pt x="8334876" y="826948"/>
                </a:lnTo>
                <a:lnTo>
                  <a:pt x="8567118" y="646144"/>
                </a:lnTo>
                <a:lnTo>
                  <a:pt x="8755594" y="475510"/>
                </a:lnTo>
                <a:lnTo>
                  <a:pt x="8903232" y="321477"/>
                </a:lnTo>
                <a:lnTo>
                  <a:pt x="9012962" y="190478"/>
                </a:lnTo>
                <a:lnTo>
                  <a:pt x="9087714" y="88945"/>
                </a:lnTo>
                <a:lnTo>
                  <a:pt x="9130416" y="23308"/>
                </a:lnTo>
                <a:lnTo>
                  <a:pt x="9144000" y="0"/>
                </a:lnTo>
                <a:close/>
              </a:path>
            </a:pathLst>
          </a:custGeom>
          <a:solidFill>
            <a:srgbClr val="F5CD2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216401" y="0"/>
            <a:ext cx="2980626" cy="711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600"/>
              </a:lnSpc>
              <a:spcBef>
                <a:spcPts val="280"/>
              </a:spcBef>
            </a:pPr>
            <a:r>
              <a:rPr sz="8100" b="1" u="heavy" spc="0" baseline="3539" dirty="0" smtClean="0">
                <a:solidFill>
                  <a:srgbClr val="85200F"/>
                </a:solidFill>
                <a:latin typeface="Calibri"/>
                <a:cs typeface="Calibri"/>
              </a:rPr>
              <a:t>D</a:t>
            </a:r>
            <a:r>
              <a:rPr sz="8100" b="1" u="heavy" spc="-29" baseline="3539" dirty="0" smtClean="0">
                <a:solidFill>
                  <a:srgbClr val="85200F"/>
                </a:solidFill>
                <a:latin typeface="Calibri"/>
                <a:cs typeface="Calibri"/>
              </a:rPr>
              <a:t>e</a:t>
            </a:r>
            <a:r>
              <a:rPr sz="8100" b="1" u="heavy" spc="0" baseline="3539" dirty="0" smtClean="0">
                <a:solidFill>
                  <a:srgbClr val="85200F"/>
                </a:solidFill>
                <a:latin typeface="Calibri"/>
                <a:cs typeface="Calibri"/>
              </a:rPr>
              <a:t>finition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39" y="763569"/>
            <a:ext cx="2156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1640" y="784987"/>
            <a:ext cx="2812227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latin typeface="Calibri"/>
                <a:cs typeface="Calibri"/>
              </a:rPr>
              <a:t>Ess</a:t>
            </a:r>
            <a:r>
              <a:rPr sz="4200" b="1" spc="-44" baseline="2925" dirty="0" smtClean="0">
                <a:latin typeface="Calibri"/>
                <a:cs typeface="Calibri"/>
              </a:rPr>
              <a:t>a</a:t>
            </a:r>
            <a:r>
              <a:rPr sz="4200" b="1" spc="0" baseline="2925" dirty="0" smtClean="0">
                <a:latin typeface="Calibri"/>
                <a:cs typeface="Calibri"/>
              </a:rPr>
              <a:t>y</a:t>
            </a:r>
            <a:r>
              <a:rPr sz="4200" b="1" spc="-63" baseline="2925" dirty="0" smtClean="0">
                <a:latin typeface="Calibri"/>
                <a:cs typeface="Calibri"/>
              </a:rPr>
              <a:t> </a:t>
            </a:r>
            <a:r>
              <a:rPr sz="4200" b="1" spc="0" baseline="2925" dirty="0" smtClean="0">
                <a:latin typeface="Calibri"/>
                <a:cs typeface="Calibri"/>
              </a:rPr>
              <a:t>que</a:t>
            </a:r>
            <a:r>
              <a:rPr sz="4200" b="1" spc="-39" baseline="2925" dirty="0" smtClean="0">
                <a:latin typeface="Calibri"/>
                <a:cs typeface="Calibri"/>
              </a:rPr>
              <a:t>s</a:t>
            </a:r>
            <a:r>
              <a:rPr sz="4200" b="1" spc="0" baseline="2925" dirty="0" smtClean="0">
                <a:latin typeface="Calibri"/>
                <a:cs typeface="Calibri"/>
              </a:rPr>
              <a:t>tion</a:t>
            </a:r>
            <a:r>
              <a:rPr sz="4200" b="1" spc="-101" baseline="2925" dirty="0" smtClean="0">
                <a:latin typeface="Calibri"/>
                <a:cs typeface="Calibri"/>
              </a:rPr>
              <a:t> </a:t>
            </a:r>
            <a:r>
              <a:rPr sz="4200" b="1" spc="0" baseline="2925" dirty="0" smtClean="0">
                <a:latin typeface="Calibri"/>
                <a:cs typeface="Calibri"/>
              </a:rPr>
              <a:t>a</a:t>
            </a:r>
            <a:r>
              <a:rPr sz="4200" b="1" spc="-25" baseline="2925" dirty="0" smtClean="0">
                <a:latin typeface="Calibri"/>
                <a:cs typeface="Calibri"/>
              </a:rPr>
              <a:t>r</a:t>
            </a:r>
            <a:r>
              <a:rPr sz="4200" b="1" spc="0" baseline="2925" dirty="0" smtClean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07117" y="784987"/>
            <a:ext cx="5642393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latin typeface="Calibri"/>
                <a:cs typeface="Calibri"/>
              </a:rPr>
              <a:t>d</a:t>
            </a:r>
            <a:r>
              <a:rPr sz="4200" b="1" spc="-19" baseline="2925" dirty="0" smtClean="0">
                <a:latin typeface="Calibri"/>
                <a:cs typeface="Calibri"/>
              </a:rPr>
              <a:t>e</a:t>
            </a:r>
            <a:r>
              <a:rPr sz="4200" b="1" spc="0" baseline="2925" dirty="0" smtClean="0">
                <a:latin typeface="Calibri"/>
                <a:cs typeface="Calibri"/>
              </a:rPr>
              <a:t>fined</a:t>
            </a:r>
            <a:r>
              <a:rPr sz="4200" b="1" spc="-69" baseline="2925" dirty="0" smtClean="0">
                <a:latin typeface="Calibri"/>
                <a:cs typeface="Calibri"/>
              </a:rPr>
              <a:t> </a:t>
            </a:r>
            <a:r>
              <a:rPr sz="4200" b="1" spc="0" baseline="2925" dirty="0" smtClean="0">
                <a:latin typeface="Calibri"/>
                <a:cs typeface="Calibri"/>
              </a:rPr>
              <a:t>as</a:t>
            </a:r>
            <a:r>
              <a:rPr sz="4200" b="1" spc="-25" baseline="2925" dirty="0" smtClean="0">
                <a:latin typeface="Calibri"/>
                <a:cs typeface="Calibri"/>
              </a:rPr>
              <a:t> </a:t>
            </a:r>
            <a:r>
              <a:rPr sz="4200" b="1" spc="0" baseline="2925" dirty="0" smtClean="0">
                <a:latin typeface="Calibri"/>
                <a:cs typeface="Calibri"/>
              </a:rPr>
              <a:t>a</a:t>
            </a:r>
            <a:r>
              <a:rPr sz="4200" b="1" spc="1" baseline="2925" dirty="0" smtClean="0">
                <a:latin typeface="Calibri"/>
                <a:cs typeface="Calibri"/>
              </a:rPr>
              <a:t> </a:t>
            </a:r>
            <a:r>
              <a:rPr sz="4200" b="1" spc="-34" baseline="2925" dirty="0" smtClean="0">
                <a:latin typeface="Calibri"/>
                <a:cs typeface="Calibri"/>
              </a:rPr>
              <a:t>t</a:t>
            </a:r>
            <a:r>
              <a:rPr sz="4200" b="1" spc="0" baseline="2925" dirty="0" smtClean="0">
                <a:latin typeface="Calibri"/>
                <a:cs typeface="Calibri"/>
              </a:rPr>
              <a:t>e</a:t>
            </a:r>
            <a:r>
              <a:rPr sz="4200" b="1" spc="-39" baseline="2925" dirty="0" smtClean="0">
                <a:latin typeface="Calibri"/>
                <a:cs typeface="Calibri"/>
              </a:rPr>
              <a:t>s</a:t>
            </a:r>
            <a:r>
              <a:rPr sz="4200" b="1" spc="0" baseline="2925" dirty="0" smtClean="0">
                <a:latin typeface="Calibri"/>
                <a:cs typeface="Calibri"/>
              </a:rPr>
              <a:t>t</a:t>
            </a:r>
            <a:r>
              <a:rPr sz="4200" b="1" spc="-14" baseline="2925" dirty="0" smtClean="0">
                <a:latin typeface="Calibri"/>
                <a:cs typeface="Calibri"/>
              </a:rPr>
              <a:t> </a:t>
            </a:r>
            <a:r>
              <a:rPr sz="4200" b="1" spc="0" baseline="2925" dirty="0" smtClean="0">
                <a:latin typeface="Calibri"/>
                <a:cs typeface="Calibri"/>
              </a:rPr>
              <a:t>i</a:t>
            </a:r>
            <a:r>
              <a:rPr sz="4200" b="1" spc="-34" baseline="2925" dirty="0" smtClean="0">
                <a:latin typeface="Calibri"/>
                <a:cs typeface="Calibri"/>
              </a:rPr>
              <a:t>t</a:t>
            </a:r>
            <a:r>
              <a:rPr sz="4200" b="1" spc="0" baseline="2925" dirty="0" smtClean="0">
                <a:latin typeface="Calibri"/>
                <a:cs typeface="Calibri"/>
              </a:rPr>
              <a:t>em</a:t>
            </a:r>
            <a:r>
              <a:rPr sz="4200" b="1" spc="-38" baseline="2925" dirty="0" smtClean="0">
                <a:latin typeface="Calibri"/>
                <a:cs typeface="Calibri"/>
              </a:rPr>
              <a:t> </a:t>
            </a:r>
            <a:r>
              <a:rPr sz="4200" b="1" spc="0" baseline="2925" dirty="0" smtClean="0">
                <a:latin typeface="Calibri"/>
                <a:cs typeface="Calibri"/>
              </a:rPr>
              <a:t>which</a:t>
            </a:r>
            <a:r>
              <a:rPr sz="4200" b="1" spc="-69" baseline="2925" dirty="0" smtClean="0">
                <a:latin typeface="Calibri"/>
                <a:cs typeface="Calibri"/>
              </a:rPr>
              <a:t> </a:t>
            </a:r>
            <a:r>
              <a:rPr sz="4200" b="1" spc="-34" baseline="2925" dirty="0" smtClean="0">
                <a:latin typeface="Calibri"/>
                <a:cs typeface="Calibri"/>
              </a:rPr>
              <a:t>r</a:t>
            </a:r>
            <a:r>
              <a:rPr sz="4200" b="1" spc="0" baseline="2925" dirty="0" smtClean="0">
                <a:latin typeface="Calibri"/>
                <a:cs typeface="Calibri"/>
              </a:rPr>
              <a:t>equ</a:t>
            </a:r>
            <a:r>
              <a:rPr sz="4200" b="1" spc="-4" baseline="2925" dirty="0" smtClean="0">
                <a:latin typeface="Calibri"/>
                <a:cs typeface="Calibri"/>
              </a:rPr>
              <a:t>i</a:t>
            </a:r>
            <a:r>
              <a:rPr sz="4200" b="1" spc="-34" baseline="2925" dirty="0" smtClean="0">
                <a:latin typeface="Calibri"/>
                <a:cs typeface="Calibri"/>
              </a:rPr>
              <a:t>r</a:t>
            </a:r>
            <a:r>
              <a:rPr sz="4200" b="1" spc="0" baseline="2925" dirty="0" smtClean="0">
                <a:latin typeface="Calibri"/>
                <a:cs typeface="Calibri"/>
              </a:rPr>
              <a:t>e</a:t>
            </a:r>
            <a:r>
              <a:rPr sz="4200" b="1" spc="-54" baseline="2925" dirty="0" smtClean="0">
                <a:latin typeface="Calibri"/>
                <a:cs typeface="Calibri"/>
              </a:rPr>
              <a:t> </a:t>
            </a:r>
            <a:r>
              <a:rPr sz="4200" b="1" spc="0" baseline="2925" dirty="0" smtClean="0">
                <a:latin typeface="Calibri"/>
                <a:cs typeface="Calibri"/>
              </a:rPr>
              <a:t>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1640" y="1211707"/>
            <a:ext cx="1433635" cy="12343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8423">
              <a:lnSpc>
                <a:spcPts val="2950"/>
              </a:lnSpc>
              <a:spcBef>
                <a:spcPts val="147"/>
              </a:spcBef>
            </a:pPr>
            <a:r>
              <a:rPr sz="4200" b="1" spc="-34" baseline="2925" dirty="0" smtClean="0">
                <a:latin typeface="Calibri"/>
                <a:cs typeface="Calibri"/>
              </a:rPr>
              <a:t>r</a:t>
            </a:r>
            <a:r>
              <a:rPr sz="4200" b="1" spc="0" baseline="2925" dirty="0" smtClean="0">
                <a:latin typeface="Calibri"/>
                <a:cs typeface="Calibri"/>
              </a:rPr>
              <a:t>espo</a:t>
            </a:r>
            <a:r>
              <a:rPr sz="4200" b="1" spc="-4" baseline="2925" dirty="0" smtClean="0">
                <a:latin typeface="Calibri"/>
                <a:cs typeface="Calibri"/>
              </a:rPr>
              <a:t>n</a:t>
            </a:r>
            <a:r>
              <a:rPr sz="4200" b="1" spc="0" baseline="2925" dirty="0" smtClean="0">
                <a:latin typeface="Calibri"/>
                <a:cs typeface="Calibri"/>
              </a:rPr>
              <a:t>se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360"/>
              </a:lnSpc>
              <a:spcBef>
                <a:spcPts val="20"/>
              </a:spcBef>
            </a:pPr>
            <a:r>
              <a:rPr sz="4200" b="1" spc="0" baseline="1950" dirty="0" smtClean="0">
                <a:latin typeface="Calibri"/>
                <a:cs typeface="Calibri"/>
              </a:rPr>
              <a:t>of</a:t>
            </a:r>
            <a:r>
              <a:rPr sz="4200" b="1" spc="-23" baseline="1950" dirty="0" smtClean="0">
                <a:latin typeface="Calibri"/>
                <a:cs typeface="Calibri"/>
              </a:rPr>
              <a:t> </a:t>
            </a:r>
            <a:r>
              <a:rPr sz="4200" b="1" spc="0" baseline="1950" dirty="0" smtClean="0">
                <a:latin typeface="Calibri"/>
                <a:cs typeface="Calibri"/>
              </a:rPr>
              <a:t>one</a:t>
            </a:r>
            <a:r>
              <a:rPr sz="4200" b="1" spc="-34" baseline="1950" dirty="0" smtClean="0">
                <a:latin typeface="Calibri"/>
                <a:cs typeface="Calibri"/>
              </a:rPr>
              <a:t> </a:t>
            </a:r>
            <a:r>
              <a:rPr sz="4200" b="1" spc="0" baseline="1950" dirty="0" smtClean="0">
                <a:latin typeface="Calibri"/>
                <a:cs typeface="Calibri"/>
              </a:rPr>
              <a:t>or</a:t>
            </a:r>
            <a:endParaRPr sz="2800">
              <a:latin typeface="Calibri"/>
              <a:cs typeface="Calibri"/>
            </a:endParaRPr>
          </a:p>
          <a:p>
            <a:pPr marL="12700" marR="8423">
              <a:lnSpc>
                <a:spcPts val="3365"/>
              </a:lnSpc>
              <a:spcBef>
                <a:spcPts val="0"/>
              </a:spcBef>
            </a:pPr>
            <a:r>
              <a:rPr sz="4200" b="1" spc="-34" baseline="1950" dirty="0" smtClean="0">
                <a:latin typeface="Calibri"/>
                <a:cs typeface="Calibri"/>
              </a:rPr>
              <a:t>r</a:t>
            </a:r>
            <a:r>
              <a:rPr sz="4200" b="1" spc="0" baseline="1950" dirty="0" smtClean="0">
                <a:latin typeface="Calibri"/>
                <a:cs typeface="Calibri"/>
              </a:rPr>
              <a:t>espo</a:t>
            </a:r>
            <a:r>
              <a:rPr sz="4200" b="1" spc="-4" baseline="1950" dirty="0" smtClean="0">
                <a:latin typeface="Calibri"/>
                <a:cs typeface="Calibri"/>
              </a:rPr>
              <a:t>n</a:t>
            </a:r>
            <a:r>
              <a:rPr sz="4200" b="1" spc="0" baseline="1950" dirty="0" smtClean="0">
                <a:latin typeface="Calibri"/>
                <a:cs typeface="Calibri"/>
              </a:rPr>
              <a:t>se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38457" y="1211707"/>
            <a:ext cx="534943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latin typeface="Calibri"/>
                <a:cs typeface="Calibri"/>
              </a:rPr>
              <a:t>c</a:t>
            </a:r>
            <a:r>
              <a:rPr sz="4200" b="1" spc="-9" baseline="2925" dirty="0" smtClean="0">
                <a:latin typeface="Calibri"/>
                <a:cs typeface="Calibri"/>
              </a:rPr>
              <a:t>o</a:t>
            </a:r>
            <a:r>
              <a:rPr sz="4200" b="1" spc="0" baseline="2925" dirty="0" smtClean="0">
                <a:latin typeface="Calibri"/>
                <a:cs typeface="Calibri"/>
              </a:rPr>
              <a:t>mposed</a:t>
            </a:r>
            <a:r>
              <a:rPr sz="4200" b="1" spc="-119" baseline="2925" dirty="0" smtClean="0">
                <a:latin typeface="Calibri"/>
                <a:cs typeface="Calibri"/>
              </a:rPr>
              <a:t> </a:t>
            </a:r>
            <a:r>
              <a:rPr sz="4200" b="1" spc="-9" baseline="2925" dirty="0" smtClean="0">
                <a:latin typeface="Calibri"/>
                <a:cs typeface="Calibri"/>
              </a:rPr>
              <a:t>b</a:t>
            </a:r>
            <a:r>
              <a:rPr sz="4200" b="1" spc="0" baseline="2925" dirty="0" smtClean="0">
                <a:latin typeface="Calibri"/>
                <a:cs typeface="Calibri"/>
              </a:rPr>
              <a:t>y</a:t>
            </a:r>
            <a:r>
              <a:rPr sz="4200" b="1" spc="-28" baseline="2925" dirty="0" smtClean="0">
                <a:latin typeface="Calibri"/>
                <a:cs typeface="Calibri"/>
              </a:rPr>
              <a:t> </a:t>
            </a:r>
            <a:r>
              <a:rPr sz="4200" b="1" spc="0" baseline="2925" dirty="0" smtClean="0">
                <a:latin typeface="Calibri"/>
                <a:cs typeface="Calibri"/>
              </a:rPr>
              <a:t>the</a:t>
            </a:r>
            <a:r>
              <a:rPr sz="4200" b="1" spc="-28" baseline="2925" dirty="0" smtClean="0">
                <a:latin typeface="Calibri"/>
                <a:cs typeface="Calibri"/>
              </a:rPr>
              <a:t> </a:t>
            </a:r>
            <a:r>
              <a:rPr sz="4200" b="1" spc="-50" baseline="2925" dirty="0" smtClean="0">
                <a:latin typeface="Calibri"/>
                <a:cs typeface="Calibri"/>
              </a:rPr>
              <a:t>ex</a:t>
            </a:r>
            <a:r>
              <a:rPr sz="4200" b="1" spc="0" baseline="2925" dirty="0" smtClean="0">
                <a:latin typeface="Calibri"/>
                <a:cs typeface="Calibri"/>
              </a:rPr>
              <a:t>aminee,</a:t>
            </a:r>
            <a:r>
              <a:rPr sz="4200" b="1" spc="-75" baseline="2925" dirty="0" smtClean="0">
                <a:latin typeface="Calibri"/>
                <a:cs typeface="Calibri"/>
              </a:rPr>
              <a:t> </a:t>
            </a:r>
            <a:r>
              <a:rPr sz="4200" b="1" spc="0" baseline="2925" dirty="0" smtClean="0">
                <a:latin typeface="Calibri"/>
                <a:cs typeface="Calibri"/>
              </a:rPr>
              <a:t>usual</a:t>
            </a:r>
            <a:r>
              <a:rPr sz="4200" b="1" spc="-4" baseline="2925" dirty="0" smtClean="0">
                <a:latin typeface="Calibri"/>
                <a:cs typeface="Calibri"/>
              </a:rPr>
              <a:t>l</a:t>
            </a:r>
            <a:r>
              <a:rPr sz="4200" b="1" spc="0" baseline="2925" dirty="0" smtClean="0">
                <a:latin typeface="Calibri"/>
                <a:cs typeface="Calibri"/>
              </a:rPr>
              <a:t>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259646" y="1211707"/>
            <a:ext cx="36912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latin typeface="Calibri"/>
                <a:cs typeface="Calibri"/>
              </a:rPr>
              <a:t>in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698185" y="1211707"/>
            <a:ext cx="1378410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4" baseline="2925" dirty="0" smtClean="0">
                <a:latin typeface="Calibri"/>
                <a:cs typeface="Calibri"/>
              </a:rPr>
              <a:t>t</a:t>
            </a:r>
            <a:r>
              <a:rPr sz="4200" b="1" spc="0" baseline="2925" dirty="0" smtClean="0">
                <a:latin typeface="Calibri"/>
                <a:cs typeface="Calibri"/>
              </a:rPr>
              <a:t>he</a:t>
            </a:r>
            <a:r>
              <a:rPr sz="4200" b="1" spc="-33" baseline="2925" dirty="0" smtClean="0">
                <a:latin typeface="Calibri"/>
                <a:cs typeface="Calibri"/>
              </a:rPr>
              <a:t> </a:t>
            </a:r>
            <a:r>
              <a:rPr sz="4200" b="1" spc="-44" baseline="2925" dirty="0" smtClean="0">
                <a:latin typeface="Calibri"/>
                <a:cs typeface="Calibri"/>
              </a:rPr>
              <a:t>f</a:t>
            </a:r>
            <a:r>
              <a:rPr sz="4200" b="1" spc="0" baseline="2925" dirty="0" smtClean="0">
                <a:latin typeface="Calibri"/>
                <a:cs typeface="Calibri"/>
              </a:rPr>
              <a:t>orm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844138" y="1638426"/>
            <a:ext cx="2978263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4" baseline="2925" dirty="0" smtClean="0">
                <a:latin typeface="Calibri"/>
                <a:cs typeface="Calibri"/>
              </a:rPr>
              <a:t>m</a:t>
            </a:r>
            <a:r>
              <a:rPr sz="4200" b="1" spc="0" baseline="2925" dirty="0" smtClean="0">
                <a:latin typeface="Calibri"/>
                <a:cs typeface="Calibri"/>
              </a:rPr>
              <a:t>o</a:t>
            </a:r>
            <a:r>
              <a:rPr sz="4200" b="1" spc="-34" baseline="2925" dirty="0" smtClean="0">
                <a:latin typeface="Calibri"/>
                <a:cs typeface="Calibri"/>
              </a:rPr>
              <a:t>r</a:t>
            </a:r>
            <a:r>
              <a:rPr sz="4200" b="1" spc="0" baseline="2925" dirty="0" smtClean="0">
                <a:latin typeface="Calibri"/>
                <a:cs typeface="Calibri"/>
              </a:rPr>
              <a:t>e</a:t>
            </a:r>
            <a:r>
              <a:rPr sz="4200" b="1" spc="-41" baseline="2925" dirty="0" smtClean="0">
                <a:latin typeface="Calibri"/>
                <a:cs typeface="Calibri"/>
              </a:rPr>
              <a:t> </a:t>
            </a:r>
            <a:r>
              <a:rPr sz="4200" b="1" spc="0" baseline="2925" dirty="0" smtClean="0">
                <a:latin typeface="Calibri"/>
                <a:cs typeface="Calibri"/>
              </a:rPr>
              <a:t>se</a:t>
            </a:r>
            <a:r>
              <a:rPr sz="4200" b="1" spc="-29" baseline="2925" dirty="0" smtClean="0">
                <a:latin typeface="Calibri"/>
                <a:cs typeface="Calibri"/>
              </a:rPr>
              <a:t>n</a:t>
            </a:r>
            <a:r>
              <a:rPr sz="4200" b="1" spc="-34" baseline="2925" dirty="0" smtClean="0">
                <a:latin typeface="Calibri"/>
                <a:cs typeface="Calibri"/>
              </a:rPr>
              <a:t>t</a:t>
            </a:r>
            <a:r>
              <a:rPr sz="4200" b="1" spc="0" baseline="2925" dirty="0" smtClean="0">
                <a:latin typeface="Calibri"/>
                <a:cs typeface="Calibri"/>
              </a:rPr>
              <a:t>ences</a:t>
            </a:r>
            <a:r>
              <a:rPr sz="4200" b="1" spc="-106" baseline="2925" dirty="0" smtClean="0">
                <a:latin typeface="Calibri"/>
                <a:cs typeface="Calibri"/>
              </a:rPr>
              <a:t> </a:t>
            </a:r>
            <a:r>
              <a:rPr sz="4200" b="1" spc="0" baseline="2925" dirty="0" smtClean="0">
                <a:latin typeface="Calibri"/>
                <a:cs typeface="Calibri"/>
              </a:rPr>
              <a:t>,</a:t>
            </a:r>
            <a:r>
              <a:rPr sz="4200" b="1" spc="2" baseline="2925" dirty="0" smtClean="0">
                <a:latin typeface="Calibri"/>
                <a:cs typeface="Calibri"/>
              </a:rPr>
              <a:t> </a:t>
            </a:r>
            <a:r>
              <a:rPr sz="4200" b="1" spc="0" baseline="2925" dirty="0" smtClean="0">
                <a:latin typeface="Calibri"/>
                <a:cs typeface="Calibri"/>
              </a:rPr>
              <a:t>of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892248" y="1638426"/>
            <a:ext cx="3414323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latin typeface="Calibri"/>
                <a:cs typeface="Calibri"/>
              </a:rPr>
              <a:t>a</a:t>
            </a:r>
            <a:r>
              <a:rPr sz="4200" b="1" spc="-3" baseline="2925" dirty="0" smtClean="0">
                <a:latin typeface="Calibri"/>
                <a:cs typeface="Calibri"/>
              </a:rPr>
              <a:t> </a:t>
            </a:r>
            <a:r>
              <a:rPr sz="4200" b="1" spc="0" baseline="2925" dirty="0" smtClean="0">
                <a:latin typeface="Calibri"/>
                <a:cs typeface="Calibri"/>
              </a:rPr>
              <a:t>n</a:t>
            </a:r>
            <a:r>
              <a:rPr sz="4200" b="1" spc="-25" baseline="2925" dirty="0" smtClean="0">
                <a:latin typeface="Calibri"/>
                <a:cs typeface="Calibri"/>
              </a:rPr>
              <a:t>a</a:t>
            </a:r>
            <a:r>
              <a:rPr sz="4200" b="1" spc="0" baseline="2925" dirty="0" smtClean="0">
                <a:latin typeface="Calibri"/>
                <a:cs typeface="Calibri"/>
              </a:rPr>
              <a:t>tu</a:t>
            </a:r>
            <a:r>
              <a:rPr sz="4200" b="1" spc="-34" baseline="2925" dirty="0" smtClean="0">
                <a:latin typeface="Calibri"/>
                <a:cs typeface="Calibri"/>
              </a:rPr>
              <a:t>r</a:t>
            </a:r>
            <a:r>
              <a:rPr sz="4200" b="1" spc="0" baseline="2925" dirty="0" smtClean="0">
                <a:latin typeface="Calibri"/>
                <a:cs typeface="Calibri"/>
              </a:rPr>
              <a:t>e</a:t>
            </a:r>
            <a:r>
              <a:rPr sz="4200" b="1" spc="-57" baseline="2925" dirty="0" smtClean="0">
                <a:latin typeface="Calibri"/>
                <a:cs typeface="Calibri"/>
              </a:rPr>
              <a:t> </a:t>
            </a:r>
            <a:r>
              <a:rPr sz="4200" b="1" spc="0" baseline="2925" dirty="0" smtClean="0">
                <a:latin typeface="Calibri"/>
                <a:cs typeface="Calibri"/>
              </a:rPr>
              <a:t>th</a:t>
            </a:r>
            <a:r>
              <a:rPr sz="4200" b="1" spc="-19" baseline="2925" dirty="0" smtClean="0">
                <a:latin typeface="Calibri"/>
                <a:cs typeface="Calibri"/>
              </a:rPr>
              <a:t>a</a:t>
            </a:r>
            <a:r>
              <a:rPr sz="4200" b="1" spc="0" baseline="2925" dirty="0" smtClean="0">
                <a:latin typeface="Calibri"/>
                <a:cs typeface="Calibri"/>
              </a:rPr>
              <a:t>t</a:t>
            </a:r>
            <a:r>
              <a:rPr sz="4200" b="1" spc="-33" baseline="2925" dirty="0" smtClean="0">
                <a:latin typeface="Calibri"/>
                <a:cs typeface="Calibri"/>
              </a:rPr>
              <a:t> </a:t>
            </a:r>
            <a:r>
              <a:rPr sz="4200" b="1" spc="0" baseline="2925" dirty="0" smtClean="0">
                <a:latin typeface="Calibri"/>
                <a:cs typeface="Calibri"/>
              </a:rPr>
              <a:t>no</a:t>
            </a:r>
            <a:r>
              <a:rPr sz="4200" b="1" spc="-30" baseline="2925" dirty="0" smtClean="0">
                <a:latin typeface="Calibri"/>
                <a:cs typeface="Calibri"/>
              </a:rPr>
              <a:t> </a:t>
            </a:r>
            <a:r>
              <a:rPr sz="4200" b="1" spc="0" baseline="2925" dirty="0" smtClean="0">
                <a:latin typeface="Calibri"/>
                <a:cs typeface="Calibri"/>
              </a:rPr>
              <a:t>sin</a:t>
            </a:r>
            <a:r>
              <a:rPr sz="4200" b="1" spc="-9" baseline="2925" dirty="0" smtClean="0">
                <a:latin typeface="Calibri"/>
                <a:cs typeface="Calibri"/>
              </a:rPr>
              <a:t>g</a:t>
            </a:r>
            <a:r>
              <a:rPr sz="4200" b="1" spc="0" baseline="2925" dirty="0" smtClean="0">
                <a:latin typeface="Calibri"/>
                <a:cs typeface="Calibri"/>
              </a:rPr>
              <a:t>le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838457" y="2065527"/>
            <a:ext cx="7008134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latin typeface="Calibri"/>
                <a:cs typeface="Calibri"/>
              </a:rPr>
              <a:t>or</a:t>
            </a:r>
            <a:r>
              <a:rPr sz="4200" b="1" spc="-25" baseline="2925" dirty="0" smtClean="0">
                <a:latin typeface="Calibri"/>
                <a:cs typeface="Calibri"/>
              </a:rPr>
              <a:t> </a:t>
            </a:r>
            <a:r>
              <a:rPr sz="4200" b="1" spc="0" baseline="2925" dirty="0" smtClean="0">
                <a:latin typeface="Calibri"/>
                <a:cs typeface="Calibri"/>
              </a:rPr>
              <a:t>p</a:t>
            </a:r>
            <a:r>
              <a:rPr sz="4200" b="1" spc="-19" baseline="2925" dirty="0" smtClean="0">
                <a:latin typeface="Calibri"/>
                <a:cs typeface="Calibri"/>
              </a:rPr>
              <a:t>a</a:t>
            </a:r>
            <a:r>
              <a:rPr sz="4200" b="1" spc="-34" baseline="2925" dirty="0" smtClean="0">
                <a:latin typeface="Calibri"/>
                <a:cs typeface="Calibri"/>
              </a:rPr>
              <a:t>tt</a:t>
            </a:r>
            <a:r>
              <a:rPr sz="4200" b="1" spc="0" baseline="2925" dirty="0" smtClean="0">
                <a:latin typeface="Calibri"/>
                <a:cs typeface="Calibri"/>
              </a:rPr>
              <a:t>ern</a:t>
            </a:r>
            <a:r>
              <a:rPr sz="4200" b="1" spc="-52" baseline="2925" dirty="0" smtClean="0">
                <a:latin typeface="Calibri"/>
                <a:cs typeface="Calibri"/>
              </a:rPr>
              <a:t> </a:t>
            </a:r>
            <a:r>
              <a:rPr sz="4200" b="1" spc="0" baseline="2925" dirty="0" smtClean="0">
                <a:latin typeface="Calibri"/>
                <a:cs typeface="Calibri"/>
              </a:rPr>
              <a:t>of</a:t>
            </a:r>
            <a:r>
              <a:rPr sz="4200" b="1" spc="-23" baseline="2925" dirty="0" smtClean="0">
                <a:latin typeface="Calibri"/>
                <a:cs typeface="Calibri"/>
              </a:rPr>
              <a:t> </a:t>
            </a:r>
            <a:r>
              <a:rPr sz="4200" b="1" spc="-29" baseline="2925" dirty="0" smtClean="0">
                <a:latin typeface="Calibri"/>
                <a:cs typeface="Calibri"/>
              </a:rPr>
              <a:t>r</a:t>
            </a:r>
            <a:r>
              <a:rPr sz="4200" b="1" spc="0" baseline="2925" dirty="0" smtClean="0">
                <a:latin typeface="Calibri"/>
                <a:cs typeface="Calibri"/>
              </a:rPr>
              <a:t>espo</a:t>
            </a:r>
            <a:r>
              <a:rPr sz="4200" b="1" spc="-4" baseline="2925" dirty="0" smtClean="0">
                <a:latin typeface="Calibri"/>
                <a:cs typeface="Calibri"/>
              </a:rPr>
              <a:t>n</a:t>
            </a:r>
            <a:r>
              <a:rPr sz="4200" b="1" spc="0" baseline="2925" dirty="0" smtClean="0">
                <a:latin typeface="Calibri"/>
                <a:cs typeface="Calibri"/>
              </a:rPr>
              <a:t>se</a:t>
            </a:r>
            <a:r>
              <a:rPr sz="4200" b="1" spc="-95" baseline="2925" dirty="0" smtClean="0">
                <a:latin typeface="Calibri"/>
                <a:cs typeface="Calibri"/>
              </a:rPr>
              <a:t> </a:t>
            </a:r>
            <a:r>
              <a:rPr sz="4200" b="1" spc="0" baseline="2925" dirty="0" smtClean="0">
                <a:latin typeface="Calibri"/>
                <a:cs typeface="Calibri"/>
              </a:rPr>
              <a:t>can</a:t>
            </a:r>
            <a:r>
              <a:rPr sz="4200" b="1" spc="-40" baseline="2925" dirty="0" smtClean="0">
                <a:latin typeface="Calibri"/>
                <a:cs typeface="Calibri"/>
              </a:rPr>
              <a:t> </a:t>
            </a:r>
            <a:r>
              <a:rPr sz="4200" b="1" spc="0" baseline="2925" dirty="0" smtClean="0">
                <a:latin typeface="Calibri"/>
                <a:cs typeface="Calibri"/>
              </a:rPr>
              <a:t>be</a:t>
            </a:r>
            <a:r>
              <a:rPr sz="4200" b="1" spc="-24" baseline="2925" dirty="0" smtClean="0">
                <a:latin typeface="Calibri"/>
                <a:cs typeface="Calibri"/>
              </a:rPr>
              <a:t> </a:t>
            </a:r>
            <a:r>
              <a:rPr sz="4200" b="1" spc="0" baseline="2925" dirty="0" smtClean="0">
                <a:latin typeface="Calibri"/>
                <a:cs typeface="Calibri"/>
              </a:rPr>
              <a:t>li</a:t>
            </a:r>
            <a:r>
              <a:rPr sz="4200" b="1" spc="-39" baseline="2925" dirty="0" smtClean="0">
                <a:latin typeface="Calibri"/>
                <a:cs typeface="Calibri"/>
              </a:rPr>
              <a:t>s</a:t>
            </a:r>
            <a:r>
              <a:rPr sz="4200" b="1" spc="-34" baseline="2925" dirty="0" smtClean="0">
                <a:latin typeface="Calibri"/>
                <a:cs typeface="Calibri"/>
              </a:rPr>
              <a:t>t</a:t>
            </a:r>
            <a:r>
              <a:rPr sz="4200" b="1" spc="0" baseline="2925" dirty="0" smtClean="0">
                <a:latin typeface="Calibri"/>
                <a:cs typeface="Calibri"/>
              </a:rPr>
              <a:t>ed</a:t>
            </a:r>
            <a:r>
              <a:rPr sz="4200" b="1" spc="-58" baseline="2925" dirty="0" smtClean="0">
                <a:latin typeface="Calibri"/>
                <a:cs typeface="Calibri"/>
              </a:rPr>
              <a:t> </a:t>
            </a:r>
            <a:r>
              <a:rPr sz="4200" b="1" spc="0" baseline="2925" dirty="0" smtClean="0">
                <a:latin typeface="Calibri"/>
                <a:cs typeface="Calibri"/>
              </a:rPr>
              <a:t>as</a:t>
            </a:r>
            <a:r>
              <a:rPr sz="4200" b="1" spc="-15" baseline="2925" dirty="0" smtClean="0">
                <a:latin typeface="Calibri"/>
                <a:cs typeface="Calibri"/>
              </a:rPr>
              <a:t> </a:t>
            </a:r>
            <a:r>
              <a:rPr sz="4200" b="1" spc="0" baseline="2925" dirty="0" smtClean="0">
                <a:latin typeface="Calibri"/>
                <a:cs typeface="Calibri"/>
              </a:rPr>
              <a:t>c</a:t>
            </a:r>
            <a:r>
              <a:rPr sz="4200" b="1" spc="-9" baseline="2925" dirty="0" smtClean="0">
                <a:latin typeface="Calibri"/>
                <a:cs typeface="Calibri"/>
              </a:rPr>
              <a:t>o</a:t>
            </a:r>
            <a:r>
              <a:rPr sz="4200" b="1" spc="0" baseline="2925" dirty="0" smtClean="0">
                <a:latin typeface="Calibri"/>
                <a:cs typeface="Calibri"/>
              </a:rPr>
              <a:t>r</a:t>
            </a:r>
            <a:r>
              <a:rPr sz="4200" b="1" spc="-29" baseline="2925" dirty="0" smtClean="0">
                <a:latin typeface="Calibri"/>
                <a:cs typeface="Calibri"/>
              </a:rPr>
              <a:t>r</a:t>
            </a:r>
            <a:r>
              <a:rPr sz="4200" b="1" spc="0" baseline="2925" dirty="0" smtClean="0">
                <a:latin typeface="Calibri"/>
                <a:cs typeface="Calibri"/>
              </a:rPr>
              <a:t>ect</a:t>
            </a:r>
            <a:r>
              <a:rPr sz="4200" b="1" spc="-52" baseline="2925" dirty="0" smtClean="0">
                <a:latin typeface="Calibri"/>
                <a:cs typeface="Calibri"/>
              </a:rPr>
              <a:t> </a:t>
            </a:r>
            <a:r>
              <a:rPr sz="4200" b="1" spc="0" baseline="2925" dirty="0" smtClean="0">
                <a:latin typeface="Calibri"/>
                <a:cs typeface="Calibri"/>
              </a:rPr>
              <a:t>,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21640" y="2492248"/>
            <a:ext cx="8676696" cy="22583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263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latin typeface="Calibri"/>
                <a:cs typeface="Calibri"/>
              </a:rPr>
              <a:t>and</a:t>
            </a:r>
            <a:r>
              <a:rPr sz="4200" b="1" spc="-33" baseline="2925" dirty="0" smtClean="0">
                <a:latin typeface="Calibri"/>
                <a:cs typeface="Calibri"/>
              </a:rPr>
              <a:t> </a:t>
            </a:r>
            <a:r>
              <a:rPr sz="4200" b="1" spc="0" baseline="2925" dirty="0" smtClean="0">
                <a:latin typeface="Calibri"/>
                <a:cs typeface="Calibri"/>
              </a:rPr>
              <a:t>the</a:t>
            </a:r>
            <a:r>
              <a:rPr sz="4200" b="1" spc="-28" baseline="2925" dirty="0" smtClean="0">
                <a:latin typeface="Calibri"/>
                <a:cs typeface="Calibri"/>
              </a:rPr>
              <a:t> </a:t>
            </a:r>
            <a:r>
              <a:rPr sz="4200" b="1" spc="0" baseline="2925" dirty="0" smtClean="0">
                <a:latin typeface="Calibri"/>
                <a:cs typeface="Calibri"/>
              </a:rPr>
              <a:t>ac</a:t>
            </a:r>
            <a:r>
              <a:rPr sz="4200" b="1" spc="9" baseline="2925" dirty="0" smtClean="0">
                <a:latin typeface="Calibri"/>
                <a:cs typeface="Calibri"/>
              </a:rPr>
              <a:t>c</a:t>
            </a:r>
            <a:r>
              <a:rPr sz="4200" b="1" spc="0" baseline="2925" dirty="0" smtClean="0">
                <a:latin typeface="Calibri"/>
                <a:cs typeface="Calibri"/>
              </a:rPr>
              <a:t>u</a:t>
            </a:r>
            <a:r>
              <a:rPr sz="4200" b="1" spc="-59" baseline="2925" dirty="0" smtClean="0">
                <a:latin typeface="Calibri"/>
                <a:cs typeface="Calibri"/>
              </a:rPr>
              <a:t>r</a:t>
            </a:r>
            <a:r>
              <a:rPr sz="4200" b="1" spc="0" baseline="2925" dirty="0" smtClean="0">
                <a:latin typeface="Calibri"/>
                <a:cs typeface="Calibri"/>
              </a:rPr>
              <a:t>acy</a:t>
            </a:r>
            <a:r>
              <a:rPr sz="4200" b="1" spc="-75" baseline="2925" dirty="0" smtClean="0">
                <a:latin typeface="Calibri"/>
                <a:cs typeface="Calibri"/>
              </a:rPr>
              <a:t> </a:t>
            </a:r>
            <a:r>
              <a:rPr sz="4200" b="1" spc="0" baseline="2925" dirty="0" smtClean="0">
                <a:latin typeface="Calibri"/>
                <a:cs typeface="Calibri"/>
              </a:rPr>
              <a:t>and</a:t>
            </a:r>
            <a:r>
              <a:rPr sz="4200" b="1" spc="-43" baseline="2925" dirty="0" smtClean="0">
                <a:latin typeface="Calibri"/>
                <a:cs typeface="Calibri"/>
              </a:rPr>
              <a:t> </a:t>
            </a:r>
            <a:r>
              <a:rPr sz="4200" b="1" spc="0" baseline="2925" dirty="0" smtClean="0">
                <a:latin typeface="Calibri"/>
                <a:cs typeface="Calibri"/>
              </a:rPr>
              <a:t>qual</a:t>
            </a:r>
            <a:r>
              <a:rPr sz="4200" b="1" spc="-4" baseline="2925" dirty="0" smtClean="0">
                <a:latin typeface="Calibri"/>
                <a:cs typeface="Calibri"/>
              </a:rPr>
              <a:t>i</a:t>
            </a:r>
            <a:r>
              <a:rPr sz="4200" b="1" spc="0" baseline="2925" dirty="0" smtClean="0">
                <a:latin typeface="Calibri"/>
                <a:cs typeface="Calibri"/>
              </a:rPr>
              <a:t>ty</a:t>
            </a:r>
            <a:r>
              <a:rPr sz="4200" b="1" spc="-55" baseline="2925" dirty="0" smtClean="0">
                <a:latin typeface="Calibri"/>
                <a:cs typeface="Calibri"/>
              </a:rPr>
              <a:t> </a:t>
            </a:r>
            <a:r>
              <a:rPr sz="4200" b="1" spc="0" baseline="2925" dirty="0" smtClean="0">
                <a:latin typeface="Calibri"/>
                <a:cs typeface="Calibri"/>
              </a:rPr>
              <a:t>of</a:t>
            </a:r>
            <a:r>
              <a:rPr sz="4200" b="1" spc="-23" baseline="2925" dirty="0" smtClean="0">
                <a:latin typeface="Calibri"/>
                <a:cs typeface="Calibri"/>
              </a:rPr>
              <a:t> </a:t>
            </a:r>
            <a:r>
              <a:rPr sz="4200" b="1" spc="4" baseline="2925" dirty="0" smtClean="0">
                <a:latin typeface="Calibri"/>
                <a:cs typeface="Calibri"/>
              </a:rPr>
              <a:t>w</a:t>
            </a:r>
            <a:r>
              <a:rPr sz="4200" b="1" spc="0" baseline="2925" dirty="0" smtClean="0">
                <a:latin typeface="Calibri"/>
                <a:cs typeface="Calibri"/>
              </a:rPr>
              <a:t>hich</a:t>
            </a:r>
            <a:r>
              <a:rPr sz="4200" b="1" spc="-54" baseline="2925" dirty="0" smtClean="0">
                <a:latin typeface="Calibri"/>
                <a:cs typeface="Calibri"/>
              </a:rPr>
              <a:t> </a:t>
            </a:r>
            <a:r>
              <a:rPr sz="4200" b="1" spc="0" baseline="2925" dirty="0" smtClean="0">
                <a:latin typeface="Calibri"/>
                <a:cs typeface="Calibri"/>
              </a:rPr>
              <a:t>can</a:t>
            </a:r>
            <a:r>
              <a:rPr sz="4200" b="1" spc="-40" baseline="2925" dirty="0" smtClean="0">
                <a:latin typeface="Calibri"/>
                <a:cs typeface="Calibri"/>
              </a:rPr>
              <a:t> </a:t>
            </a:r>
            <a:r>
              <a:rPr sz="4200" b="1" spc="0" baseline="2925" dirty="0" smtClean="0">
                <a:latin typeface="Calibri"/>
                <a:cs typeface="Calibri"/>
              </a:rPr>
              <a:t>be</a:t>
            </a:r>
            <a:r>
              <a:rPr sz="4200" b="1" spc="-29" baseline="2925" dirty="0" smtClean="0">
                <a:latin typeface="Calibri"/>
                <a:cs typeface="Calibri"/>
              </a:rPr>
              <a:t> </a:t>
            </a:r>
            <a:r>
              <a:rPr sz="4200" b="1" spc="0" baseline="2925" dirty="0" smtClean="0">
                <a:latin typeface="Calibri"/>
                <a:cs typeface="Calibri"/>
              </a:rPr>
              <a:t>jud</a:t>
            </a:r>
            <a:r>
              <a:rPr sz="4200" b="1" spc="-25" baseline="2925" dirty="0" smtClean="0">
                <a:latin typeface="Calibri"/>
                <a:cs typeface="Calibri"/>
              </a:rPr>
              <a:t>g</a:t>
            </a:r>
            <a:r>
              <a:rPr sz="4200" b="1" spc="0" baseline="2925" dirty="0" smtClean="0">
                <a:latin typeface="Calibri"/>
                <a:cs typeface="Calibri"/>
              </a:rPr>
              <a:t>ed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360"/>
              </a:lnSpc>
              <a:spcBef>
                <a:spcPts val="20"/>
              </a:spcBef>
            </a:pPr>
            <a:r>
              <a:rPr sz="4200" b="1" spc="0" baseline="1950" dirty="0" smtClean="0">
                <a:latin typeface="Calibri"/>
                <a:cs typeface="Calibri"/>
              </a:rPr>
              <a:t>subje</a:t>
            </a:r>
            <a:r>
              <a:rPr sz="4200" b="1" spc="4" baseline="1950" dirty="0" smtClean="0">
                <a:latin typeface="Calibri"/>
                <a:cs typeface="Calibri"/>
              </a:rPr>
              <a:t>c</a:t>
            </a:r>
            <a:r>
              <a:rPr sz="4200" b="1" spc="0" baseline="1950" dirty="0" smtClean="0">
                <a:latin typeface="Calibri"/>
                <a:cs typeface="Calibri"/>
              </a:rPr>
              <a:t>ti</a:t>
            </a:r>
            <a:r>
              <a:rPr sz="4200" b="1" spc="-25" baseline="1950" dirty="0" smtClean="0">
                <a:latin typeface="Calibri"/>
                <a:cs typeface="Calibri"/>
              </a:rPr>
              <a:t>v</a:t>
            </a:r>
            <a:r>
              <a:rPr sz="4200" b="1" spc="0" baseline="1950" dirty="0" smtClean="0">
                <a:latin typeface="Calibri"/>
                <a:cs typeface="Calibri"/>
              </a:rPr>
              <a:t>ely</a:t>
            </a:r>
            <a:r>
              <a:rPr sz="4200" b="1" spc="-123" baseline="1950" dirty="0" smtClean="0">
                <a:latin typeface="Calibri"/>
                <a:cs typeface="Calibri"/>
              </a:rPr>
              <a:t> </a:t>
            </a:r>
            <a:r>
              <a:rPr sz="4200" b="1" spc="0" baseline="1950" dirty="0" smtClean="0">
                <a:latin typeface="Calibri"/>
                <a:cs typeface="Calibri"/>
              </a:rPr>
              <a:t>on</a:t>
            </a:r>
            <a:r>
              <a:rPr sz="4200" b="1" spc="-4" baseline="1950" dirty="0" smtClean="0">
                <a:latin typeface="Calibri"/>
                <a:cs typeface="Calibri"/>
              </a:rPr>
              <a:t>l</a:t>
            </a:r>
            <a:r>
              <a:rPr sz="4200" b="1" spc="0" baseline="1950" dirty="0" smtClean="0">
                <a:latin typeface="Calibri"/>
                <a:cs typeface="Calibri"/>
              </a:rPr>
              <a:t>y</a:t>
            </a:r>
            <a:r>
              <a:rPr sz="4200" b="1" spc="-40" baseline="1950" dirty="0" smtClean="0">
                <a:latin typeface="Calibri"/>
                <a:cs typeface="Calibri"/>
              </a:rPr>
              <a:t> </a:t>
            </a:r>
            <a:r>
              <a:rPr sz="4200" b="1" spc="-14" baseline="1950" dirty="0" smtClean="0">
                <a:latin typeface="Calibri"/>
                <a:cs typeface="Calibri"/>
              </a:rPr>
              <a:t>b</a:t>
            </a:r>
            <a:r>
              <a:rPr sz="4200" b="1" spc="0" baseline="1950" dirty="0" smtClean="0">
                <a:latin typeface="Calibri"/>
                <a:cs typeface="Calibri"/>
              </a:rPr>
              <a:t>y</a:t>
            </a:r>
            <a:r>
              <a:rPr sz="4200" b="1" spc="-28" baseline="1950" dirty="0" smtClean="0">
                <a:latin typeface="Calibri"/>
                <a:cs typeface="Calibri"/>
              </a:rPr>
              <a:t> </a:t>
            </a:r>
            <a:r>
              <a:rPr sz="4200" b="1" spc="0" baseline="1950" dirty="0" smtClean="0">
                <a:latin typeface="Calibri"/>
                <a:cs typeface="Calibri"/>
              </a:rPr>
              <a:t>one</a:t>
            </a:r>
            <a:r>
              <a:rPr sz="4200" b="1" spc="-44" baseline="1950" dirty="0" smtClean="0">
                <a:latin typeface="Calibri"/>
                <a:cs typeface="Calibri"/>
              </a:rPr>
              <a:t> </a:t>
            </a:r>
            <a:r>
              <a:rPr sz="4200" b="1" spc="0" baseline="1950" dirty="0" smtClean="0">
                <a:latin typeface="Calibri"/>
                <a:cs typeface="Calibri"/>
              </a:rPr>
              <a:t>skil</a:t>
            </a:r>
            <a:r>
              <a:rPr sz="4200" b="1" spc="-4" baseline="1950" dirty="0" smtClean="0">
                <a:latin typeface="Calibri"/>
                <a:cs typeface="Calibri"/>
              </a:rPr>
              <a:t>l</a:t>
            </a:r>
            <a:r>
              <a:rPr sz="4200" b="1" spc="0" baseline="1950" dirty="0" smtClean="0">
                <a:latin typeface="Calibri"/>
                <a:cs typeface="Calibri"/>
              </a:rPr>
              <a:t>ed</a:t>
            </a:r>
            <a:r>
              <a:rPr sz="4200" b="1" spc="-54" baseline="1950" dirty="0" smtClean="0">
                <a:latin typeface="Calibri"/>
                <a:cs typeface="Calibri"/>
              </a:rPr>
              <a:t> </a:t>
            </a:r>
            <a:r>
              <a:rPr sz="4200" b="1" spc="0" baseline="1950" dirty="0" smtClean="0">
                <a:latin typeface="Calibri"/>
                <a:cs typeface="Calibri"/>
              </a:rPr>
              <a:t>or</a:t>
            </a:r>
            <a:r>
              <a:rPr sz="4200" b="1" spc="-25" baseline="1950" dirty="0" smtClean="0">
                <a:latin typeface="Calibri"/>
                <a:cs typeface="Calibri"/>
              </a:rPr>
              <a:t> </a:t>
            </a:r>
            <a:r>
              <a:rPr sz="4200" b="1" spc="0" baseline="1950" dirty="0" smtClean="0">
                <a:latin typeface="Calibri"/>
                <a:cs typeface="Calibri"/>
              </a:rPr>
              <a:t>i</a:t>
            </a:r>
            <a:r>
              <a:rPr sz="4200" b="1" spc="-9" baseline="1950" dirty="0" smtClean="0">
                <a:latin typeface="Calibri"/>
                <a:cs typeface="Calibri"/>
              </a:rPr>
              <a:t>n</a:t>
            </a:r>
            <a:r>
              <a:rPr sz="4200" b="1" spc="-44" baseline="1950" dirty="0" smtClean="0">
                <a:latin typeface="Calibri"/>
                <a:cs typeface="Calibri"/>
              </a:rPr>
              <a:t>f</a:t>
            </a:r>
            <a:r>
              <a:rPr sz="4200" b="1" spc="0" baseline="1950" dirty="0" smtClean="0">
                <a:latin typeface="Calibri"/>
                <a:cs typeface="Calibri"/>
              </a:rPr>
              <a:t>ormed</a:t>
            </a:r>
            <a:r>
              <a:rPr sz="4200" b="1" spc="-82" baseline="1950" dirty="0" smtClean="0">
                <a:latin typeface="Calibri"/>
                <a:cs typeface="Calibri"/>
              </a:rPr>
              <a:t> </a:t>
            </a:r>
            <a:r>
              <a:rPr sz="4200" b="1" spc="0" baseline="1950" dirty="0" smtClean="0">
                <a:latin typeface="Calibri"/>
                <a:cs typeface="Calibri"/>
              </a:rPr>
              <a:t>in</a:t>
            </a:r>
            <a:r>
              <a:rPr sz="4200" b="1" spc="-21" baseline="1950" dirty="0" smtClean="0">
                <a:latin typeface="Calibri"/>
                <a:cs typeface="Calibri"/>
              </a:rPr>
              <a:t> </a:t>
            </a:r>
            <a:r>
              <a:rPr sz="4200" b="1" spc="0" baseline="1950" dirty="0" smtClean="0">
                <a:latin typeface="Calibri"/>
                <a:cs typeface="Calibri"/>
              </a:rPr>
              <a:t>the</a:t>
            </a:r>
            <a:r>
              <a:rPr sz="4200" b="1" spc="-28" baseline="1950" dirty="0" smtClean="0">
                <a:latin typeface="Calibri"/>
                <a:cs typeface="Calibri"/>
              </a:rPr>
              <a:t> </a:t>
            </a:r>
            <a:r>
              <a:rPr sz="4200" b="1" spc="0" baseline="1950" dirty="0" smtClean="0">
                <a:latin typeface="Calibri"/>
                <a:cs typeface="Calibri"/>
              </a:rPr>
              <a:t>subje</a:t>
            </a:r>
            <a:r>
              <a:rPr sz="4200" b="1" spc="4" baseline="1950" dirty="0" smtClean="0">
                <a:latin typeface="Calibri"/>
                <a:cs typeface="Calibri"/>
              </a:rPr>
              <a:t>c</a:t>
            </a:r>
            <a:r>
              <a:rPr sz="4200" b="1" spc="0" baseline="1950" dirty="0" smtClean="0">
                <a:latin typeface="Calibri"/>
                <a:cs typeface="Calibri"/>
              </a:rPr>
              <a:t>t.</a:t>
            </a:r>
            <a:endParaRPr sz="2800">
              <a:latin typeface="Calibri"/>
              <a:cs typeface="Calibri"/>
            </a:endParaRPr>
          </a:p>
          <a:p>
            <a:pPr marL="5157089" marR="53263">
              <a:lnSpc>
                <a:spcPct val="101725"/>
              </a:lnSpc>
              <a:spcBef>
                <a:spcPts val="446"/>
              </a:spcBef>
            </a:pPr>
            <a:r>
              <a:rPr sz="2800" b="1" spc="0" dirty="0" smtClean="0">
                <a:latin typeface="Calibri"/>
                <a:cs typeface="Calibri"/>
              </a:rPr>
              <a:t>-</a:t>
            </a:r>
            <a:r>
              <a:rPr sz="2800" b="1" spc="1" dirty="0" smtClean="0">
                <a:latin typeface="Calibri"/>
                <a:cs typeface="Calibri"/>
              </a:rPr>
              <a:t> </a:t>
            </a:r>
            <a:r>
              <a:rPr sz="2800" b="1" spc="0" dirty="0" smtClean="0">
                <a:latin typeface="Calibri"/>
                <a:cs typeface="Calibri"/>
              </a:rPr>
              <a:t>john</a:t>
            </a:r>
            <a:r>
              <a:rPr sz="2800" b="1" spc="-62" dirty="0" smtClean="0">
                <a:latin typeface="Calibri"/>
                <a:cs typeface="Calibri"/>
              </a:rPr>
              <a:t> </a:t>
            </a:r>
            <a:r>
              <a:rPr sz="2800" b="1" spc="0" dirty="0" smtClean="0">
                <a:latin typeface="Calibri"/>
                <a:cs typeface="Calibri"/>
              </a:rPr>
              <a:t>M.</a:t>
            </a:r>
            <a:r>
              <a:rPr sz="2800" b="1" spc="-21" dirty="0" smtClean="0">
                <a:latin typeface="Calibri"/>
                <a:cs typeface="Calibri"/>
              </a:rPr>
              <a:t> </a:t>
            </a:r>
            <a:r>
              <a:rPr sz="2800" b="1" spc="-34" dirty="0" smtClean="0">
                <a:latin typeface="Calibri"/>
                <a:cs typeface="Calibri"/>
              </a:rPr>
              <a:t>s</a:t>
            </a:r>
            <a:r>
              <a:rPr sz="2800" b="1" spc="-19" dirty="0" smtClean="0">
                <a:latin typeface="Calibri"/>
                <a:cs typeface="Calibri"/>
              </a:rPr>
              <a:t>t</a:t>
            </a:r>
            <a:r>
              <a:rPr sz="2800" b="1" spc="0" dirty="0" smtClean="0">
                <a:latin typeface="Calibri"/>
                <a:cs typeface="Calibri"/>
              </a:rPr>
              <a:t>al</a:t>
            </a:r>
            <a:r>
              <a:rPr sz="2800" b="1" spc="-4" dirty="0" smtClean="0">
                <a:latin typeface="Calibri"/>
                <a:cs typeface="Calibri"/>
              </a:rPr>
              <a:t>n</a:t>
            </a:r>
            <a:r>
              <a:rPr sz="2800" b="1" spc="-34" dirty="0" smtClean="0">
                <a:latin typeface="Calibri"/>
                <a:cs typeface="Calibri"/>
              </a:rPr>
              <a:t>k</a:t>
            </a:r>
            <a:r>
              <a:rPr sz="2800" b="1" spc="0" dirty="0" smtClean="0">
                <a:latin typeface="Calibri"/>
                <a:cs typeface="Calibri"/>
              </a:rPr>
              <a:t>ar</a:t>
            </a:r>
            <a:endParaRPr sz="2800">
              <a:latin typeface="Calibri"/>
              <a:cs typeface="Calibri"/>
            </a:endParaRPr>
          </a:p>
          <a:p>
            <a:pPr marL="12700" marR="431127">
              <a:lnSpc>
                <a:spcPts val="3360"/>
              </a:lnSpc>
              <a:spcBef>
                <a:spcPts val="762"/>
              </a:spcBef>
            </a:pPr>
            <a:r>
              <a:rPr sz="2800" b="1" spc="0" dirty="0" smtClean="0">
                <a:latin typeface="Calibri"/>
                <a:cs typeface="Calibri"/>
              </a:rPr>
              <a:t>An</a:t>
            </a:r>
            <a:r>
              <a:rPr sz="2800" b="1" spc="-21" dirty="0" smtClean="0">
                <a:latin typeface="Calibri"/>
                <a:cs typeface="Calibri"/>
              </a:rPr>
              <a:t> </a:t>
            </a:r>
            <a:r>
              <a:rPr sz="2800" b="1" spc="0" dirty="0" smtClean="0">
                <a:latin typeface="Calibri"/>
                <a:cs typeface="Calibri"/>
              </a:rPr>
              <a:t>ess</a:t>
            </a:r>
            <a:r>
              <a:rPr sz="2800" b="1" spc="-50" dirty="0" smtClean="0">
                <a:latin typeface="Calibri"/>
                <a:cs typeface="Calibri"/>
              </a:rPr>
              <a:t>a</a:t>
            </a:r>
            <a:r>
              <a:rPr sz="2800" b="1" spc="0" dirty="0" smtClean="0">
                <a:latin typeface="Calibri"/>
                <a:cs typeface="Calibri"/>
              </a:rPr>
              <a:t>y</a:t>
            </a:r>
            <a:r>
              <a:rPr sz="2800" b="1" spc="-53" dirty="0" smtClean="0">
                <a:latin typeface="Calibri"/>
                <a:cs typeface="Calibri"/>
              </a:rPr>
              <a:t> </a:t>
            </a:r>
            <a:r>
              <a:rPr sz="2800" b="1" spc="0" dirty="0" smtClean="0">
                <a:latin typeface="Calibri"/>
                <a:cs typeface="Calibri"/>
              </a:rPr>
              <a:t>type</a:t>
            </a:r>
            <a:r>
              <a:rPr sz="2800" b="1" spc="-47" dirty="0" smtClean="0">
                <a:latin typeface="Calibri"/>
                <a:cs typeface="Calibri"/>
              </a:rPr>
              <a:t> </a:t>
            </a:r>
            <a:r>
              <a:rPr sz="2800" b="1" spc="-34" dirty="0" smtClean="0">
                <a:latin typeface="Calibri"/>
                <a:cs typeface="Calibri"/>
              </a:rPr>
              <a:t>t</a:t>
            </a:r>
            <a:r>
              <a:rPr sz="2800" b="1" spc="0" dirty="0" smtClean="0">
                <a:latin typeface="Calibri"/>
                <a:cs typeface="Calibri"/>
              </a:rPr>
              <a:t>e</a:t>
            </a:r>
            <a:r>
              <a:rPr sz="2800" b="1" spc="-39" dirty="0" smtClean="0">
                <a:latin typeface="Calibri"/>
                <a:cs typeface="Calibri"/>
              </a:rPr>
              <a:t>s</a:t>
            </a:r>
            <a:r>
              <a:rPr sz="2800" b="1" spc="0" dirty="0" smtClean="0">
                <a:latin typeface="Calibri"/>
                <a:cs typeface="Calibri"/>
              </a:rPr>
              <a:t>t</a:t>
            </a:r>
            <a:r>
              <a:rPr sz="2800" b="1" spc="-14" dirty="0" smtClean="0">
                <a:latin typeface="Calibri"/>
                <a:cs typeface="Calibri"/>
              </a:rPr>
              <a:t> </a:t>
            </a:r>
            <a:r>
              <a:rPr sz="2800" b="1" spc="0" dirty="0" smtClean="0">
                <a:latin typeface="Calibri"/>
                <a:cs typeface="Calibri"/>
              </a:rPr>
              <a:t>p</a:t>
            </a:r>
            <a:r>
              <a:rPr sz="2800" b="1" spc="-34" dirty="0" smtClean="0">
                <a:latin typeface="Calibri"/>
                <a:cs typeface="Calibri"/>
              </a:rPr>
              <a:t>r</a:t>
            </a:r>
            <a:r>
              <a:rPr sz="2800" b="1" spc="0" dirty="0" smtClean="0">
                <a:latin typeface="Calibri"/>
                <a:cs typeface="Calibri"/>
              </a:rPr>
              <a:t>ese</a:t>
            </a:r>
            <a:r>
              <a:rPr sz="2800" b="1" spc="-29" dirty="0" smtClean="0">
                <a:latin typeface="Calibri"/>
                <a:cs typeface="Calibri"/>
              </a:rPr>
              <a:t>n</a:t>
            </a:r>
            <a:r>
              <a:rPr sz="2800" b="1" spc="0" dirty="0" smtClean="0">
                <a:latin typeface="Calibri"/>
                <a:cs typeface="Calibri"/>
              </a:rPr>
              <a:t>ts</a:t>
            </a:r>
            <a:r>
              <a:rPr sz="2800" b="1" spc="-70" dirty="0" smtClean="0">
                <a:latin typeface="Calibri"/>
                <a:cs typeface="Calibri"/>
              </a:rPr>
              <a:t> </a:t>
            </a:r>
            <a:r>
              <a:rPr sz="2800" b="1" spc="0" dirty="0" smtClean="0">
                <a:latin typeface="Calibri"/>
                <a:cs typeface="Calibri"/>
              </a:rPr>
              <a:t>or</a:t>
            </a:r>
            <a:r>
              <a:rPr sz="2800" b="1" spc="-25" dirty="0" smtClean="0">
                <a:latin typeface="Calibri"/>
                <a:cs typeface="Calibri"/>
              </a:rPr>
              <a:t> </a:t>
            </a:r>
            <a:r>
              <a:rPr sz="2800" b="1" spc="4" dirty="0" smtClean="0">
                <a:latin typeface="Calibri"/>
                <a:cs typeface="Calibri"/>
              </a:rPr>
              <a:t>m</a:t>
            </a:r>
            <a:r>
              <a:rPr sz="2800" b="1" spc="0" dirty="0" smtClean="0">
                <a:latin typeface="Calibri"/>
                <a:cs typeface="Calibri"/>
              </a:rPr>
              <a:t>o</a:t>
            </a:r>
            <a:r>
              <a:rPr sz="2800" b="1" spc="-34" dirty="0" smtClean="0">
                <a:latin typeface="Calibri"/>
                <a:cs typeface="Calibri"/>
              </a:rPr>
              <a:t>r</a:t>
            </a:r>
            <a:r>
              <a:rPr sz="2800" b="1" spc="0" dirty="0" smtClean="0">
                <a:latin typeface="Calibri"/>
                <a:cs typeface="Calibri"/>
              </a:rPr>
              <a:t>e</a:t>
            </a:r>
            <a:r>
              <a:rPr sz="2800" b="1" spc="-51" dirty="0" smtClean="0">
                <a:latin typeface="Calibri"/>
                <a:cs typeface="Calibri"/>
              </a:rPr>
              <a:t> </a:t>
            </a:r>
            <a:r>
              <a:rPr sz="2800" b="1" spc="0" dirty="0" smtClean="0">
                <a:latin typeface="Calibri"/>
                <a:cs typeface="Calibri"/>
              </a:rPr>
              <a:t>que</a:t>
            </a:r>
            <a:r>
              <a:rPr sz="2800" b="1" spc="-39" dirty="0" smtClean="0">
                <a:latin typeface="Calibri"/>
                <a:cs typeface="Calibri"/>
              </a:rPr>
              <a:t>s</a:t>
            </a:r>
            <a:r>
              <a:rPr sz="2800" b="1" spc="0" dirty="0" smtClean="0">
                <a:latin typeface="Calibri"/>
                <a:cs typeface="Calibri"/>
              </a:rPr>
              <a:t>tions</a:t>
            </a:r>
            <a:r>
              <a:rPr sz="2800" b="1" spc="-103" dirty="0" smtClean="0">
                <a:latin typeface="Calibri"/>
                <a:cs typeface="Calibri"/>
              </a:rPr>
              <a:t> </a:t>
            </a:r>
            <a:r>
              <a:rPr sz="2800" b="1" spc="0" dirty="0" smtClean="0">
                <a:latin typeface="Calibri"/>
                <a:cs typeface="Calibri"/>
              </a:rPr>
              <a:t>or</a:t>
            </a:r>
            <a:r>
              <a:rPr sz="2800" b="1" spc="-15" dirty="0" smtClean="0">
                <a:latin typeface="Calibri"/>
                <a:cs typeface="Calibri"/>
              </a:rPr>
              <a:t> </a:t>
            </a:r>
            <a:r>
              <a:rPr sz="2800" b="1" spc="0" dirty="0" smtClean="0">
                <a:latin typeface="Calibri"/>
                <a:cs typeface="Calibri"/>
              </a:rPr>
              <a:t>other </a:t>
            </a:r>
            <a:r>
              <a:rPr sz="2800" b="1" spc="-19" dirty="0" smtClean="0">
                <a:latin typeface="Calibri"/>
                <a:cs typeface="Calibri"/>
              </a:rPr>
              <a:t>t</a:t>
            </a:r>
            <a:r>
              <a:rPr sz="2800" b="1" spc="0" dirty="0" smtClean="0">
                <a:latin typeface="Calibri"/>
                <a:cs typeface="Calibri"/>
              </a:rPr>
              <a:t>as</a:t>
            </a:r>
            <a:r>
              <a:rPr sz="2800" b="1" spc="-19" dirty="0" smtClean="0">
                <a:latin typeface="Calibri"/>
                <a:cs typeface="Calibri"/>
              </a:rPr>
              <a:t>k</a:t>
            </a:r>
            <a:r>
              <a:rPr sz="2800" b="1" spc="0" dirty="0" smtClean="0">
                <a:latin typeface="Calibri"/>
                <a:cs typeface="Calibri"/>
              </a:rPr>
              <a:t>s</a:t>
            </a:r>
            <a:r>
              <a:rPr sz="2800" b="1" spc="-44" dirty="0" smtClean="0">
                <a:latin typeface="Calibri"/>
                <a:cs typeface="Calibri"/>
              </a:rPr>
              <a:t> </a:t>
            </a:r>
            <a:r>
              <a:rPr sz="2800" b="1" spc="0" dirty="0" smtClean="0">
                <a:latin typeface="Calibri"/>
                <a:cs typeface="Calibri"/>
              </a:rPr>
              <a:t>th</a:t>
            </a:r>
            <a:r>
              <a:rPr sz="2800" b="1" spc="-19" dirty="0" smtClean="0">
                <a:latin typeface="Calibri"/>
                <a:cs typeface="Calibri"/>
              </a:rPr>
              <a:t>a</a:t>
            </a:r>
            <a:r>
              <a:rPr sz="2800" b="1" spc="0" dirty="0" smtClean="0">
                <a:latin typeface="Calibri"/>
                <a:cs typeface="Calibri"/>
              </a:rPr>
              <a:t>t</a:t>
            </a:r>
            <a:r>
              <a:rPr sz="2800" b="1" spc="-33" dirty="0" smtClean="0">
                <a:latin typeface="Calibri"/>
                <a:cs typeface="Calibri"/>
              </a:rPr>
              <a:t> </a:t>
            </a:r>
            <a:r>
              <a:rPr sz="2800" b="1" spc="-34" dirty="0" smtClean="0">
                <a:latin typeface="Calibri"/>
                <a:cs typeface="Calibri"/>
              </a:rPr>
              <a:t>r</a:t>
            </a:r>
            <a:r>
              <a:rPr sz="2800" b="1" spc="0" dirty="0" smtClean="0">
                <a:latin typeface="Calibri"/>
                <a:cs typeface="Calibri"/>
              </a:rPr>
              <a:t>equ</a:t>
            </a:r>
            <a:r>
              <a:rPr sz="2800" b="1" spc="-4" dirty="0" smtClean="0">
                <a:latin typeface="Calibri"/>
                <a:cs typeface="Calibri"/>
              </a:rPr>
              <a:t>i</a:t>
            </a:r>
            <a:r>
              <a:rPr sz="2800" b="1" spc="-34" dirty="0" smtClean="0">
                <a:latin typeface="Calibri"/>
                <a:cs typeface="Calibri"/>
              </a:rPr>
              <a:t>r</a:t>
            </a:r>
            <a:r>
              <a:rPr sz="2800" b="1" spc="0" dirty="0" smtClean="0">
                <a:latin typeface="Calibri"/>
                <a:cs typeface="Calibri"/>
              </a:rPr>
              <a:t>e</a:t>
            </a:r>
            <a:r>
              <a:rPr sz="2800" b="1" spc="-54" dirty="0" smtClean="0">
                <a:latin typeface="Calibri"/>
                <a:cs typeface="Calibri"/>
              </a:rPr>
              <a:t> </a:t>
            </a:r>
            <a:r>
              <a:rPr sz="2800" b="1" spc="-50" dirty="0" smtClean="0">
                <a:latin typeface="Calibri"/>
                <a:cs typeface="Calibri"/>
              </a:rPr>
              <a:t>e</a:t>
            </a:r>
            <a:r>
              <a:rPr sz="2800" b="1" spc="0" dirty="0" smtClean="0">
                <a:latin typeface="Calibri"/>
                <a:cs typeface="Calibri"/>
              </a:rPr>
              <a:t>x</a:t>
            </a:r>
            <a:r>
              <a:rPr sz="2800" b="1" spc="-34" dirty="0" smtClean="0">
                <a:latin typeface="Calibri"/>
                <a:cs typeface="Calibri"/>
              </a:rPr>
              <a:t>t</a:t>
            </a:r>
            <a:r>
              <a:rPr sz="2800" b="1" spc="0" dirty="0" smtClean="0">
                <a:latin typeface="Calibri"/>
                <a:cs typeface="Calibri"/>
              </a:rPr>
              <a:t>ended</a:t>
            </a:r>
            <a:r>
              <a:rPr sz="2800" b="1" spc="-79" dirty="0" smtClean="0">
                <a:latin typeface="Calibri"/>
                <a:cs typeface="Calibri"/>
              </a:rPr>
              <a:t> </a:t>
            </a:r>
            <a:r>
              <a:rPr sz="2800" b="1" spc="0" dirty="0" smtClean="0">
                <a:latin typeface="Calibri"/>
                <a:cs typeface="Calibri"/>
              </a:rPr>
              <a:t>w</a:t>
            </a:r>
            <a:r>
              <a:rPr sz="2800" b="1" spc="4" dirty="0" smtClean="0">
                <a:latin typeface="Calibri"/>
                <a:cs typeface="Calibri"/>
              </a:rPr>
              <a:t>r</a:t>
            </a:r>
            <a:r>
              <a:rPr sz="2800" b="1" spc="0" dirty="0" smtClean="0">
                <a:latin typeface="Calibri"/>
                <a:cs typeface="Calibri"/>
              </a:rPr>
              <a:t>i</a:t>
            </a:r>
            <a:r>
              <a:rPr sz="2800" b="1" spc="-34" dirty="0" smtClean="0">
                <a:latin typeface="Calibri"/>
                <a:cs typeface="Calibri"/>
              </a:rPr>
              <a:t>tt</a:t>
            </a:r>
            <a:r>
              <a:rPr sz="2800" b="1" spc="0" dirty="0" smtClean="0">
                <a:latin typeface="Calibri"/>
                <a:cs typeface="Calibri"/>
              </a:rPr>
              <a:t>en</a:t>
            </a:r>
            <a:r>
              <a:rPr sz="2800" b="1" spc="-51" dirty="0" smtClean="0">
                <a:latin typeface="Calibri"/>
                <a:cs typeface="Calibri"/>
              </a:rPr>
              <a:t> </a:t>
            </a:r>
            <a:r>
              <a:rPr sz="2800" b="1" spc="-34" dirty="0" smtClean="0">
                <a:latin typeface="Calibri"/>
                <a:cs typeface="Calibri"/>
              </a:rPr>
              <a:t>r</a:t>
            </a:r>
            <a:r>
              <a:rPr sz="2800" b="1" spc="0" dirty="0" smtClean="0">
                <a:latin typeface="Calibri"/>
                <a:cs typeface="Calibri"/>
              </a:rPr>
              <a:t>espo</a:t>
            </a:r>
            <a:r>
              <a:rPr sz="2800" b="1" spc="-4" dirty="0" smtClean="0">
                <a:latin typeface="Calibri"/>
                <a:cs typeface="Calibri"/>
              </a:rPr>
              <a:t>n</a:t>
            </a:r>
            <a:r>
              <a:rPr sz="2800" b="1" spc="0" dirty="0" smtClean="0">
                <a:latin typeface="Calibri"/>
                <a:cs typeface="Calibri"/>
              </a:rPr>
              <a:t>ses</a:t>
            </a:r>
            <a:r>
              <a:rPr sz="2800" b="1" spc="-106" dirty="0" smtClean="0">
                <a:latin typeface="Calibri"/>
                <a:cs typeface="Calibri"/>
              </a:rPr>
              <a:t> </a:t>
            </a:r>
            <a:r>
              <a:rPr sz="2800" b="1" spc="0" dirty="0" smtClean="0">
                <a:latin typeface="Calibri"/>
                <a:cs typeface="Calibri"/>
              </a:rPr>
              <a:t>f</a:t>
            </a:r>
            <a:r>
              <a:rPr sz="2800" b="1" spc="-29" dirty="0" smtClean="0">
                <a:latin typeface="Calibri"/>
                <a:cs typeface="Calibri"/>
              </a:rPr>
              <a:t>r</a:t>
            </a:r>
            <a:r>
              <a:rPr sz="2800" b="1" spc="0" dirty="0" smtClean="0">
                <a:latin typeface="Calibri"/>
                <a:cs typeface="Calibri"/>
              </a:rPr>
              <a:t>om</a:t>
            </a:r>
            <a:r>
              <a:rPr sz="2800" b="1" spc="-56" dirty="0" smtClean="0">
                <a:latin typeface="Calibri"/>
                <a:cs typeface="Calibri"/>
              </a:rPr>
              <a:t> </a:t>
            </a:r>
            <a:r>
              <a:rPr sz="2800" b="1" spc="4" dirty="0" smtClean="0">
                <a:latin typeface="Calibri"/>
                <a:cs typeface="Calibri"/>
              </a:rPr>
              <a:t>t</a:t>
            </a:r>
            <a:r>
              <a:rPr sz="2800" b="1" spc="0" dirty="0" smtClean="0">
                <a:latin typeface="Calibri"/>
                <a:cs typeface="Calibri"/>
              </a:rPr>
              <a:t>he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8739" y="3921932"/>
            <a:ext cx="215646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21640" y="4796790"/>
            <a:ext cx="3101524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latin typeface="Calibri"/>
                <a:cs typeface="Calibri"/>
              </a:rPr>
              <a:t>pe</a:t>
            </a:r>
            <a:r>
              <a:rPr sz="4200" b="1" spc="-39" baseline="2925" dirty="0" smtClean="0">
                <a:latin typeface="Calibri"/>
                <a:cs typeface="Calibri"/>
              </a:rPr>
              <a:t>r</a:t>
            </a:r>
            <a:r>
              <a:rPr sz="4200" b="1" spc="0" baseline="2925" dirty="0" smtClean="0">
                <a:latin typeface="Calibri"/>
                <a:cs typeface="Calibri"/>
              </a:rPr>
              <a:t>son</a:t>
            </a:r>
            <a:r>
              <a:rPr sz="4200" b="1" spc="-70" baseline="2925" dirty="0" smtClean="0">
                <a:latin typeface="Calibri"/>
                <a:cs typeface="Calibri"/>
              </a:rPr>
              <a:t> </a:t>
            </a:r>
            <a:r>
              <a:rPr sz="4200" b="1" spc="0" baseline="2925" dirty="0" smtClean="0">
                <a:latin typeface="Calibri"/>
                <a:cs typeface="Calibri"/>
              </a:rPr>
              <a:t>bei</a:t>
            </a:r>
            <a:r>
              <a:rPr sz="4200" b="1" spc="-4" baseline="2925" dirty="0" smtClean="0">
                <a:latin typeface="Calibri"/>
                <a:cs typeface="Calibri"/>
              </a:rPr>
              <a:t>n</a:t>
            </a:r>
            <a:r>
              <a:rPr sz="4200" b="1" spc="0" baseline="2925" dirty="0" smtClean="0">
                <a:latin typeface="Calibri"/>
                <a:cs typeface="Calibri"/>
              </a:rPr>
              <a:t>g</a:t>
            </a:r>
            <a:r>
              <a:rPr sz="4200" b="1" spc="-44" baseline="2925" dirty="0" smtClean="0">
                <a:latin typeface="Calibri"/>
                <a:cs typeface="Calibri"/>
              </a:rPr>
              <a:t> </a:t>
            </a:r>
            <a:r>
              <a:rPr sz="4200" b="1" spc="-34" baseline="2925" dirty="0" smtClean="0">
                <a:latin typeface="Calibri"/>
                <a:cs typeface="Calibri"/>
              </a:rPr>
              <a:t>t</a:t>
            </a:r>
            <a:r>
              <a:rPr sz="4200" b="1" spc="0" baseline="2925" dirty="0" smtClean="0">
                <a:latin typeface="Calibri"/>
                <a:cs typeface="Calibri"/>
              </a:rPr>
              <a:t>e</a:t>
            </a:r>
            <a:r>
              <a:rPr sz="4200" b="1" spc="-39" baseline="2925" dirty="0" smtClean="0">
                <a:latin typeface="Calibri"/>
                <a:cs typeface="Calibri"/>
              </a:rPr>
              <a:t>s</a:t>
            </a:r>
            <a:r>
              <a:rPr sz="4200" b="1" spc="-34" baseline="2925" dirty="0" smtClean="0">
                <a:latin typeface="Calibri"/>
                <a:cs typeface="Calibri"/>
              </a:rPr>
              <a:t>t</a:t>
            </a:r>
            <a:r>
              <a:rPr sz="4200" b="1" spc="0" baseline="2925" dirty="0" smtClean="0">
                <a:latin typeface="Calibri"/>
                <a:cs typeface="Calibri"/>
              </a:rPr>
              <a:t>ed.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218557" y="4796790"/>
            <a:ext cx="3595963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latin typeface="Calibri"/>
                <a:cs typeface="Calibri"/>
              </a:rPr>
              <a:t>-</a:t>
            </a:r>
            <a:r>
              <a:rPr sz="4200" b="1" spc="1" baseline="2925" dirty="0" smtClean="0">
                <a:latin typeface="Calibri"/>
                <a:cs typeface="Calibri"/>
              </a:rPr>
              <a:t> </a:t>
            </a:r>
            <a:r>
              <a:rPr sz="4200" b="1" spc="-50" baseline="2925" dirty="0" smtClean="0">
                <a:latin typeface="Calibri"/>
                <a:cs typeface="Calibri"/>
              </a:rPr>
              <a:t>R</a:t>
            </a:r>
            <a:r>
              <a:rPr sz="4200" b="1" spc="0" baseline="2925" dirty="0" smtClean="0">
                <a:latin typeface="Calibri"/>
                <a:cs typeface="Calibri"/>
              </a:rPr>
              <a:t>obert</a:t>
            </a:r>
            <a:r>
              <a:rPr sz="4200" b="1" spc="-69" baseline="2925" dirty="0" smtClean="0">
                <a:latin typeface="Calibri"/>
                <a:cs typeface="Calibri"/>
              </a:rPr>
              <a:t> </a:t>
            </a:r>
            <a:r>
              <a:rPr sz="4200" b="1" spc="0" baseline="2925" dirty="0" smtClean="0">
                <a:latin typeface="Calibri"/>
                <a:cs typeface="Calibri"/>
              </a:rPr>
              <a:t>L.E</a:t>
            </a:r>
            <a:r>
              <a:rPr sz="4200" b="1" spc="-12" baseline="2925" dirty="0" smtClean="0">
                <a:latin typeface="Calibri"/>
                <a:cs typeface="Calibri"/>
              </a:rPr>
              <a:t> </a:t>
            </a:r>
            <a:r>
              <a:rPr sz="4200" b="1" spc="0" baseline="2925" dirty="0" smtClean="0">
                <a:latin typeface="Calibri"/>
                <a:cs typeface="Calibri"/>
              </a:rPr>
              <a:t>&amp;</a:t>
            </a:r>
            <a:r>
              <a:rPr sz="4200" b="1" spc="-19" baseline="2925" dirty="0" smtClean="0">
                <a:latin typeface="Calibri"/>
                <a:cs typeface="Calibri"/>
              </a:rPr>
              <a:t> </a:t>
            </a:r>
            <a:r>
              <a:rPr sz="4200" b="1" spc="0" baseline="2925" dirty="0" smtClean="0">
                <a:latin typeface="Calibri"/>
                <a:cs typeface="Calibri"/>
              </a:rPr>
              <a:t>D</a:t>
            </a:r>
            <a:r>
              <a:rPr sz="4200" b="1" spc="-34" baseline="2925" dirty="0" smtClean="0">
                <a:latin typeface="Calibri"/>
                <a:cs typeface="Calibri"/>
              </a:rPr>
              <a:t>a</a:t>
            </a:r>
            <a:r>
              <a:rPr sz="4200" b="1" spc="0" baseline="2925" dirty="0" smtClean="0">
                <a:latin typeface="Calibri"/>
                <a:cs typeface="Calibri"/>
              </a:rPr>
              <a:t>vid</a:t>
            </a:r>
            <a:r>
              <a:rPr sz="4200" b="1" spc="-66" baseline="2925" dirty="0" smtClean="0">
                <a:latin typeface="Calibri"/>
                <a:cs typeface="Calibri"/>
              </a:rPr>
              <a:t> </a:t>
            </a:r>
            <a:r>
              <a:rPr sz="4200" b="1" spc="29" baseline="2925" dirty="0" smtClean="0">
                <a:latin typeface="Calibri"/>
                <a:cs typeface="Calibri"/>
              </a:rPr>
              <a:t>A</a:t>
            </a:r>
            <a:r>
              <a:rPr sz="4200" b="1" spc="0" baseline="2925" dirty="0" smtClean="0">
                <a:latin typeface="Calibri"/>
                <a:cs typeface="Calibri"/>
              </a:rPr>
              <a:t>.F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1540" y="169163"/>
            <a:ext cx="8252459" cy="1670303"/>
          </a:xfrm>
          <a:custGeom>
            <a:avLst/>
            <a:gdLst/>
            <a:ahLst/>
            <a:cxnLst/>
            <a:rect l="l" t="t" r="r" b="b"/>
            <a:pathLst>
              <a:path w="8252459" h="1670303">
                <a:moveTo>
                  <a:pt x="4145788" y="0"/>
                </a:moveTo>
                <a:lnTo>
                  <a:pt x="3743071" y="11175"/>
                </a:lnTo>
                <a:lnTo>
                  <a:pt x="3379597" y="42925"/>
                </a:lnTo>
                <a:lnTo>
                  <a:pt x="3026156" y="85978"/>
                </a:lnTo>
                <a:lnTo>
                  <a:pt x="2701798" y="138937"/>
                </a:lnTo>
                <a:lnTo>
                  <a:pt x="2396998" y="203707"/>
                </a:lnTo>
                <a:lnTo>
                  <a:pt x="2121916" y="278510"/>
                </a:lnTo>
                <a:lnTo>
                  <a:pt x="1856739" y="363854"/>
                </a:lnTo>
                <a:lnTo>
                  <a:pt x="1621282" y="449833"/>
                </a:lnTo>
                <a:lnTo>
                  <a:pt x="1395348" y="546353"/>
                </a:lnTo>
                <a:lnTo>
                  <a:pt x="1198498" y="642365"/>
                </a:lnTo>
                <a:lnTo>
                  <a:pt x="1011682" y="749553"/>
                </a:lnTo>
                <a:lnTo>
                  <a:pt x="697357" y="953134"/>
                </a:lnTo>
                <a:lnTo>
                  <a:pt x="559816" y="1059814"/>
                </a:lnTo>
                <a:lnTo>
                  <a:pt x="343928" y="1252854"/>
                </a:lnTo>
                <a:lnTo>
                  <a:pt x="255562" y="1338325"/>
                </a:lnTo>
                <a:lnTo>
                  <a:pt x="186296" y="1424177"/>
                </a:lnTo>
                <a:lnTo>
                  <a:pt x="127546" y="1488439"/>
                </a:lnTo>
                <a:lnTo>
                  <a:pt x="78346" y="1553082"/>
                </a:lnTo>
                <a:lnTo>
                  <a:pt x="39166" y="1606168"/>
                </a:lnTo>
                <a:lnTo>
                  <a:pt x="10032" y="1649094"/>
                </a:lnTo>
                <a:lnTo>
                  <a:pt x="0" y="1670303"/>
                </a:lnTo>
                <a:lnTo>
                  <a:pt x="19583" y="1649094"/>
                </a:lnTo>
                <a:lnTo>
                  <a:pt x="39166" y="1616836"/>
                </a:lnTo>
                <a:lnTo>
                  <a:pt x="78346" y="1563242"/>
                </a:lnTo>
                <a:lnTo>
                  <a:pt x="137579" y="1509648"/>
                </a:lnTo>
                <a:lnTo>
                  <a:pt x="196811" y="1445513"/>
                </a:lnTo>
                <a:lnTo>
                  <a:pt x="275145" y="1381251"/>
                </a:lnTo>
                <a:lnTo>
                  <a:pt x="373075" y="1295907"/>
                </a:lnTo>
                <a:lnTo>
                  <a:pt x="471423" y="1220596"/>
                </a:lnTo>
                <a:lnTo>
                  <a:pt x="599059" y="1135125"/>
                </a:lnTo>
                <a:lnTo>
                  <a:pt x="737108" y="1038605"/>
                </a:lnTo>
                <a:lnTo>
                  <a:pt x="884173" y="953134"/>
                </a:lnTo>
                <a:lnTo>
                  <a:pt x="1060958" y="867282"/>
                </a:lnTo>
                <a:lnTo>
                  <a:pt x="1247648" y="771270"/>
                </a:lnTo>
                <a:lnTo>
                  <a:pt x="1454023" y="695959"/>
                </a:lnTo>
                <a:lnTo>
                  <a:pt x="1679955" y="609980"/>
                </a:lnTo>
                <a:lnTo>
                  <a:pt x="1925574" y="535177"/>
                </a:lnTo>
                <a:lnTo>
                  <a:pt x="2180590" y="471042"/>
                </a:lnTo>
                <a:lnTo>
                  <a:pt x="2466340" y="407415"/>
                </a:lnTo>
                <a:lnTo>
                  <a:pt x="2770505" y="353821"/>
                </a:lnTo>
                <a:lnTo>
                  <a:pt x="3448431" y="289051"/>
                </a:lnTo>
                <a:lnTo>
                  <a:pt x="3811397" y="278510"/>
                </a:lnTo>
                <a:lnTo>
                  <a:pt x="6803720" y="278510"/>
                </a:lnTo>
                <a:lnTo>
                  <a:pt x="6503669" y="214248"/>
                </a:lnTo>
                <a:lnTo>
                  <a:pt x="5973445" y="128904"/>
                </a:lnTo>
                <a:lnTo>
                  <a:pt x="5481955" y="75310"/>
                </a:lnTo>
                <a:lnTo>
                  <a:pt x="5010404" y="32384"/>
                </a:lnTo>
                <a:lnTo>
                  <a:pt x="4558538" y="11175"/>
                </a:lnTo>
                <a:lnTo>
                  <a:pt x="4145788" y="0"/>
                </a:lnTo>
                <a:close/>
              </a:path>
              <a:path w="8252459" h="1670303">
                <a:moveTo>
                  <a:pt x="6803720" y="278510"/>
                </a:moveTo>
                <a:lnTo>
                  <a:pt x="4204589" y="278510"/>
                </a:lnTo>
                <a:lnTo>
                  <a:pt x="4627372" y="289051"/>
                </a:lnTo>
                <a:lnTo>
                  <a:pt x="5069205" y="321436"/>
                </a:lnTo>
                <a:lnTo>
                  <a:pt x="5531104" y="375030"/>
                </a:lnTo>
                <a:lnTo>
                  <a:pt x="6022213" y="449833"/>
                </a:lnTo>
                <a:lnTo>
                  <a:pt x="6542785" y="535177"/>
                </a:lnTo>
                <a:lnTo>
                  <a:pt x="7083552" y="653541"/>
                </a:lnTo>
                <a:lnTo>
                  <a:pt x="7653019" y="792479"/>
                </a:lnTo>
                <a:lnTo>
                  <a:pt x="8252459" y="953134"/>
                </a:lnTo>
                <a:lnTo>
                  <a:pt x="8252459" y="621156"/>
                </a:lnTo>
                <a:lnTo>
                  <a:pt x="7633334" y="460374"/>
                </a:lnTo>
                <a:lnTo>
                  <a:pt x="6803720" y="278510"/>
                </a:lnTo>
                <a:close/>
              </a:path>
            </a:pathLst>
          </a:custGeom>
          <a:solidFill>
            <a:srgbClr val="FAEB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3400" y="321563"/>
            <a:ext cx="8610599" cy="1572767"/>
          </a:xfrm>
          <a:custGeom>
            <a:avLst/>
            <a:gdLst/>
            <a:ahLst/>
            <a:cxnLst/>
            <a:rect l="l" t="t" r="r" b="b"/>
            <a:pathLst>
              <a:path w="8610599" h="1572767">
                <a:moveTo>
                  <a:pt x="4316095" y="0"/>
                </a:moveTo>
                <a:lnTo>
                  <a:pt x="3522726" y="42417"/>
                </a:lnTo>
                <a:lnTo>
                  <a:pt x="2815971" y="128269"/>
                </a:lnTo>
                <a:lnTo>
                  <a:pt x="2500884" y="192404"/>
                </a:lnTo>
                <a:lnTo>
                  <a:pt x="2207514" y="267207"/>
                </a:lnTo>
                <a:lnTo>
                  <a:pt x="1935226" y="342391"/>
                </a:lnTo>
                <a:lnTo>
                  <a:pt x="1685163" y="428370"/>
                </a:lnTo>
                <a:lnTo>
                  <a:pt x="1457452" y="513714"/>
                </a:lnTo>
                <a:lnTo>
                  <a:pt x="1250695" y="609599"/>
                </a:lnTo>
                <a:lnTo>
                  <a:pt x="1054608" y="706627"/>
                </a:lnTo>
                <a:lnTo>
                  <a:pt x="880618" y="802639"/>
                </a:lnTo>
                <a:lnTo>
                  <a:pt x="728954" y="899032"/>
                </a:lnTo>
                <a:lnTo>
                  <a:pt x="587286" y="995044"/>
                </a:lnTo>
                <a:lnTo>
                  <a:pt x="467829" y="1091437"/>
                </a:lnTo>
                <a:lnTo>
                  <a:pt x="358927" y="1177289"/>
                </a:lnTo>
                <a:lnTo>
                  <a:pt x="272237" y="1262760"/>
                </a:lnTo>
                <a:lnTo>
                  <a:pt x="195592" y="1337436"/>
                </a:lnTo>
                <a:lnTo>
                  <a:pt x="130568" y="1402079"/>
                </a:lnTo>
                <a:lnTo>
                  <a:pt x="76123" y="1465706"/>
                </a:lnTo>
                <a:lnTo>
                  <a:pt x="43878" y="1508632"/>
                </a:lnTo>
                <a:lnTo>
                  <a:pt x="11099" y="1551558"/>
                </a:lnTo>
                <a:lnTo>
                  <a:pt x="0" y="1572767"/>
                </a:lnTo>
                <a:lnTo>
                  <a:pt x="21678" y="1551558"/>
                </a:lnTo>
                <a:lnTo>
                  <a:pt x="43878" y="1519300"/>
                </a:lnTo>
                <a:lnTo>
                  <a:pt x="87223" y="1476882"/>
                </a:lnTo>
                <a:lnTo>
                  <a:pt x="141135" y="1423288"/>
                </a:lnTo>
                <a:lnTo>
                  <a:pt x="206692" y="1369821"/>
                </a:lnTo>
                <a:lnTo>
                  <a:pt x="380606" y="1219834"/>
                </a:lnTo>
                <a:lnTo>
                  <a:pt x="619531" y="1070228"/>
                </a:lnTo>
                <a:lnTo>
                  <a:pt x="761238" y="984376"/>
                </a:lnTo>
                <a:lnTo>
                  <a:pt x="924052" y="899032"/>
                </a:lnTo>
                <a:lnTo>
                  <a:pt x="1109091" y="813180"/>
                </a:lnTo>
                <a:lnTo>
                  <a:pt x="1304670" y="727836"/>
                </a:lnTo>
                <a:lnTo>
                  <a:pt x="1511300" y="653033"/>
                </a:lnTo>
                <a:lnTo>
                  <a:pt x="1750822" y="577849"/>
                </a:lnTo>
                <a:lnTo>
                  <a:pt x="2000758" y="503046"/>
                </a:lnTo>
                <a:lnTo>
                  <a:pt x="2283079" y="438403"/>
                </a:lnTo>
                <a:lnTo>
                  <a:pt x="2576449" y="384809"/>
                </a:lnTo>
                <a:lnTo>
                  <a:pt x="3229355" y="299465"/>
                </a:lnTo>
                <a:lnTo>
                  <a:pt x="3979417" y="257047"/>
                </a:lnTo>
                <a:lnTo>
                  <a:pt x="7071970" y="257047"/>
                </a:lnTo>
                <a:lnTo>
                  <a:pt x="6784213" y="203580"/>
                </a:lnTo>
                <a:lnTo>
                  <a:pt x="6240780" y="128269"/>
                </a:lnTo>
                <a:lnTo>
                  <a:pt x="5718556" y="64134"/>
                </a:lnTo>
                <a:lnTo>
                  <a:pt x="5229606" y="32384"/>
                </a:lnTo>
                <a:lnTo>
                  <a:pt x="4762246" y="11049"/>
                </a:lnTo>
                <a:lnTo>
                  <a:pt x="4316095" y="0"/>
                </a:lnTo>
                <a:close/>
              </a:path>
              <a:path w="8610599" h="1572767">
                <a:moveTo>
                  <a:pt x="7071970" y="257047"/>
                </a:moveTo>
                <a:lnTo>
                  <a:pt x="4392295" y="257047"/>
                </a:lnTo>
                <a:lnTo>
                  <a:pt x="4827270" y="278256"/>
                </a:lnTo>
                <a:lnTo>
                  <a:pt x="5284089" y="310641"/>
                </a:lnTo>
                <a:lnTo>
                  <a:pt x="5773039" y="353059"/>
                </a:lnTo>
                <a:lnTo>
                  <a:pt x="6284214" y="417194"/>
                </a:lnTo>
                <a:lnTo>
                  <a:pt x="6827520" y="513714"/>
                </a:lnTo>
                <a:lnTo>
                  <a:pt x="7392670" y="620775"/>
                </a:lnTo>
                <a:lnTo>
                  <a:pt x="7979918" y="749045"/>
                </a:lnTo>
                <a:lnTo>
                  <a:pt x="8610599" y="899032"/>
                </a:lnTo>
                <a:lnTo>
                  <a:pt x="8610599" y="588390"/>
                </a:lnTo>
                <a:lnTo>
                  <a:pt x="7968869" y="438403"/>
                </a:lnTo>
                <a:lnTo>
                  <a:pt x="7360411" y="310641"/>
                </a:lnTo>
                <a:lnTo>
                  <a:pt x="7071970" y="257047"/>
                </a:lnTo>
                <a:close/>
              </a:path>
            </a:pathLst>
          </a:custGeom>
          <a:solidFill>
            <a:srgbClr val="F5CD2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572000"/>
            <a:ext cx="9143999" cy="2285996"/>
          </a:xfrm>
          <a:custGeom>
            <a:avLst/>
            <a:gdLst/>
            <a:ahLst/>
            <a:cxnLst/>
            <a:rect l="l" t="t" r="r" b="b"/>
            <a:pathLst>
              <a:path w="9143999" h="2285996">
                <a:moveTo>
                  <a:pt x="0" y="1124484"/>
                </a:moveTo>
                <a:lnTo>
                  <a:pt x="0" y="2285996"/>
                </a:lnTo>
                <a:lnTo>
                  <a:pt x="9143999" y="2285996"/>
                </a:lnTo>
                <a:lnTo>
                  <a:pt x="9143999" y="1763941"/>
                </a:lnTo>
                <a:lnTo>
                  <a:pt x="3986149" y="1763941"/>
                </a:lnTo>
                <a:lnTo>
                  <a:pt x="3730085" y="1759642"/>
                </a:lnTo>
                <a:lnTo>
                  <a:pt x="3479049" y="1749903"/>
                </a:lnTo>
                <a:lnTo>
                  <a:pt x="3233190" y="1735141"/>
                </a:lnTo>
                <a:lnTo>
                  <a:pt x="2992654" y="1715777"/>
                </a:lnTo>
                <a:lnTo>
                  <a:pt x="2757592" y="1692227"/>
                </a:lnTo>
                <a:lnTo>
                  <a:pt x="2528151" y="1664912"/>
                </a:lnTo>
                <a:lnTo>
                  <a:pt x="2304479" y="1634250"/>
                </a:lnTo>
                <a:lnTo>
                  <a:pt x="2086726" y="1600660"/>
                </a:lnTo>
                <a:lnTo>
                  <a:pt x="1875039" y="1564561"/>
                </a:lnTo>
                <a:lnTo>
                  <a:pt x="1669567" y="1526371"/>
                </a:lnTo>
                <a:lnTo>
                  <a:pt x="1470459" y="1486510"/>
                </a:lnTo>
                <a:lnTo>
                  <a:pt x="1277862" y="1445396"/>
                </a:lnTo>
                <a:lnTo>
                  <a:pt x="1091926" y="1403447"/>
                </a:lnTo>
                <a:lnTo>
                  <a:pt x="740629" y="1318724"/>
                </a:lnTo>
                <a:lnTo>
                  <a:pt x="0" y="1124484"/>
                </a:lnTo>
                <a:close/>
              </a:path>
              <a:path w="9143999" h="2285996">
                <a:moveTo>
                  <a:pt x="9143999" y="0"/>
                </a:moveTo>
                <a:lnTo>
                  <a:pt x="9084905" y="77057"/>
                </a:lnTo>
                <a:lnTo>
                  <a:pt x="9014664" y="165684"/>
                </a:lnTo>
                <a:lnTo>
                  <a:pt x="8931645" y="264148"/>
                </a:lnTo>
                <a:lnTo>
                  <a:pt x="8834220" y="370716"/>
                </a:lnTo>
                <a:lnTo>
                  <a:pt x="8720758" y="483656"/>
                </a:lnTo>
                <a:lnTo>
                  <a:pt x="8589630" y="601233"/>
                </a:lnTo>
                <a:lnTo>
                  <a:pt x="8439205" y="721717"/>
                </a:lnTo>
                <a:lnTo>
                  <a:pt x="8267854" y="843373"/>
                </a:lnTo>
                <a:lnTo>
                  <a:pt x="8073947" y="964469"/>
                </a:lnTo>
                <a:lnTo>
                  <a:pt x="7855854" y="1083271"/>
                </a:lnTo>
                <a:lnTo>
                  <a:pt x="7611946" y="1198048"/>
                </a:lnTo>
                <a:lnTo>
                  <a:pt x="7340592" y="1307066"/>
                </a:lnTo>
                <a:lnTo>
                  <a:pt x="7040163" y="1408592"/>
                </a:lnTo>
                <a:lnTo>
                  <a:pt x="6709029" y="1500893"/>
                </a:lnTo>
                <a:lnTo>
                  <a:pt x="6345560" y="1582237"/>
                </a:lnTo>
                <a:lnTo>
                  <a:pt x="5948127" y="1650890"/>
                </a:lnTo>
                <a:lnTo>
                  <a:pt x="5515099" y="1705120"/>
                </a:lnTo>
                <a:lnTo>
                  <a:pt x="5044846" y="1743193"/>
                </a:lnTo>
                <a:lnTo>
                  <a:pt x="4535739" y="1763378"/>
                </a:lnTo>
                <a:lnTo>
                  <a:pt x="3986149" y="1763941"/>
                </a:lnTo>
                <a:lnTo>
                  <a:pt x="9143999" y="1763941"/>
                </a:lnTo>
                <a:lnTo>
                  <a:pt x="9143999" y="0"/>
                </a:lnTo>
                <a:close/>
              </a:path>
            </a:pathLst>
          </a:custGeom>
          <a:solidFill>
            <a:srgbClr val="5A160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114800"/>
            <a:ext cx="8991600" cy="2189041"/>
          </a:xfrm>
          <a:custGeom>
            <a:avLst/>
            <a:gdLst/>
            <a:ahLst/>
            <a:cxnLst/>
            <a:rect l="l" t="t" r="r" b="b"/>
            <a:pathLst>
              <a:path w="8991600" h="2189041">
                <a:moveTo>
                  <a:pt x="0" y="944499"/>
                </a:moveTo>
                <a:lnTo>
                  <a:pt x="0" y="1378839"/>
                </a:lnTo>
                <a:lnTo>
                  <a:pt x="1049999" y="1697960"/>
                </a:lnTo>
                <a:lnTo>
                  <a:pt x="2019513" y="1931003"/>
                </a:lnTo>
                <a:lnTo>
                  <a:pt x="2911422" y="2085505"/>
                </a:lnTo>
                <a:lnTo>
                  <a:pt x="3728606" y="2169005"/>
                </a:lnTo>
                <a:lnTo>
                  <a:pt x="4473946" y="2189041"/>
                </a:lnTo>
                <a:lnTo>
                  <a:pt x="5150322" y="2153151"/>
                </a:lnTo>
                <a:lnTo>
                  <a:pt x="5760616" y="2068874"/>
                </a:lnTo>
                <a:lnTo>
                  <a:pt x="6307707" y="1943749"/>
                </a:lnTo>
                <a:lnTo>
                  <a:pt x="6646160" y="1833588"/>
                </a:lnTo>
                <a:lnTo>
                  <a:pt x="4399901" y="1833588"/>
                </a:lnTo>
                <a:lnTo>
                  <a:pt x="3661208" y="1789868"/>
                </a:lnTo>
                <a:lnTo>
                  <a:pt x="2854358" y="1686045"/>
                </a:lnTo>
                <a:lnTo>
                  <a:pt x="1976863" y="1515173"/>
                </a:lnTo>
                <a:lnTo>
                  <a:pt x="1026239" y="1270306"/>
                </a:lnTo>
                <a:lnTo>
                  <a:pt x="0" y="944499"/>
                </a:lnTo>
                <a:close/>
              </a:path>
              <a:path w="8991600" h="2189041">
                <a:moveTo>
                  <a:pt x="8991600" y="0"/>
                </a:moveTo>
                <a:lnTo>
                  <a:pt x="8931512" y="92792"/>
                </a:lnTo>
                <a:lnTo>
                  <a:pt x="8852675" y="198365"/>
                </a:lnTo>
                <a:lnTo>
                  <a:pt x="8737994" y="334127"/>
                </a:lnTo>
                <a:lnTo>
                  <a:pt x="8584983" y="493133"/>
                </a:lnTo>
                <a:lnTo>
                  <a:pt x="8391158" y="668438"/>
                </a:lnTo>
                <a:lnTo>
                  <a:pt x="8154031" y="853096"/>
                </a:lnTo>
                <a:lnTo>
                  <a:pt x="7871118" y="1040161"/>
                </a:lnTo>
                <a:lnTo>
                  <a:pt x="7539933" y="1222688"/>
                </a:lnTo>
                <a:lnTo>
                  <a:pt x="7157989" y="1393731"/>
                </a:lnTo>
                <a:lnTo>
                  <a:pt x="6722802" y="1546344"/>
                </a:lnTo>
                <a:lnTo>
                  <a:pt x="6231885" y="1673582"/>
                </a:lnTo>
                <a:lnTo>
                  <a:pt x="5682753" y="1768499"/>
                </a:lnTo>
                <a:lnTo>
                  <a:pt x="5072920" y="1824149"/>
                </a:lnTo>
                <a:lnTo>
                  <a:pt x="4399901" y="1833588"/>
                </a:lnTo>
                <a:lnTo>
                  <a:pt x="6646160" y="1833588"/>
                </a:lnTo>
                <a:lnTo>
                  <a:pt x="6794478" y="1785313"/>
                </a:lnTo>
                <a:lnTo>
                  <a:pt x="7223807" y="1601104"/>
                </a:lnTo>
                <a:lnTo>
                  <a:pt x="7598576" y="1398662"/>
                </a:lnTo>
                <a:lnTo>
                  <a:pt x="7921666" y="1185525"/>
                </a:lnTo>
                <a:lnTo>
                  <a:pt x="8195957" y="969231"/>
                </a:lnTo>
                <a:lnTo>
                  <a:pt x="8424330" y="757318"/>
                </a:lnTo>
                <a:lnTo>
                  <a:pt x="8609665" y="557325"/>
                </a:lnTo>
                <a:lnTo>
                  <a:pt x="8754843" y="376790"/>
                </a:lnTo>
                <a:lnTo>
                  <a:pt x="8862745" y="223252"/>
                </a:lnTo>
                <a:lnTo>
                  <a:pt x="8936251" y="104248"/>
                </a:lnTo>
                <a:lnTo>
                  <a:pt x="8978243" y="27318"/>
                </a:lnTo>
                <a:lnTo>
                  <a:pt x="8991600" y="0"/>
                </a:lnTo>
                <a:close/>
              </a:path>
            </a:pathLst>
          </a:custGeom>
          <a:solidFill>
            <a:srgbClr val="FAEB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4572000"/>
            <a:ext cx="9144000" cy="1867695"/>
          </a:xfrm>
          <a:custGeom>
            <a:avLst/>
            <a:gdLst/>
            <a:ahLst/>
            <a:cxnLst/>
            <a:rect l="l" t="t" r="r" b="b"/>
            <a:pathLst>
              <a:path w="9144000" h="1867695">
                <a:moveTo>
                  <a:pt x="0" y="805941"/>
                </a:moveTo>
                <a:lnTo>
                  <a:pt x="0" y="1176439"/>
                </a:lnTo>
                <a:lnTo>
                  <a:pt x="1067798" y="1448711"/>
                </a:lnTo>
                <a:lnTo>
                  <a:pt x="2053746" y="1647542"/>
                </a:lnTo>
                <a:lnTo>
                  <a:pt x="2960774" y="1779361"/>
                </a:lnTo>
                <a:lnTo>
                  <a:pt x="3791809" y="1850602"/>
                </a:lnTo>
                <a:lnTo>
                  <a:pt x="4549782" y="1867695"/>
                </a:lnTo>
                <a:lnTo>
                  <a:pt x="5237623" y="1837073"/>
                </a:lnTo>
                <a:lnTo>
                  <a:pt x="5858261" y="1765167"/>
                </a:lnTo>
                <a:lnTo>
                  <a:pt x="6414625" y="1658409"/>
                </a:lnTo>
                <a:lnTo>
                  <a:pt x="6758668" y="1564459"/>
                </a:lnTo>
                <a:lnTo>
                  <a:pt x="4474452" y="1564459"/>
                </a:lnTo>
                <a:lnTo>
                  <a:pt x="3723241" y="1527166"/>
                </a:lnTo>
                <a:lnTo>
                  <a:pt x="2902719" y="1438594"/>
                </a:lnTo>
                <a:lnTo>
                  <a:pt x="2010356" y="1292816"/>
                </a:lnTo>
                <a:lnTo>
                  <a:pt x="1043625" y="1083907"/>
                </a:lnTo>
                <a:lnTo>
                  <a:pt x="0" y="805941"/>
                </a:lnTo>
                <a:close/>
              </a:path>
              <a:path w="9144000" h="1867695">
                <a:moveTo>
                  <a:pt x="9144000" y="0"/>
                </a:moveTo>
                <a:lnTo>
                  <a:pt x="9082892" y="79170"/>
                </a:lnTo>
                <a:lnTo>
                  <a:pt x="9002717" y="169245"/>
                </a:lnTo>
                <a:lnTo>
                  <a:pt x="8886090" y="285078"/>
                </a:lnTo>
                <a:lnTo>
                  <a:pt x="8730484" y="420743"/>
                </a:lnTo>
                <a:lnTo>
                  <a:pt x="8533370" y="570315"/>
                </a:lnTo>
                <a:lnTo>
                  <a:pt x="8292222" y="727867"/>
                </a:lnTo>
                <a:lnTo>
                  <a:pt x="8004511" y="887473"/>
                </a:lnTo>
                <a:lnTo>
                  <a:pt x="7667710" y="1043208"/>
                </a:lnTo>
                <a:lnTo>
                  <a:pt x="7279290" y="1189145"/>
                </a:lnTo>
                <a:lnTo>
                  <a:pt x="6836725" y="1319359"/>
                </a:lnTo>
                <a:lnTo>
                  <a:pt x="6337486" y="1427923"/>
                </a:lnTo>
                <a:lnTo>
                  <a:pt x="5779046" y="1508912"/>
                </a:lnTo>
                <a:lnTo>
                  <a:pt x="5158877" y="1556399"/>
                </a:lnTo>
                <a:lnTo>
                  <a:pt x="4474452" y="1564459"/>
                </a:lnTo>
                <a:lnTo>
                  <a:pt x="6758668" y="1564459"/>
                </a:lnTo>
                <a:lnTo>
                  <a:pt x="6909645" y="1523231"/>
                </a:lnTo>
                <a:lnTo>
                  <a:pt x="7346251" y="1366064"/>
                </a:lnTo>
                <a:lnTo>
                  <a:pt x="7727372" y="1193340"/>
                </a:lnTo>
                <a:lnTo>
                  <a:pt x="8055937" y="1011491"/>
                </a:lnTo>
                <a:lnTo>
                  <a:pt x="8334876" y="826948"/>
                </a:lnTo>
                <a:lnTo>
                  <a:pt x="8567118" y="646144"/>
                </a:lnTo>
                <a:lnTo>
                  <a:pt x="8755594" y="475510"/>
                </a:lnTo>
                <a:lnTo>
                  <a:pt x="8903232" y="321477"/>
                </a:lnTo>
                <a:lnTo>
                  <a:pt x="9012962" y="190478"/>
                </a:lnTo>
                <a:lnTo>
                  <a:pt x="9087714" y="88945"/>
                </a:lnTo>
                <a:lnTo>
                  <a:pt x="9130416" y="23308"/>
                </a:lnTo>
                <a:lnTo>
                  <a:pt x="9144000" y="0"/>
                </a:lnTo>
                <a:close/>
              </a:path>
            </a:pathLst>
          </a:custGeom>
          <a:solidFill>
            <a:srgbClr val="F5CD2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890266" y="644779"/>
            <a:ext cx="3445061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b="1" u="heavy" spc="0" baseline="3034" dirty="0" smtClean="0">
                <a:solidFill>
                  <a:srgbClr val="85200F"/>
                </a:solidFill>
                <a:latin typeface="Calibri"/>
                <a:cs typeface="Calibri"/>
              </a:rPr>
              <a:t>Anal</a:t>
            </a:r>
            <a:r>
              <a:rPr sz="5400" b="1" u="heavy" spc="14" baseline="3034" dirty="0" smtClean="0">
                <a:solidFill>
                  <a:srgbClr val="85200F"/>
                </a:solidFill>
                <a:latin typeface="Calibri"/>
                <a:cs typeface="Calibri"/>
              </a:rPr>
              <a:t>y</a:t>
            </a:r>
            <a:r>
              <a:rPr sz="5400" b="1" u="heavy" spc="0" baseline="3034" dirty="0" smtClean="0">
                <a:solidFill>
                  <a:srgbClr val="85200F"/>
                </a:solidFill>
                <a:latin typeface="Calibri"/>
                <a:cs typeface="Calibri"/>
              </a:rPr>
              <a:t>ti</a:t>
            </a:r>
            <a:r>
              <a:rPr sz="5400" b="1" u="heavy" spc="-14" baseline="3034" dirty="0" smtClean="0">
                <a:solidFill>
                  <a:srgbClr val="85200F"/>
                </a:solidFill>
                <a:latin typeface="Calibri"/>
                <a:cs typeface="Calibri"/>
              </a:rPr>
              <a:t>c</a:t>
            </a:r>
            <a:r>
              <a:rPr sz="5400" b="1" u="heavy" spc="0" baseline="3034" dirty="0" smtClean="0">
                <a:solidFill>
                  <a:srgbClr val="85200F"/>
                </a:solidFill>
                <a:latin typeface="Calibri"/>
                <a:cs typeface="Calibri"/>
              </a:rPr>
              <a:t>al</a:t>
            </a:r>
            <a:r>
              <a:rPr sz="5400" b="1" u="heavy" spc="-132" baseline="3034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5400" b="1" u="heavy" spc="0" baseline="3034" dirty="0" smtClean="0">
                <a:solidFill>
                  <a:srgbClr val="85200F"/>
                </a:solidFill>
                <a:latin typeface="Calibri"/>
                <a:cs typeface="Calibri"/>
              </a:rPr>
              <a:t>scoring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2129454"/>
            <a:ext cx="2156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8839" y="2150872"/>
            <a:ext cx="5752656" cy="8072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532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This</a:t>
            </a:r>
            <a:r>
              <a:rPr sz="4200" spc="-25" baseline="2925" dirty="0" smtClean="0">
                <a:latin typeface="Calibri"/>
                <a:cs typeface="Calibri"/>
              </a:rPr>
              <a:t> </a:t>
            </a:r>
            <a:r>
              <a:rPr sz="4200" spc="0" baseline="2925" dirty="0" smtClean="0">
                <a:latin typeface="Calibri"/>
                <a:cs typeface="Calibri"/>
              </a:rPr>
              <a:t>s</a:t>
            </a:r>
            <a:r>
              <a:rPr sz="4200" spc="-19" baseline="2925" dirty="0" smtClean="0">
                <a:latin typeface="Calibri"/>
                <a:cs typeface="Calibri"/>
              </a:rPr>
              <a:t>c</a:t>
            </a:r>
            <a:r>
              <a:rPr sz="4200" spc="0" baseline="2925" dirty="0" smtClean="0">
                <a:latin typeface="Calibri"/>
                <a:cs typeface="Calibri"/>
              </a:rPr>
              <a:t>ori</a:t>
            </a:r>
            <a:r>
              <a:rPr sz="4200" spc="-9" baseline="2925" dirty="0" smtClean="0">
                <a:latin typeface="Calibri"/>
                <a:cs typeface="Calibri"/>
              </a:rPr>
              <a:t>n</a:t>
            </a:r>
            <a:r>
              <a:rPr sz="4200" spc="0" baseline="2925" dirty="0" smtClean="0">
                <a:latin typeface="Calibri"/>
                <a:cs typeface="Calibri"/>
              </a:rPr>
              <a:t>g</a:t>
            </a:r>
            <a:r>
              <a:rPr sz="4200" spc="-66" baseline="2925" dirty="0" smtClean="0">
                <a:latin typeface="Calibri"/>
                <a:cs typeface="Calibri"/>
              </a:rPr>
              <a:t> </a:t>
            </a:r>
            <a:r>
              <a:rPr sz="4200" spc="0" baseline="2925" dirty="0" smtClean="0">
                <a:latin typeface="Calibri"/>
                <a:cs typeface="Calibri"/>
              </a:rPr>
              <a:t>m</a:t>
            </a:r>
            <a:r>
              <a:rPr sz="4200" spc="-9" baseline="2925" dirty="0" smtClean="0">
                <a:latin typeface="Calibri"/>
                <a:cs typeface="Calibri"/>
              </a:rPr>
              <a:t>e</a:t>
            </a:r>
            <a:r>
              <a:rPr sz="4200" spc="0" baseline="2925" dirty="0" smtClean="0">
                <a:latin typeface="Calibri"/>
                <a:cs typeface="Calibri"/>
              </a:rPr>
              <a:t>thod</a:t>
            </a:r>
            <a:r>
              <a:rPr sz="4200" spc="-74" baseline="2925" dirty="0" smtClean="0">
                <a:latin typeface="Calibri"/>
                <a:cs typeface="Calibri"/>
              </a:rPr>
              <a:t> </a:t>
            </a:r>
            <a:r>
              <a:rPr sz="4200" spc="-39" baseline="2925" dirty="0" smtClean="0">
                <a:latin typeface="Calibri"/>
                <a:cs typeface="Calibri"/>
              </a:rPr>
              <a:t>r</a:t>
            </a:r>
            <a:r>
              <a:rPr sz="4200" spc="0" baseline="2925" dirty="0" smtClean="0">
                <a:latin typeface="Calibri"/>
                <a:cs typeface="Calibri"/>
              </a:rPr>
              <a:t>equ</a:t>
            </a:r>
            <a:r>
              <a:rPr sz="4200" spc="-14" baseline="2925" dirty="0" smtClean="0">
                <a:latin typeface="Calibri"/>
                <a:cs typeface="Calibri"/>
              </a:rPr>
              <a:t>i</a:t>
            </a:r>
            <a:r>
              <a:rPr sz="4200" spc="-39" baseline="2925" dirty="0" smtClean="0">
                <a:latin typeface="Calibri"/>
                <a:cs typeface="Calibri"/>
              </a:rPr>
              <a:t>r</a:t>
            </a:r>
            <a:r>
              <a:rPr sz="4200" spc="0" baseline="2925" dirty="0" smtClean="0">
                <a:latin typeface="Calibri"/>
                <a:cs typeface="Calibri"/>
              </a:rPr>
              <a:t>es</a:t>
            </a:r>
            <a:r>
              <a:rPr sz="4200" spc="-74" baseline="2925" dirty="0" smtClean="0">
                <a:latin typeface="Calibri"/>
                <a:cs typeface="Calibri"/>
              </a:rPr>
              <a:t> </a:t>
            </a:r>
            <a:r>
              <a:rPr sz="4200" spc="0" baseline="2925" dirty="0" smtClean="0">
                <a:latin typeface="Calibri"/>
                <a:cs typeface="Calibri"/>
              </a:rPr>
              <a:t>th</a:t>
            </a:r>
            <a:r>
              <a:rPr sz="4200" spc="-25" baseline="2925" dirty="0" smtClean="0">
                <a:latin typeface="Calibri"/>
                <a:cs typeface="Calibri"/>
              </a:rPr>
              <a:t>a</a:t>
            </a:r>
            <a:r>
              <a:rPr sz="4200" spc="0" baseline="2925" dirty="0" smtClean="0">
                <a:latin typeface="Calibri"/>
                <a:cs typeface="Calibri"/>
              </a:rPr>
              <a:t>t</a:t>
            </a:r>
            <a:r>
              <a:rPr sz="4200" spc="-31" baseline="2925" dirty="0" smtClean="0">
                <a:latin typeface="Calibri"/>
                <a:cs typeface="Calibri"/>
              </a:rPr>
              <a:t> </a:t>
            </a:r>
            <a:r>
              <a:rPr sz="4200" spc="0" baseline="2925" dirty="0" smtClean="0">
                <a:latin typeface="Calibri"/>
                <a:cs typeface="Calibri"/>
              </a:rPr>
              <a:t>the</a:t>
            </a:r>
            <a:endParaRPr sz="2800">
              <a:latin typeface="Calibri"/>
              <a:cs typeface="Calibri"/>
            </a:endParaRPr>
          </a:p>
          <a:p>
            <a:pPr marL="12700" marR="35213">
              <a:lnSpc>
                <a:spcPts val="3360"/>
              </a:lnSpc>
              <a:spcBef>
                <a:spcPts val="20"/>
              </a:spcBef>
            </a:pPr>
            <a:r>
              <a:rPr sz="4200" spc="0" baseline="1950" dirty="0" smtClean="0">
                <a:latin typeface="Calibri"/>
                <a:cs typeface="Calibri"/>
              </a:rPr>
              <a:t>d</a:t>
            </a:r>
            <a:r>
              <a:rPr sz="4200" spc="-9" baseline="1950" dirty="0" smtClean="0">
                <a:latin typeface="Calibri"/>
                <a:cs typeface="Calibri"/>
              </a:rPr>
              <a:t>e</a:t>
            </a:r>
            <a:r>
              <a:rPr sz="4200" spc="-25" baseline="1950" dirty="0" smtClean="0">
                <a:latin typeface="Calibri"/>
                <a:cs typeface="Calibri"/>
              </a:rPr>
              <a:t>v</a:t>
            </a:r>
            <a:r>
              <a:rPr sz="4200" spc="0" baseline="1950" dirty="0" smtClean="0">
                <a:latin typeface="Calibri"/>
                <a:cs typeface="Calibri"/>
              </a:rPr>
              <a:t>elop</a:t>
            </a:r>
            <a:r>
              <a:rPr sz="4200" spc="-81" baseline="1950" dirty="0" smtClean="0">
                <a:latin typeface="Calibri"/>
                <a:cs typeface="Calibri"/>
              </a:rPr>
              <a:t> </a:t>
            </a:r>
            <a:r>
              <a:rPr sz="4200" spc="0" baseline="1950" dirty="0" smtClean="0">
                <a:latin typeface="Calibri"/>
                <a:cs typeface="Calibri"/>
              </a:rPr>
              <a:t>an</a:t>
            </a:r>
            <a:r>
              <a:rPr sz="4200" spc="-8" baseline="1950" dirty="0" smtClean="0">
                <a:latin typeface="Calibri"/>
                <a:cs typeface="Calibri"/>
              </a:rPr>
              <a:t> </a:t>
            </a:r>
            <a:r>
              <a:rPr sz="4200" spc="0" baseline="1950" dirty="0" smtClean="0">
                <a:latin typeface="Calibri"/>
                <a:cs typeface="Calibri"/>
              </a:rPr>
              <a:t>i</a:t>
            </a:r>
            <a:r>
              <a:rPr sz="4200" spc="-9" baseline="1950" dirty="0" smtClean="0">
                <a:latin typeface="Calibri"/>
                <a:cs typeface="Calibri"/>
              </a:rPr>
              <a:t>d</a:t>
            </a:r>
            <a:r>
              <a:rPr sz="4200" spc="0" baseline="1950" dirty="0" smtClean="0">
                <a:latin typeface="Calibri"/>
                <a:cs typeface="Calibri"/>
              </a:rPr>
              <a:t>e</a:t>
            </a:r>
            <a:r>
              <a:rPr sz="4200" spc="4" baseline="1950" dirty="0" smtClean="0">
                <a:latin typeface="Calibri"/>
                <a:cs typeface="Calibri"/>
              </a:rPr>
              <a:t>a</a:t>
            </a:r>
            <a:r>
              <a:rPr sz="4200" spc="0" baseline="1950" dirty="0" smtClean="0">
                <a:latin typeface="Calibri"/>
                <a:cs typeface="Calibri"/>
              </a:rPr>
              <a:t>l</a:t>
            </a:r>
            <a:r>
              <a:rPr sz="4200" spc="-48" baseline="1950" dirty="0" smtClean="0">
                <a:latin typeface="Calibri"/>
                <a:cs typeface="Calibri"/>
              </a:rPr>
              <a:t> </a:t>
            </a:r>
            <a:r>
              <a:rPr sz="4200" spc="-39" baseline="1950" dirty="0" smtClean="0">
                <a:latin typeface="Calibri"/>
                <a:cs typeface="Calibri"/>
              </a:rPr>
              <a:t>r</a:t>
            </a:r>
            <a:r>
              <a:rPr sz="4200" spc="0" baseline="1950" dirty="0" smtClean="0">
                <a:latin typeface="Calibri"/>
                <a:cs typeface="Calibri"/>
              </a:rPr>
              <a:t>esponse</a:t>
            </a:r>
            <a:r>
              <a:rPr sz="4200" spc="-58" baseline="1950" dirty="0" smtClean="0">
                <a:latin typeface="Calibri"/>
                <a:cs typeface="Calibri"/>
              </a:rPr>
              <a:t> </a:t>
            </a:r>
            <a:r>
              <a:rPr sz="4200" spc="0" baseline="1950" dirty="0" smtClean="0">
                <a:latin typeface="Calibri"/>
                <a:cs typeface="Calibri"/>
              </a:rPr>
              <a:t>and</a:t>
            </a:r>
            <a:r>
              <a:rPr sz="4200" spc="-27" baseline="1950" dirty="0" smtClean="0">
                <a:latin typeface="Calibri"/>
                <a:cs typeface="Calibri"/>
              </a:rPr>
              <a:t> </a:t>
            </a:r>
            <a:r>
              <a:rPr sz="4200" spc="0" baseline="1950" dirty="0" smtClean="0">
                <a:latin typeface="Calibri"/>
                <a:cs typeface="Calibri"/>
              </a:rPr>
              <a:t>c</a:t>
            </a:r>
            <a:r>
              <a:rPr sz="4200" spc="-29" baseline="1950" dirty="0" smtClean="0">
                <a:latin typeface="Calibri"/>
                <a:cs typeface="Calibri"/>
              </a:rPr>
              <a:t>r</a:t>
            </a:r>
            <a:r>
              <a:rPr sz="4200" spc="0" baseline="1950" dirty="0" smtClean="0">
                <a:latin typeface="Calibri"/>
                <a:cs typeface="Calibri"/>
              </a:rPr>
              <a:t>e</a:t>
            </a:r>
            <a:r>
              <a:rPr sz="4200" spc="-14" baseline="1950" dirty="0" smtClean="0">
                <a:latin typeface="Calibri"/>
                <a:cs typeface="Calibri"/>
              </a:rPr>
              <a:t>a</a:t>
            </a:r>
            <a:r>
              <a:rPr sz="4200" spc="-25" baseline="1950" dirty="0" smtClean="0">
                <a:latin typeface="Calibri"/>
                <a:cs typeface="Calibri"/>
              </a:rPr>
              <a:t>t</a:t>
            </a:r>
            <a:r>
              <a:rPr sz="4200" spc="0" baseline="1950" dirty="0" smtClean="0">
                <a:latin typeface="Calibri"/>
                <a:cs typeface="Calibri"/>
              </a:rPr>
              <a:t>e</a:t>
            </a:r>
            <a:r>
              <a:rPr sz="4200" spc="-87" baseline="1950" dirty="0" smtClean="0">
                <a:latin typeface="Calibri"/>
                <a:cs typeface="Calibri"/>
              </a:rPr>
              <a:t> </a:t>
            </a:r>
            <a:r>
              <a:rPr sz="4200" spc="0" baseline="1950" dirty="0" smtClean="0">
                <a:latin typeface="Calibri"/>
                <a:cs typeface="Calibri"/>
              </a:rPr>
              <a:t>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86233" y="2150872"/>
            <a:ext cx="2085552" cy="8072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7947" marR="53263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i</a:t>
            </a:r>
            <a:r>
              <a:rPr sz="4200" spc="-9" baseline="2925" dirty="0" smtClean="0">
                <a:latin typeface="Calibri"/>
                <a:cs typeface="Calibri"/>
              </a:rPr>
              <a:t>n</a:t>
            </a:r>
            <a:r>
              <a:rPr sz="4200" spc="-34" baseline="2925" dirty="0" smtClean="0">
                <a:latin typeface="Calibri"/>
                <a:cs typeface="Calibri"/>
              </a:rPr>
              <a:t>s</a:t>
            </a:r>
            <a:r>
              <a:rPr sz="4200" spc="0" baseline="2925" dirty="0" smtClean="0">
                <a:latin typeface="Calibri"/>
                <a:cs typeface="Calibri"/>
              </a:rPr>
              <a:t>truc</a:t>
            </a:r>
            <a:r>
              <a:rPr sz="4200" spc="-25" baseline="2925" dirty="0" smtClean="0">
                <a:latin typeface="Calibri"/>
                <a:cs typeface="Calibri"/>
              </a:rPr>
              <a:t>t</a:t>
            </a:r>
            <a:r>
              <a:rPr sz="4200" spc="0" baseline="2925" dirty="0" smtClean="0">
                <a:latin typeface="Calibri"/>
                <a:cs typeface="Calibri"/>
              </a:rPr>
              <a:t>or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360"/>
              </a:lnSpc>
              <a:spcBef>
                <a:spcPts val="20"/>
              </a:spcBef>
            </a:pPr>
            <a:r>
              <a:rPr sz="4200" spc="0" baseline="1950" dirty="0" smtClean="0">
                <a:latin typeface="Calibri"/>
                <a:cs typeface="Calibri"/>
              </a:rPr>
              <a:t>s</a:t>
            </a:r>
            <a:r>
              <a:rPr sz="4200" spc="-14" baseline="1950" dirty="0" smtClean="0">
                <a:latin typeface="Calibri"/>
                <a:cs typeface="Calibri"/>
              </a:rPr>
              <a:t>c</a:t>
            </a:r>
            <a:r>
              <a:rPr sz="4200" spc="0" baseline="1950" dirty="0" smtClean="0">
                <a:latin typeface="Calibri"/>
                <a:cs typeface="Calibri"/>
              </a:rPr>
              <a:t>oring</a:t>
            </a:r>
            <a:r>
              <a:rPr sz="4200" spc="-71" baseline="1950" dirty="0" smtClean="0">
                <a:latin typeface="Calibri"/>
                <a:cs typeface="Calibri"/>
              </a:rPr>
              <a:t> </a:t>
            </a:r>
            <a:r>
              <a:rPr sz="4200" spc="-79" baseline="1950" dirty="0" smtClean="0">
                <a:latin typeface="Calibri"/>
                <a:cs typeface="Calibri"/>
              </a:rPr>
              <a:t>k</a:t>
            </a:r>
            <a:r>
              <a:rPr sz="4200" spc="-9" baseline="1950" dirty="0" smtClean="0">
                <a:latin typeface="Calibri"/>
                <a:cs typeface="Calibri"/>
              </a:rPr>
              <a:t>e</a:t>
            </a:r>
            <a:r>
              <a:rPr sz="4200" spc="0" baseline="1950" dirty="0" smtClean="0">
                <a:latin typeface="Calibri"/>
                <a:cs typeface="Calibri"/>
              </a:rPr>
              <a:t>y</a:t>
            </a:r>
            <a:r>
              <a:rPr sz="4200" spc="-39" baseline="1950" dirty="0" smtClean="0">
                <a:latin typeface="Calibri"/>
                <a:cs typeface="Calibri"/>
              </a:rPr>
              <a:t> </a:t>
            </a:r>
            <a:r>
              <a:rPr sz="4200" spc="0" baseline="1950" dirty="0" smtClean="0">
                <a:latin typeface="Calibri"/>
                <a:cs typeface="Calibri"/>
              </a:rPr>
              <a:t>or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78839" y="3004311"/>
            <a:ext cx="7712132" cy="20876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guide.</a:t>
            </a:r>
            <a:r>
              <a:rPr sz="4200" spc="-54" baseline="2925" dirty="0" smtClean="0">
                <a:latin typeface="Calibri"/>
                <a:cs typeface="Calibri"/>
              </a:rPr>
              <a:t> </a:t>
            </a:r>
            <a:r>
              <a:rPr sz="4200" spc="4" baseline="2925" dirty="0" smtClean="0">
                <a:latin typeface="Calibri"/>
                <a:cs typeface="Calibri"/>
              </a:rPr>
              <a:t>T</a:t>
            </a:r>
            <a:r>
              <a:rPr sz="4200" spc="0" baseline="2925" dirty="0" smtClean="0">
                <a:latin typeface="Calibri"/>
                <a:cs typeface="Calibri"/>
              </a:rPr>
              <a:t>he</a:t>
            </a:r>
            <a:r>
              <a:rPr sz="4200" spc="-27" baseline="2925" dirty="0" smtClean="0">
                <a:latin typeface="Calibri"/>
                <a:cs typeface="Calibri"/>
              </a:rPr>
              <a:t> </a:t>
            </a:r>
            <a:r>
              <a:rPr sz="4200" spc="0" baseline="2925" dirty="0" smtClean="0">
                <a:latin typeface="Calibri"/>
                <a:cs typeface="Calibri"/>
              </a:rPr>
              <a:t>s</a:t>
            </a:r>
            <a:r>
              <a:rPr sz="4200" spc="-14" baseline="2925" dirty="0" smtClean="0">
                <a:latin typeface="Calibri"/>
                <a:cs typeface="Calibri"/>
              </a:rPr>
              <a:t>c</a:t>
            </a:r>
            <a:r>
              <a:rPr sz="4200" spc="0" baseline="2925" dirty="0" smtClean="0">
                <a:latin typeface="Calibri"/>
                <a:cs typeface="Calibri"/>
              </a:rPr>
              <a:t>oring</a:t>
            </a:r>
            <a:r>
              <a:rPr sz="4200" spc="-71" baseline="2925" dirty="0" smtClean="0">
                <a:latin typeface="Calibri"/>
                <a:cs typeface="Calibri"/>
              </a:rPr>
              <a:t> </a:t>
            </a:r>
            <a:r>
              <a:rPr sz="4200" spc="-79" baseline="2925" dirty="0" smtClean="0">
                <a:latin typeface="Calibri"/>
                <a:cs typeface="Calibri"/>
              </a:rPr>
              <a:t>k</a:t>
            </a:r>
            <a:r>
              <a:rPr sz="4200" spc="-9" baseline="2925" dirty="0" smtClean="0">
                <a:latin typeface="Calibri"/>
                <a:cs typeface="Calibri"/>
              </a:rPr>
              <a:t>e</a:t>
            </a:r>
            <a:r>
              <a:rPr sz="4200" spc="0" baseline="2925" dirty="0" smtClean="0">
                <a:latin typeface="Calibri"/>
                <a:cs typeface="Calibri"/>
              </a:rPr>
              <a:t>y</a:t>
            </a:r>
            <a:r>
              <a:rPr sz="4200" spc="-49" baseline="2925" dirty="0" smtClean="0">
                <a:latin typeface="Calibri"/>
                <a:cs typeface="Calibri"/>
              </a:rPr>
              <a:t> </a:t>
            </a:r>
            <a:r>
              <a:rPr sz="4200" spc="0" baseline="2925" dirty="0" smtClean="0">
                <a:latin typeface="Calibri"/>
                <a:cs typeface="Calibri"/>
              </a:rPr>
              <a:t>p</a:t>
            </a:r>
            <a:r>
              <a:rPr sz="4200" spc="-54" baseline="2925" dirty="0" smtClean="0">
                <a:latin typeface="Calibri"/>
                <a:cs typeface="Calibri"/>
              </a:rPr>
              <a:t>r</a:t>
            </a:r>
            <a:r>
              <a:rPr sz="4200" spc="0" baseline="2925" dirty="0" smtClean="0">
                <a:latin typeface="Calibri"/>
                <a:cs typeface="Calibri"/>
              </a:rPr>
              <a:t>o</a:t>
            </a:r>
            <a:r>
              <a:rPr sz="4200" spc="-9" baseline="2925" dirty="0" smtClean="0">
                <a:latin typeface="Calibri"/>
                <a:cs typeface="Calibri"/>
              </a:rPr>
              <a:t>v</a:t>
            </a:r>
            <a:r>
              <a:rPr sz="4200" spc="0" baseline="2925" dirty="0" smtClean="0">
                <a:latin typeface="Calibri"/>
                <a:cs typeface="Calibri"/>
              </a:rPr>
              <a:t>i</a:t>
            </a:r>
            <a:r>
              <a:rPr sz="4200" spc="-9" baseline="2925" dirty="0" smtClean="0">
                <a:latin typeface="Calibri"/>
                <a:cs typeface="Calibri"/>
              </a:rPr>
              <a:t>d</a:t>
            </a:r>
            <a:r>
              <a:rPr sz="4200" spc="0" baseline="2925" dirty="0" smtClean="0">
                <a:latin typeface="Calibri"/>
                <a:cs typeface="Calibri"/>
              </a:rPr>
              <a:t>es</a:t>
            </a:r>
            <a:r>
              <a:rPr sz="4200" spc="-57" baseline="2925" dirty="0" smtClean="0">
                <a:latin typeface="Calibri"/>
                <a:cs typeface="Calibri"/>
              </a:rPr>
              <a:t> </a:t>
            </a:r>
            <a:r>
              <a:rPr sz="4200" spc="0" baseline="2925" dirty="0" smtClean="0">
                <a:latin typeface="Calibri"/>
                <a:cs typeface="Calibri"/>
              </a:rPr>
              <a:t>an</a:t>
            </a:r>
            <a:r>
              <a:rPr sz="4200" spc="-8" baseline="2925" dirty="0" smtClean="0">
                <a:latin typeface="Calibri"/>
                <a:cs typeface="Calibri"/>
              </a:rPr>
              <a:t> </a:t>
            </a:r>
            <a:r>
              <a:rPr sz="4200" spc="0" baseline="2925" dirty="0" smtClean="0">
                <a:latin typeface="Calibri"/>
                <a:cs typeface="Calibri"/>
              </a:rPr>
              <a:t>absol</a:t>
            </a:r>
            <a:r>
              <a:rPr sz="4200" spc="-9" baseline="2925" dirty="0" smtClean="0">
                <a:latin typeface="Calibri"/>
                <a:cs typeface="Calibri"/>
              </a:rPr>
              <a:t>u</a:t>
            </a:r>
            <a:r>
              <a:rPr sz="4200" spc="-25" baseline="2925" dirty="0" smtClean="0">
                <a:latin typeface="Calibri"/>
                <a:cs typeface="Calibri"/>
              </a:rPr>
              <a:t>t</a:t>
            </a:r>
            <a:r>
              <a:rPr sz="4200" spc="0" baseline="2925" dirty="0" smtClean="0">
                <a:latin typeface="Calibri"/>
                <a:cs typeface="Calibri"/>
              </a:rPr>
              <a:t>e</a:t>
            </a:r>
            <a:r>
              <a:rPr sz="4200" spc="-83" baseline="2925" dirty="0" smtClean="0">
                <a:latin typeface="Calibri"/>
                <a:cs typeface="Calibri"/>
              </a:rPr>
              <a:t> </a:t>
            </a:r>
            <a:r>
              <a:rPr sz="4200" spc="-34" baseline="2925" dirty="0" smtClean="0">
                <a:latin typeface="Calibri"/>
                <a:cs typeface="Calibri"/>
              </a:rPr>
              <a:t>st</a:t>
            </a:r>
            <a:r>
              <a:rPr sz="4200" spc="0" baseline="2925" dirty="0" smtClean="0">
                <a:latin typeface="Calibri"/>
                <a:cs typeface="Calibri"/>
              </a:rPr>
              <a:t>and</a:t>
            </a:r>
            <a:r>
              <a:rPr sz="4200" spc="4" baseline="2925" dirty="0" smtClean="0">
                <a:latin typeface="Calibri"/>
                <a:cs typeface="Calibri"/>
              </a:rPr>
              <a:t>a</a:t>
            </a:r>
            <a:r>
              <a:rPr sz="4200" spc="-39" baseline="2925" dirty="0" smtClean="0">
                <a:latin typeface="Calibri"/>
                <a:cs typeface="Calibri"/>
              </a:rPr>
              <a:t>r</a:t>
            </a:r>
            <a:r>
              <a:rPr sz="4200" spc="0" baseline="2925" dirty="0" smtClean="0">
                <a:latin typeface="Calibri"/>
                <a:cs typeface="Calibri"/>
              </a:rPr>
              <a:t>d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3360"/>
              </a:lnSpc>
              <a:spcBef>
                <a:spcPts val="20"/>
              </a:spcBef>
            </a:pPr>
            <a:r>
              <a:rPr sz="4200" spc="-59" baseline="1950" dirty="0" smtClean="0">
                <a:latin typeface="Calibri"/>
                <a:cs typeface="Calibri"/>
              </a:rPr>
              <a:t>f</a:t>
            </a:r>
            <a:r>
              <a:rPr sz="4200" spc="0" baseline="1950" dirty="0" smtClean="0">
                <a:latin typeface="Calibri"/>
                <a:cs typeface="Calibri"/>
              </a:rPr>
              <a:t>or</a:t>
            </a:r>
            <a:r>
              <a:rPr sz="4200" spc="-24" baseline="1950" dirty="0" smtClean="0">
                <a:latin typeface="Calibri"/>
                <a:cs typeface="Calibri"/>
              </a:rPr>
              <a:t> </a:t>
            </a:r>
            <a:r>
              <a:rPr sz="4200" spc="0" baseline="1950" dirty="0" smtClean="0">
                <a:latin typeface="Calibri"/>
                <a:cs typeface="Calibri"/>
              </a:rPr>
              <a:t>d</a:t>
            </a:r>
            <a:r>
              <a:rPr sz="4200" spc="-9" baseline="1950" dirty="0" smtClean="0">
                <a:latin typeface="Calibri"/>
                <a:cs typeface="Calibri"/>
              </a:rPr>
              <a:t>e</a:t>
            </a:r>
            <a:r>
              <a:rPr sz="4200" spc="-25" baseline="1950" dirty="0" smtClean="0">
                <a:latin typeface="Calibri"/>
                <a:cs typeface="Calibri"/>
              </a:rPr>
              <a:t>t</a:t>
            </a:r>
            <a:r>
              <a:rPr sz="4200" spc="0" baseline="1950" dirty="0" smtClean="0">
                <a:latin typeface="Calibri"/>
                <a:cs typeface="Calibri"/>
              </a:rPr>
              <a:t>erm</a:t>
            </a:r>
            <a:r>
              <a:rPr sz="4200" spc="-9" baseline="1950" dirty="0" smtClean="0">
                <a:latin typeface="Calibri"/>
                <a:cs typeface="Calibri"/>
              </a:rPr>
              <a:t>i</a:t>
            </a:r>
            <a:r>
              <a:rPr sz="4200" spc="0" baseline="1950" dirty="0" smtClean="0">
                <a:latin typeface="Calibri"/>
                <a:cs typeface="Calibri"/>
              </a:rPr>
              <a:t>n</a:t>
            </a:r>
            <a:r>
              <a:rPr sz="4200" spc="-9" baseline="1950" dirty="0" smtClean="0">
                <a:latin typeface="Calibri"/>
                <a:cs typeface="Calibri"/>
              </a:rPr>
              <a:t>i</a:t>
            </a:r>
            <a:r>
              <a:rPr sz="4200" spc="0" baseline="1950" dirty="0" smtClean="0">
                <a:latin typeface="Calibri"/>
                <a:cs typeface="Calibri"/>
              </a:rPr>
              <a:t>ng</a:t>
            </a:r>
            <a:r>
              <a:rPr sz="4200" spc="-93" baseline="1950" dirty="0" smtClean="0">
                <a:latin typeface="Calibri"/>
                <a:cs typeface="Calibri"/>
              </a:rPr>
              <a:t> </a:t>
            </a:r>
            <a:r>
              <a:rPr sz="4200" spc="0" baseline="1950" dirty="0" smtClean="0">
                <a:latin typeface="Calibri"/>
                <a:cs typeface="Calibri"/>
              </a:rPr>
              <a:t>the</a:t>
            </a:r>
            <a:r>
              <a:rPr sz="4200" spc="-28" baseline="1950" dirty="0" smtClean="0">
                <a:latin typeface="Calibri"/>
                <a:cs typeface="Calibri"/>
              </a:rPr>
              <a:t> </a:t>
            </a:r>
            <a:r>
              <a:rPr sz="4200" spc="-25" baseline="1950" dirty="0" smtClean="0">
                <a:latin typeface="Calibri"/>
                <a:cs typeface="Calibri"/>
              </a:rPr>
              <a:t>t</a:t>
            </a:r>
            <a:r>
              <a:rPr sz="4200" spc="0" baseline="1950" dirty="0" smtClean="0">
                <a:latin typeface="Calibri"/>
                <a:cs typeface="Calibri"/>
              </a:rPr>
              <a:t>o</a:t>
            </a:r>
            <a:r>
              <a:rPr sz="4200" spc="-34" baseline="1950" dirty="0" smtClean="0">
                <a:latin typeface="Calibri"/>
                <a:cs typeface="Calibri"/>
              </a:rPr>
              <a:t>t</a:t>
            </a:r>
            <a:r>
              <a:rPr sz="4200" spc="0" baseline="1950" dirty="0" smtClean="0">
                <a:latin typeface="Calibri"/>
                <a:cs typeface="Calibri"/>
              </a:rPr>
              <a:t>al</a:t>
            </a:r>
            <a:r>
              <a:rPr sz="4200" spc="-33" baseline="1950" dirty="0" smtClean="0">
                <a:latin typeface="Calibri"/>
                <a:cs typeface="Calibri"/>
              </a:rPr>
              <a:t> </a:t>
            </a:r>
            <a:r>
              <a:rPr sz="4200" spc="0" baseline="1950" dirty="0" smtClean="0">
                <a:latin typeface="Calibri"/>
                <a:cs typeface="Calibri"/>
              </a:rPr>
              <a:t>poi</a:t>
            </a:r>
            <a:r>
              <a:rPr sz="4200" spc="-34" baseline="1950" dirty="0" smtClean="0">
                <a:latin typeface="Calibri"/>
                <a:cs typeface="Calibri"/>
              </a:rPr>
              <a:t>n</a:t>
            </a:r>
            <a:r>
              <a:rPr sz="4200" spc="0" baseline="1950" dirty="0" smtClean="0">
                <a:latin typeface="Calibri"/>
                <a:cs typeface="Calibri"/>
              </a:rPr>
              <a:t>ts </a:t>
            </a:r>
            <a:r>
              <a:rPr sz="4200" spc="-14" baseline="1950" dirty="0" smtClean="0">
                <a:latin typeface="Calibri"/>
                <a:cs typeface="Calibri"/>
              </a:rPr>
              <a:t>a</a:t>
            </a:r>
            <a:r>
              <a:rPr sz="4200" spc="-29" baseline="1950" dirty="0" smtClean="0">
                <a:latin typeface="Calibri"/>
                <a:cs typeface="Calibri"/>
              </a:rPr>
              <a:t>w</a:t>
            </a:r>
            <a:r>
              <a:rPr sz="4200" spc="0" baseline="1950" dirty="0" smtClean="0">
                <a:latin typeface="Calibri"/>
                <a:cs typeface="Calibri"/>
              </a:rPr>
              <a:t>a</a:t>
            </a:r>
            <a:r>
              <a:rPr sz="4200" spc="-34" baseline="1950" dirty="0" smtClean="0">
                <a:latin typeface="Calibri"/>
                <a:cs typeface="Calibri"/>
              </a:rPr>
              <a:t>r</a:t>
            </a:r>
            <a:r>
              <a:rPr sz="4200" spc="0" baseline="1950" dirty="0" smtClean="0">
                <a:latin typeface="Calibri"/>
                <a:cs typeface="Calibri"/>
              </a:rPr>
              <a:t>ded</a:t>
            </a:r>
            <a:r>
              <a:rPr sz="4200" spc="-94" baseline="1950" dirty="0" smtClean="0">
                <a:latin typeface="Calibri"/>
                <a:cs typeface="Calibri"/>
              </a:rPr>
              <a:t> </a:t>
            </a:r>
            <a:r>
              <a:rPr sz="4200" spc="-59" baseline="1950" dirty="0" smtClean="0">
                <a:latin typeface="Calibri"/>
                <a:cs typeface="Calibri"/>
              </a:rPr>
              <a:t>f</a:t>
            </a:r>
            <a:r>
              <a:rPr sz="4200" spc="0" baseline="1950" dirty="0" smtClean="0">
                <a:latin typeface="Calibri"/>
                <a:cs typeface="Calibri"/>
              </a:rPr>
              <a:t>or</a:t>
            </a:r>
            <a:r>
              <a:rPr sz="4200" spc="-24" baseline="1950" dirty="0" smtClean="0">
                <a:latin typeface="Calibri"/>
                <a:cs typeface="Calibri"/>
              </a:rPr>
              <a:t> </a:t>
            </a:r>
            <a:r>
              <a:rPr sz="4200" spc="0" baseline="1950" dirty="0" smtClean="0">
                <a:latin typeface="Calibri"/>
                <a:cs typeface="Calibri"/>
              </a:rPr>
              <a:t>a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3360"/>
              </a:lnSpc>
            </a:pPr>
            <a:r>
              <a:rPr sz="4200" spc="-39" baseline="1950" dirty="0" smtClean="0">
                <a:latin typeface="Calibri"/>
                <a:cs typeface="Calibri"/>
              </a:rPr>
              <a:t>r</a:t>
            </a:r>
            <a:r>
              <a:rPr sz="4200" spc="0" baseline="1950" dirty="0" smtClean="0">
                <a:latin typeface="Calibri"/>
                <a:cs typeface="Calibri"/>
              </a:rPr>
              <a:t>esponse.</a:t>
            </a:r>
            <a:r>
              <a:rPr sz="4200" spc="-70" baseline="1950" dirty="0" smtClean="0">
                <a:latin typeface="Calibri"/>
                <a:cs typeface="Calibri"/>
              </a:rPr>
              <a:t> </a:t>
            </a:r>
            <a:r>
              <a:rPr sz="4200" spc="0" baseline="1950" dirty="0" smtClean="0">
                <a:latin typeface="Calibri"/>
                <a:cs typeface="Calibri"/>
              </a:rPr>
              <a:t>Stude</a:t>
            </a:r>
            <a:r>
              <a:rPr sz="4200" spc="-29" baseline="1950" dirty="0" smtClean="0">
                <a:latin typeface="Calibri"/>
                <a:cs typeface="Calibri"/>
              </a:rPr>
              <a:t>n</a:t>
            </a:r>
            <a:r>
              <a:rPr sz="4200" spc="0" baseline="1950" dirty="0" smtClean="0">
                <a:latin typeface="Calibri"/>
                <a:cs typeface="Calibri"/>
              </a:rPr>
              <a:t>t</a:t>
            </a:r>
            <a:r>
              <a:rPr sz="4200" spc="-54" baseline="1950" dirty="0" smtClean="0">
                <a:latin typeface="Calibri"/>
                <a:cs typeface="Calibri"/>
              </a:rPr>
              <a:t> </a:t>
            </a:r>
            <a:r>
              <a:rPr sz="4200" spc="-39" baseline="1950" dirty="0" smtClean="0">
                <a:latin typeface="Calibri"/>
                <a:cs typeface="Calibri"/>
              </a:rPr>
              <a:t>r</a:t>
            </a:r>
            <a:r>
              <a:rPr sz="4200" spc="0" baseline="1950" dirty="0" smtClean="0">
                <a:latin typeface="Calibri"/>
                <a:cs typeface="Calibri"/>
              </a:rPr>
              <a:t>esponses</a:t>
            </a:r>
            <a:r>
              <a:rPr sz="4200" spc="-74" baseline="1950" dirty="0" smtClean="0">
                <a:latin typeface="Calibri"/>
                <a:cs typeface="Calibri"/>
              </a:rPr>
              <a:t> </a:t>
            </a:r>
            <a:r>
              <a:rPr sz="4200" spc="0" baseline="1950" dirty="0" smtClean="0">
                <a:latin typeface="Calibri"/>
                <a:cs typeface="Calibri"/>
              </a:rPr>
              <a:t>a</a:t>
            </a:r>
            <a:r>
              <a:rPr sz="4200" spc="-34" baseline="1950" dirty="0" smtClean="0">
                <a:latin typeface="Calibri"/>
                <a:cs typeface="Calibri"/>
              </a:rPr>
              <a:t>r</a:t>
            </a:r>
            <a:r>
              <a:rPr sz="4200" spc="0" baseline="1950" dirty="0" smtClean="0">
                <a:latin typeface="Calibri"/>
                <a:cs typeface="Calibri"/>
              </a:rPr>
              <a:t>e</a:t>
            </a:r>
            <a:r>
              <a:rPr sz="4200" spc="-37" baseline="1950" dirty="0" smtClean="0">
                <a:latin typeface="Calibri"/>
                <a:cs typeface="Calibri"/>
              </a:rPr>
              <a:t> </a:t>
            </a:r>
            <a:r>
              <a:rPr sz="4200" spc="-9" baseline="1950" dirty="0" smtClean="0">
                <a:latin typeface="Calibri"/>
                <a:cs typeface="Calibri"/>
              </a:rPr>
              <a:t>c</a:t>
            </a:r>
            <a:r>
              <a:rPr sz="4200" spc="0" baseline="1950" dirty="0" smtClean="0">
                <a:latin typeface="Calibri"/>
                <a:cs typeface="Calibri"/>
              </a:rPr>
              <a:t>omp</a:t>
            </a:r>
            <a:r>
              <a:rPr sz="4200" spc="4" baseline="1950" dirty="0" smtClean="0">
                <a:latin typeface="Calibri"/>
                <a:cs typeface="Calibri"/>
              </a:rPr>
              <a:t>a</a:t>
            </a:r>
            <a:r>
              <a:rPr sz="4200" spc="-39" baseline="1950" dirty="0" smtClean="0">
                <a:latin typeface="Calibri"/>
                <a:cs typeface="Calibri"/>
              </a:rPr>
              <a:t>r</a:t>
            </a:r>
            <a:r>
              <a:rPr sz="4200" spc="0" baseline="1950" dirty="0" smtClean="0">
                <a:latin typeface="Calibri"/>
                <a:cs typeface="Calibri"/>
              </a:rPr>
              <a:t>ed</a:t>
            </a:r>
            <a:r>
              <a:rPr sz="4200" spc="-100" baseline="1950" dirty="0" smtClean="0">
                <a:latin typeface="Calibri"/>
                <a:cs typeface="Calibri"/>
              </a:rPr>
              <a:t> </a:t>
            </a:r>
            <a:r>
              <a:rPr sz="4200" spc="-25" baseline="1950" dirty="0" smtClean="0">
                <a:latin typeface="Calibri"/>
                <a:cs typeface="Calibri"/>
              </a:rPr>
              <a:t>t</a:t>
            </a:r>
            <a:r>
              <a:rPr sz="4200" spc="0" baseline="1950" dirty="0" smtClean="0">
                <a:latin typeface="Calibri"/>
                <a:cs typeface="Calibri"/>
              </a:rPr>
              <a:t>o</a:t>
            </a:r>
            <a:r>
              <a:rPr sz="4200" spc="-24" baseline="1950" dirty="0" smtClean="0">
                <a:latin typeface="Calibri"/>
                <a:cs typeface="Calibri"/>
              </a:rPr>
              <a:t> </a:t>
            </a:r>
            <a:r>
              <a:rPr sz="4200" spc="0" baseline="1950" dirty="0" smtClean="0">
                <a:latin typeface="Calibri"/>
                <a:cs typeface="Calibri"/>
              </a:rPr>
              <a:t>the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3360"/>
              </a:lnSpc>
            </a:pPr>
            <a:r>
              <a:rPr sz="4200" spc="0" baseline="1950" dirty="0" smtClean="0">
                <a:latin typeface="Calibri"/>
                <a:cs typeface="Calibri"/>
              </a:rPr>
              <a:t>s</a:t>
            </a:r>
            <a:r>
              <a:rPr sz="4200" spc="-14" baseline="1950" dirty="0" smtClean="0">
                <a:latin typeface="Calibri"/>
                <a:cs typeface="Calibri"/>
              </a:rPr>
              <a:t>c</a:t>
            </a:r>
            <a:r>
              <a:rPr sz="4200" spc="0" baseline="1950" dirty="0" smtClean="0">
                <a:latin typeface="Calibri"/>
                <a:cs typeface="Calibri"/>
              </a:rPr>
              <a:t>oring</a:t>
            </a:r>
            <a:r>
              <a:rPr sz="4200" spc="-71" baseline="1950" dirty="0" smtClean="0">
                <a:latin typeface="Calibri"/>
                <a:cs typeface="Calibri"/>
              </a:rPr>
              <a:t> </a:t>
            </a:r>
            <a:r>
              <a:rPr sz="4200" spc="-34" baseline="1950" dirty="0" smtClean="0">
                <a:latin typeface="Calibri"/>
                <a:cs typeface="Calibri"/>
              </a:rPr>
              <a:t>st</a:t>
            </a:r>
            <a:r>
              <a:rPr sz="4200" spc="0" baseline="1950" dirty="0" smtClean="0">
                <a:latin typeface="Calibri"/>
                <a:cs typeface="Calibri"/>
              </a:rPr>
              <a:t>and</a:t>
            </a:r>
            <a:r>
              <a:rPr sz="4200" spc="4" baseline="1950" dirty="0" smtClean="0">
                <a:latin typeface="Calibri"/>
                <a:cs typeface="Calibri"/>
              </a:rPr>
              <a:t>a</a:t>
            </a:r>
            <a:r>
              <a:rPr sz="4200" spc="-39" baseline="1950" dirty="0" smtClean="0">
                <a:latin typeface="Calibri"/>
                <a:cs typeface="Calibri"/>
              </a:rPr>
              <a:t>r</a:t>
            </a:r>
            <a:r>
              <a:rPr sz="4200" spc="0" baseline="1950" dirty="0" smtClean="0">
                <a:latin typeface="Calibri"/>
                <a:cs typeface="Calibri"/>
              </a:rPr>
              <a:t>d</a:t>
            </a:r>
            <a:r>
              <a:rPr sz="4200" spc="-56" baseline="1950" dirty="0" smtClean="0">
                <a:latin typeface="Calibri"/>
                <a:cs typeface="Calibri"/>
              </a:rPr>
              <a:t> </a:t>
            </a:r>
            <a:r>
              <a:rPr sz="4200" spc="0" baseline="1950" dirty="0" smtClean="0">
                <a:latin typeface="Calibri"/>
                <a:cs typeface="Calibri"/>
              </a:rPr>
              <a:t>and</a:t>
            </a:r>
            <a:r>
              <a:rPr sz="4200" spc="-27" baseline="1950" dirty="0" smtClean="0">
                <a:latin typeface="Calibri"/>
                <a:cs typeface="Calibri"/>
              </a:rPr>
              <a:t> </a:t>
            </a:r>
            <a:r>
              <a:rPr sz="4200" spc="0" baseline="1950" dirty="0" smtClean="0">
                <a:latin typeface="Calibri"/>
                <a:cs typeface="Calibri"/>
              </a:rPr>
              <a:t>not</a:t>
            </a:r>
            <a:r>
              <a:rPr sz="4200" spc="-23" baseline="1950" dirty="0" smtClean="0">
                <a:latin typeface="Calibri"/>
                <a:cs typeface="Calibri"/>
              </a:rPr>
              <a:t> </a:t>
            </a:r>
            <a:r>
              <a:rPr sz="4200" spc="-25" baseline="1950" dirty="0" smtClean="0">
                <a:latin typeface="Calibri"/>
                <a:cs typeface="Calibri"/>
              </a:rPr>
              <a:t>t</a:t>
            </a:r>
            <a:r>
              <a:rPr sz="4200" spc="0" baseline="1950" dirty="0" smtClean="0">
                <a:latin typeface="Calibri"/>
                <a:cs typeface="Calibri"/>
              </a:rPr>
              <a:t>o</a:t>
            </a:r>
            <a:r>
              <a:rPr sz="4200" spc="-24" baseline="1950" dirty="0" smtClean="0">
                <a:latin typeface="Calibri"/>
                <a:cs typeface="Calibri"/>
              </a:rPr>
              <a:t> </a:t>
            </a:r>
            <a:r>
              <a:rPr sz="4200" spc="0" baseline="1950" dirty="0" smtClean="0">
                <a:latin typeface="Calibri"/>
                <a:cs typeface="Calibri"/>
              </a:rPr>
              <a:t>the</a:t>
            </a:r>
            <a:r>
              <a:rPr sz="4200" spc="-23" baseline="1950" dirty="0" smtClean="0">
                <a:latin typeface="Calibri"/>
                <a:cs typeface="Calibri"/>
              </a:rPr>
              <a:t> </a:t>
            </a:r>
            <a:r>
              <a:rPr sz="4200" spc="-39" baseline="1950" dirty="0" smtClean="0">
                <a:latin typeface="Calibri"/>
                <a:cs typeface="Calibri"/>
              </a:rPr>
              <a:t>r</a:t>
            </a:r>
            <a:r>
              <a:rPr sz="4200" spc="0" baseline="1950" dirty="0" smtClean="0">
                <a:latin typeface="Calibri"/>
                <a:cs typeface="Calibri"/>
              </a:rPr>
              <a:t>esponses</a:t>
            </a:r>
            <a:r>
              <a:rPr sz="4200" spc="-74" baseline="1950" dirty="0" smtClean="0">
                <a:latin typeface="Calibri"/>
                <a:cs typeface="Calibri"/>
              </a:rPr>
              <a:t> </a:t>
            </a:r>
            <a:r>
              <a:rPr sz="4200" spc="0" baseline="1950" dirty="0" smtClean="0">
                <a:latin typeface="Calibri"/>
                <a:cs typeface="Calibri"/>
              </a:rPr>
              <a:t>of</a:t>
            </a:r>
            <a:r>
              <a:rPr sz="4200" spc="-23" baseline="1950" dirty="0" smtClean="0">
                <a:latin typeface="Calibri"/>
                <a:cs typeface="Calibri"/>
              </a:rPr>
              <a:t> </a:t>
            </a:r>
            <a:r>
              <a:rPr sz="4200" spc="0" baseline="1950" dirty="0" smtClean="0">
                <a:latin typeface="Calibri"/>
                <a:cs typeface="Calibri"/>
              </a:rPr>
              <a:t>their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3360"/>
              </a:lnSpc>
            </a:pPr>
            <a:r>
              <a:rPr sz="4200" spc="0" baseline="1950" dirty="0" smtClean="0">
                <a:latin typeface="Calibri"/>
                <a:cs typeface="Calibri"/>
              </a:rPr>
              <a:t>cla</a:t>
            </a:r>
            <a:r>
              <a:rPr sz="4200" spc="4" baseline="1950" dirty="0" smtClean="0">
                <a:latin typeface="Calibri"/>
                <a:cs typeface="Calibri"/>
              </a:rPr>
              <a:t>s</a:t>
            </a:r>
            <a:r>
              <a:rPr sz="4200" spc="0" baseline="1950" dirty="0" smtClean="0">
                <a:latin typeface="Calibri"/>
                <a:cs typeface="Calibri"/>
              </a:rPr>
              <a:t>sm</a:t>
            </a:r>
            <a:r>
              <a:rPr sz="4200" spc="-14" baseline="1950" dirty="0" smtClean="0">
                <a:latin typeface="Calibri"/>
                <a:cs typeface="Calibri"/>
              </a:rPr>
              <a:t>a</a:t>
            </a:r>
            <a:r>
              <a:rPr sz="4200" spc="-25" baseline="1950" dirty="0" smtClean="0">
                <a:latin typeface="Calibri"/>
                <a:cs typeface="Calibri"/>
              </a:rPr>
              <a:t>t</a:t>
            </a:r>
            <a:r>
              <a:rPr sz="4200" spc="0" baseline="1950" dirty="0" smtClean="0">
                <a:latin typeface="Calibri"/>
                <a:cs typeface="Calibri"/>
              </a:rPr>
              <a:t>es.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79890" y="860678"/>
            <a:ext cx="105072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1540" y="169163"/>
            <a:ext cx="8252459" cy="1670303"/>
          </a:xfrm>
          <a:custGeom>
            <a:avLst/>
            <a:gdLst/>
            <a:ahLst/>
            <a:cxnLst/>
            <a:rect l="l" t="t" r="r" b="b"/>
            <a:pathLst>
              <a:path w="8252459" h="1670303">
                <a:moveTo>
                  <a:pt x="4145788" y="0"/>
                </a:moveTo>
                <a:lnTo>
                  <a:pt x="3743071" y="11175"/>
                </a:lnTo>
                <a:lnTo>
                  <a:pt x="3379597" y="42925"/>
                </a:lnTo>
                <a:lnTo>
                  <a:pt x="3026156" y="85978"/>
                </a:lnTo>
                <a:lnTo>
                  <a:pt x="2701798" y="138937"/>
                </a:lnTo>
                <a:lnTo>
                  <a:pt x="2396998" y="203707"/>
                </a:lnTo>
                <a:lnTo>
                  <a:pt x="2121916" y="278510"/>
                </a:lnTo>
                <a:lnTo>
                  <a:pt x="1856739" y="363854"/>
                </a:lnTo>
                <a:lnTo>
                  <a:pt x="1621282" y="449833"/>
                </a:lnTo>
                <a:lnTo>
                  <a:pt x="1395348" y="546353"/>
                </a:lnTo>
                <a:lnTo>
                  <a:pt x="1198498" y="642365"/>
                </a:lnTo>
                <a:lnTo>
                  <a:pt x="1011682" y="749553"/>
                </a:lnTo>
                <a:lnTo>
                  <a:pt x="697357" y="953134"/>
                </a:lnTo>
                <a:lnTo>
                  <a:pt x="559816" y="1059814"/>
                </a:lnTo>
                <a:lnTo>
                  <a:pt x="343928" y="1252854"/>
                </a:lnTo>
                <a:lnTo>
                  <a:pt x="255562" y="1338325"/>
                </a:lnTo>
                <a:lnTo>
                  <a:pt x="186296" y="1424177"/>
                </a:lnTo>
                <a:lnTo>
                  <a:pt x="127546" y="1488439"/>
                </a:lnTo>
                <a:lnTo>
                  <a:pt x="78346" y="1553082"/>
                </a:lnTo>
                <a:lnTo>
                  <a:pt x="39166" y="1606168"/>
                </a:lnTo>
                <a:lnTo>
                  <a:pt x="10032" y="1649094"/>
                </a:lnTo>
                <a:lnTo>
                  <a:pt x="0" y="1670303"/>
                </a:lnTo>
                <a:lnTo>
                  <a:pt x="19583" y="1649094"/>
                </a:lnTo>
                <a:lnTo>
                  <a:pt x="39166" y="1616836"/>
                </a:lnTo>
                <a:lnTo>
                  <a:pt x="78346" y="1563242"/>
                </a:lnTo>
                <a:lnTo>
                  <a:pt x="137579" y="1509648"/>
                </a:lnTo>
                <a:lnTo>
                  <a:pt x="196811" y="1445513"/>
                </a:lnTo>
                <a:lnTo>
                  <a:pt x="275145" y="1381251"/>
                </a:lnTo>
                <a:lnTo>
                  <a:pt x="373075" y="1295907"/>
                </a:lnTo>
                <a:lnTo>
                  <a:pt x="471423" y="1220596"/>
                </a:lnTo>
                <a:lnTo>
                  <a:pt x="599059" y="1135125"/>
                </a:lnTo>
                <a:lnTo>
                  <a:pt x="737108" y="1038605"/>
                </a:lnTo>
                <a:lnTo>
                  <a:pt x="884173" y="953134"/>
                </a:lnTo>
                <a:lnTo>
                  <a:pt x="1060958" y="867282"/>
                </a:lnTo>
                <a:lnTo>
                  <a:pt x="1247648" y="771270"/>
                </a:lnTo>
                <a:lnTo>
                  <a:pt x="1454023" y="695959"/>
                </a:lnTo>
                <a:lnTo>
                  <a:pt x="1679955" y="609980"/>
                </a:lnTo>
                <a:lnTo>
                  <a:pt x="1925574" y="535177"/>
                </a:lnTo>
                <a:lnTo>
                  <a:pt x="2180590" y="471042"/>
                </a:lnTo>
                <a:lnTo>
                  <a:pt x="2466340" y="407415"/>
                </a:lnTo>
                <a:lnTo>
                  <a:pt x="2770505" y="353821"/>
                </a:lnTo>
                <a:lnTo>
                  <a:pt x="3448431" y="289051"/>
                </a:lnTo>
                <a:lnTo>
                  <a:pt x="3811397" y="278510"/>
                </a:lnTo>
                <a:lnTo>
                  <a:pt x="6803720" y="278510"/>
                </a:lnTo>
                <a:lnTo>
                  <a:pt x="6503669" y="214248"/>
                </a:lnTo>
                <a:lnTo>
                  <a:pt x="5973445" y="128904"/>
                </a:lnTo>
                <a:lnTo>
                  <a:pt x="5481955" y="75310"/>
                </a:lnTo>
                <a:lnTo>
                  <a:pt x="5010404" y="32384"/>
                </a:lnTo>
                <a:lnTo>
                  <a:pt x="4558538" y="11175"/>
                </a:lnTo>
                <a:lnTo>
                  <a:pt x="4145788" y="0"/>
                </a:lnTo>
                <a:close/>
              </a:path>
              <a:path w="8252459" h="1670303">
                <a:moveTo>
                  <a:pt x="6803720" y="278510"/>
                </a:moveTo>
                <a:lnTo>
                  <a:pt x="4204589" y="278510"/>
                </a:lnTo>
                <a:lnTo>
                  <a:pt x="4627372" y="289051"/>
                </a:lnTo>
                <a:lnTo>
                  <a:pt x="5069205" y="321436"/>
                </a:lnTo>
                <a:lnTo>
                  <a:pt x="5531104" y="375030"/>
                </a:lnTo>
                <a:lnTo>
                  <a:pt x="6022213" y="449833"/>
                </a:lnTo>
                <a:lnTo>
                  <a:pt x="6542785" y="535177"/>
                </a:lnTo>
                <a:lnTo>
                  <a:pt x="7083552" y="653541"/>
                </a:lnTo>
                <a:lnTo>
                  <a:pt x="7653019" y="792479"/>
                </a:lnTo>
                <a:lnTo>
                  <a:pt x="8252459" y="953134"/>
                </a:lnTo>
                <a:lnTo>
                  <a:pt x="8252459" y="621156"/>
                </a:lnTo>
                <a:lnTo>
                  <a:pt x="7633334" y="460374"/>
                </a:lnTo>
                <a:lnTo>
                  <a:pt x="6803720" y="278510"/>
                </a:lnTo>
                <a:close/>
              </a:path>
            </a:pathLst>
          </a:custGeom>
          <a:solidFill>
            <a:srgbClr val="FAEB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3400" y="321563"/>
            <a:ext cx="8610599" cy="1572767"/>
          </a:xfrm>
          <a:custGeom>
            <a:avLst/>
            <a:gdLst/>
            <a:ahLst/>
            <a:cxnLst/>
            <a:rect l="l" t="t" r="r" b="b"/>
            <a:pathLst>
              <a:path w="8610599" h="1572767">
                <a:moveTo>
                  <a:pt x="4316095" y="0"/>
                </a:moveTo>
                <a:lnTo>
                  <a:pt x="3522726" y="42417"/>
                </a:lnTo>
                <a:lnTo>
                  <a:pt x="2815971" y="128269"/>
                </a:lnTo>
                <a:lnTo>
                  <a:pt x="2500884" y="192404"/>
                </a:lnTo>
                <a:lnTo>
                  <a:pt x="2207514" y="267207"/>
                </a:lnTo>
                <a:lnTo>
                  <a:pt x="1935226" y="342391"/>
                </a:lnTo>
                <a:lnTo>
                  <a:pt x="1685163" y="428370"/>
                </a:lnTo>
                <a:lnTo>
                  <a:pt x="1457452" y="513714"/>
                </a:lnTo>
                <a:lnTo>
                  <a:pt x="1250695" y="609599"/>
                </a:lnTo>
                <a:lnTo>
                  <a:pt x="1054608" y="706627"/>
                </a:lnTo>
                <a:lnTo>
                  <a:pt x="880618" y="802639"/>
                </a:lnTo>
                <a:lnTo>
                  <a:pt x="728954" y="899032"/>
                </a:lnTo>
                <a:lnTo>
                  <a:pt x="587286" y="995044"/>
                </a:lnTo>
                <a:lnTo>
                  <a:pt x="467829" y="1091437"/>
                </a:lnTo>
                <a:lnTo>
                  <a:pt x="358927" y="1177289"/>
                </a:lnTo>
                <a:lnTo>
                  <a:pt x="272237" y="1262760"/>
                </a:lnTo>
                <a:lnTo>
                  <a:pt x="195592" y="1337436"/>
                </a:lnTo>
                <a:lnTo>
                  <a:pt x="130568" y="1402079"/>
                </a:lnTo>
                <a:lnTo>
                  <a:pt x="76123" y="1465706"/>
                </a:lnTo>
                <a:lnTo>
                  <a:pt x="43878" y="1508632"/>
                </a:lnTo>
                <a:lnTo>
                  <a:pt x="11099" y="1551558"/>
                </a:lnTo>
                <a:lnTo>
                  <a:pt x="0" y="1572767"/>
                </a:lnTo>
                <a:lnTo>
                  <a:pt x="21678" y="1551558"/>
                </a:lnTo>
                <a:lnTo>
                  <a:pt x="43878" y="1519300"/>
                </a:lnTo>
                <a:lnTo>
                  <a:pt x="87223" y="1476882"/>
                </a:lnTo>
                <a:lnTo>
                  <a:pt x="141135" y="1423288"/>
                </a:lnTo>
                <a:lnTo>
                  <a:pt x="206692" y="1369821"/>
                </a:lnTo>
                <a:lnTo>
                  <a:pt x="380606" y="1219834"/>
                </a:lnTo>
                <a:lnTo>
                  <a:pt x="619531" y="1070228"/>
                </a:lnTo>
                <a:lnTo>
                  <a:pt x="761238" y="984376"/>
                </a:lnTo>
                <a:lnTo>
                  <a:pt x="924052" y="899032"/>
                </a:lnTo>
                <a:lnTo>
                  <a:pt x="1109091" y="813180"/>
                </a:lnTo>
                <a:lnTo>
                  <a:pt x="1304670" y="727836"/>
                </a:lnTo>
                <a:lnTo>
                  <a:pt x="1511300" y="653033"/>
                </a:lnTo>
                <a:lnTo>
                  <a:pt x="1750822" y="577849"/>
                </a:lnTo>
                <a:lnTo>
                  <a:pt x="2000758" y="503046"/>
                </a:lnTo>
                <a:lnTo>
                  <a:pt x="2283079" y="438403"/>
                </a:lnTo>
                <a:lnTo>
                  <a:pt x="2576449" y="384809"/>
                </a:lnTo>
                <a:lnTo>
                  <a:pt x="3229355" y="299465"/>
                </a:lnTo>
                <a:lnTo>
                  <a:pt x="3979417" y="257047"/>
                </a:lnTo>
                <a:lnTo>
                  <a:pt x="7071970" y="257047"/>
                </a:lnTo>
                <a:lnTo>
                  <a:pt x="6784213" y="203580"/>
                </a:lnTo>
                <a:lnTo>
                  <a:pt x="6240780" y="128269"/>
                </a:lnTo>
                <a:lnTo>
                  <a:pt x="5718556" y="64134"/>
                </a:lnTo>
                <a:lnTo>
                  <a:pt x="5229606" y="32384"/>
                </a:lnTo>
                <a:lnTo>
                  <a:pt x="4762246" y="11049"/>
                </a:lnTo>
                <a:lnTo>
                  <a:pt x="4316095" y="0"/>
                </a:lnTo>
                <a:close/>
              </a:path>
              <a:path w="8610599" h="1572767">
                <a:moveTo>
                  <a:pt x="7071970" y="257047"/>
                </a:moveTo>
                <a:lnTo>
                  <a:pt x="4392295" y="257047"/>
                </a:lnTo>
                <a:lnTo>
                  <a:pt x="4827270" y="278256"/>
                </a:lnTo>
                <a:lnTo>
                  <a:pt x="5284089" y="310641"/>
                </a:lnTo>
                <a:lnTo>
                  <a:pt x="5773039" y="353059"/>
                </a:lnTo>
                <a:lnTo>
                  <a:pt x="6284214" y="417194"/>
                </a:lnTo>
                <a:lnTo>
                  <a:pt x="6827520" y="513714"/>
                </a:lnTo>
                <a:lnTo>
                  <a:pt x="7392670" y="620775"/>
                </a:lnTo>
                <a:lnTo>
                  <a:pt x="7979918" y="749045"/>
                </a:lnTo>
                <a:lnTo>
                  <a:pt x="8610599" y="899032"/>
                </a:lnTo>
                <a:lnTo>
                  <a:pt x="8610599" y="588390"/>
                </a:lnTo>
                <a:lnTo>
                  <a:pt x="7968869" y="438403"/>
                </a:lnTo>
                <a:lnTo>
                  <a:pt x="7360411" y="310641"/>
                </a:lnTo>
                <a:lnTo>
                  <a:pt x="7071970" y="257047"/>
                </a:lnTo>
                <a:close/>
              </a:path>
            </a:pathLst>
          </a:custGeom>
          <a:solidFill>
            <a:srgbClr val="F5CD2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572000"/>
            <a:ext cx="9143999" cy="2285996"/>
          </a:xfrm>
          <a:custGeom>
            <a:avLst/>
            <a:gdLst/>
            <a:ahLst/>
            <a:cxnLst/>
            <a:rect l="l" t="t" r="r" b="b"/>
            <a:pathLst>
              <a:path w="9143999" h="2285996">
                <a:moveTo>
                  <a:pt x="0" y="1124484"/>
                </a:moveTo>
                <a:lnTo>
                  <a:pt x="0" y="2285996"/>
                </a:lnTo>
                <a:lnTo>
                  <a:pt x="9143999" y="2285996"/>
                </a:lnTo>
                <a:lnTo>
                  <a:pt x="9143999" y="1763941"/>
                </a:lnTo>
                <a:lnTo>
                  <a:pt x="3986149" y="1763941"/>
                </a:lnTo>
                <a:lnTo>
                  <a:pt x="3730085" y="1759642"/>
                </a:lnTo>
                <a:lnTo>
                  <a:pt x="3479049" y="1749903"/>
                </a:lnTo>
                <a:lnTo>
                  <a:pt x="3233190" y="1735141"/>
                </a:lnTo>
                <a:lnTo>
                  <a:pt x="2992654" y="1715777"/>
                </a:lnTo>
                <a:lnTo>
                  <a:pt x="2757592" y="1692227"/>
                </a:lnTo>
                <a:lnTo>
                  <a:pt x="2528151" y="1664912"/>
                </a:lnTo>
                <a:lnTo>
                  <a:pt x="2304479" y="1634250"/>
                </a:lnTo>
                <a:lnTo>
                  <a:pt x="2086726" y="1600660"/>
                </a:lnTo>
                <a:lnTo>
                  <a:pt x="1875039" y="1564561"/>
                </a:lnTo>
                <a:lnTo>
                  <a:pt x="1669567" y="1526371"/>
                </a:lnTo>
                <a:lnTo>
                  <a:pt x="1470459" y="1486510"/>
                </a:lnTo>
                <a:lnTo>
                  <a:pt x="1277862" y="1445396"/>
                </a:lnTo>
                <a:lnTo>
                  <a:pt x="1091926" y="1403447"/>
                </a:lnTo>
                <a:lnTo>
                  <a:pt x="740629" y="1318724"/>
                </a:lnTo>
                <a:lnTo>
                  <a:pt x="0" y="1124484"/>
                </a:lnTo>
                <a:close/>
              </a:path>
              <a:path w="9143999" h="2285996">
                <a:moveTo>
                  <a:pt x="9143999" y="0"/>
                </a:moveTo>
                <a:lnTo>
                  <a:pt x="9084905" y="77057"/>
                </a:lnTo>
                <a:lnTo>
                  <a:pt x="9014664" y="165684"/>
                </a:lnTo>
                <a:lnTo>
                  <a:pt x="8931645" y="264148"/>
                </a:lnTo>
                <a:lnTo>
                  <a:pt x="8834220" y="370716"/>
                </a:lnTo>
                <a:lnTo>
                  <a:pt x="8720758" y="483656"/>
                </a:lnTo>
                <a:lnTo>
                  <a:pt x="8589630" y="601233"/>
                </a:lnTo>
                <a:lnTo>
                  <a:pt x="8439205" y="721717"/>
                </a:lnTo>
                <a:lnTo>
                  <a:pt x="8267854" y="843373"/>
                </a:lnTo>
                <a:lnTo>
                  <a:pt x="8073947" y="964469"/>
                </a:lnTo>
                <a:lnTo>
                  <a:pt x="7855854" y="1083271"/>
                </a:lnTo>
                <a:lnTo>
                  <a:pt x="7611946" y="1198048"/>
                </a:lnTo>
                <a:lnTo>
                  <a:pt x="7340592" y="1307066"/>
                </a:lnTo>
                <a:lnTo>
                  <a:pt x="7040163" y="1408592"/>
                </a:lnTo>
                <a:lnTo>
                  <a:pt x="6709029" y="1500893"/>
                </a:lnTo>
                <a:lnTo>
                  <a:pt x="6345560" y="1582237"/>
                </a:lnTo>
                <a:lnTo>
                  <a:pt x="5948127" y="1650890"/>
                </a:lnTo>
                <a:lnTo>
                  <a:pt x="5515099" y="1705120"/>
                </a:lnTo>
                <a:lnTo>
                  <a:pt x="5044846" y="1743193"/>
                </a:lnTo>
                <a:lnTo>
                  <a:pt x="4535739" y="1763378"/>
                </a:lnTo>
                <a:lnTo>
                  <a:pt x="3986149" y="1763941"/>
                </a:lnTo>
                <a:lnTo>
                  <a:pt x="9143999" y="1763941"/>
                </a:lnTo>
                <a:lnTo>
                  <a:pt x="9143999" y="0"/>
                </a:lnTo>
                <a:close/>
              </a:path>
            </a:pathLst>
          </a:custGeom>
          <a:solidFill>
            <a:srgbClr val="5A160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114800"/>
            <a:ext cx="8991600" cy="2189041"/>
          </a:xfrm>
          <a:custGeom>
            <a:avLst/>
            <a:gdLst/>
            <a:ahLst/>
            <a:cxnLst/>
            <a:rect l="l" t="t" r="r" b="b"/>
            <a:pathLst>
              <a:path w="8991600" h="2189041">
                <a:moveTo>
                  <a:pt x="0" y="944499"/>
                </a:moveTo>
                <a:lnTo>
                  <a:pt x="0" y="1378839"/>
                </a:lnTo>
                <a:lnTo>
                  <a:pt x="1049999" y="1697960"/>
                </a:lnTo>
                <a:lnTo>
                  <a:pt x="2019513" y="1931003"/>
                </a:lnTo>
                <a:lnTo>
                  <a:pt x="2911422" y="2085505"/>
                </a:lnTo>
                <a:lnTo>
                  <a:pt x="3728606" y="2169005"/>
                </a:lnTo>
                <a:lnTo>
                  <a:pt x="4473946" y="2189041"/>
                </a:lnTo>
                <a:lnTo>
                  <a:pt x="5150322" y="2153151"/>
                </a:lnTo>
                <a:lnTo>
                  <a:pt x="5760616" y="2068874"/>
                </a:lnTo>
                <a:lnTo>
                  <a:pt x="6307707" y="1943749"/>
                </a:lnTo>
                <a:lnTo>
                  <a:pt x="6646160" y="1833588"/>
                </a:lnTo>
                <a:lnTo>
                  <a:pt x="4399901" y="1833588"/>
                </a:lnTo>
                <a:lnTo>
                  <a:pt x="3661208" y="1789868"/>
                </a:lnTo>
                <a:lnTo>
                  <a:pt x="2854358" y="1686045"/>
                </a:lnTo>
                <a:lnTo>
                  <a:pt x="1976863" y="1515173"/>
                </a:lnTo>
                <a:lnTo>
                  <a:pt x="1026239" y="1270306"/>
                </a:lnTo>
                <a:lnTo>
                  <a:pt x="0" y="944499"/>
                </a:lnTo>
                <a:close/>
              </a:path>
              <a:path w="8991600" h="2189041">
                <a:moveTo>
                  <a:pt x="8991600" y="0"/>
                </a:moveTo>
                <a:lnTo>
                  <a:pt x="8931512" y="92792"/>
                </a:lnTo>
                <a:lnTo>
                  <a:pt x="8852675" y="198365"/>
                </a:lnTo>
                <a:lnTo>
                  <a:pt x="8737994" y="334127"/>
                </a:lnTo>
                <a:lnTo>
                  <a:pt x="8584983" y="493133"/>
                </a:lnTo>
                <a:lnTo>
                  <a:pt x="8391158" y="668438"/>
                </a:lnTo>
                <a:lnTo>
                  <a:pt x="8154031" y="853096"/>
                </a:lnTo>
                <a:lnTo>
                  <a:pt x="7871118" y="1040161"/>
                </a:lnTo>
                <a:lnTo>
                  <a:pt x="7539933" y="1222688"/>
                </a:lnTo>
                <a:lnTo>
                  <a:pt x="7157989" y="1393731"/>
                </a:lnTo>
                <a:lnTo>
                  <a:pt x="6722802" y="1546344"/>
                </a:lnTo>
                <a:lnTo>
                  <a:pt x="6231885" y="1673582"/>
                </a:lnTo>
                <a:lnTo>
                  <a:pt x="5682753" y="1768499"/>
                </a:lnTo>
                <a:lnTo>
                  <a:pt x="5072920" y="1824149"/>
                </a:lnTo>
                <a:lnTo>
                  <a:pt x="4399901" y="1833588"/>
                </a:lnTo>
                <a:lnTo>
                  <a:pt x="6646160" y="1833588"/>
                </a:lnTo>
                <a:lnTo>
                  <a:pt x="6794478" y="1785313"/>
                </a:lnTo>
                <a:lnTo>
                  <a:pt x="7223807" y="1601104"/>
                </a:lnTo>
                <a:lnTo>
                  <a:pt x="7598576" y="1398662"/>
                </a:lnTo>
                <a:lnTo>
                  <a:pt x="7921666" y="1185525"/>
                </a:lnTo>
                <a:lnTo>
                  <a:pt x="8195957" y="969231"/>
                </a:lnTo>
                <a:lnTo>
                  <a:pt x="8424330" y="757318"/>
                </a:lnTo>
                <a:lnTo>
                  <a:pt x="8609665" y="557325"/>
                </a:lnTo>
                <a:lnTo>
                  <a:pt x="8754843" y="376790"/>
                </a:lnTo>
                <a:lnTo>
                  <a:pt x="8862745" y="223252"/>
                </a:lnTo>
                <a:lnTo>
                  <a:pt x="8936251" y="104248"/>
                </a:lnTo>
                <a:lnTo>
                  <a:pt x="8978243" y="27318"/>
                </a:lnTo>
                <a:lnTo>
                  <a:pt x="8991600" y="0"/>
                </a:lnTo>
                <a:close/>
              </a:path>
            </a:pathLst>
          </a:custGeom>
          <a:solidFill>
            <a:srgbClr val="FAEB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4572000"/>
            <a:ext cx="9144000" cy="1867695"/>
          </a:xfrm>
          <a:custGeom>
            <a:avLst/>
            <a:gdLst/>
            <a:ahLst/>
            <a:cxnLst/>
            <a:rect l="l" t="t" r="r" b="b"/>
            <a:pathLst>
              <a:path w="9144000" h="1867695">
                <a:moveTo>
                  <a:pt x="0" y="805941"/>
                </a:moveTo>
                <a:lnTo>
                  <a:pt x="0" y="1176439"/>
                </a:lnTo>
                <a:lnTo>
                  <a:pt x="1067798" y="1448711"/>
                </a:lnTo>
                <a:lnTo>
                  <a:pt x="2053746" y="1647542"/>
                </a:lnTo>
                <a:lnTo>
                  <a:pt x="2960774" y="1779361"/>
                </a:lnTo>
                <a:lnTo>
                  <a:pt x="3791809" y="1850602"/>
                </a:lnTo>
                <a:lnTo>
                  <a:pt x="4549782" y="1867695"/>
                </a:lnTo>
                <a:lnTo>
                  <a:pt x="5237623" y="1837073"/>
                </a:lnTo>
                <a:lnTo>
                  <a:pt x="5858261" y="1765167"/>
                </a:lnTo>
                <a:lnTo>
                  <a:pt x="6414625" y="1658409"/>
                </a:lnTo>
                <a:lnTo>
                  <a:pt x="6758668" y="1564459"/>
                </a:lnTo>
                <a:lnTo>
                  <a:pt x="4474452" y="1564459"/>
                </a:lnTo>
                <a:lnTo>
                  <a:pt x="3723241" y="1527166"/>
                </a:lnTo>
                <a:lnTo>
                  <a:pt x="2902719" y="1438594"/>
                </a:lnTo>
                <a:lnTo>
                  <a:pt x="2010356" y="1292816"/>
                </a:lnTo>
                <a:lnTo>
                  <a:pt x="1043625" y="1083907"/>
                </a:lnTo>
                <a:lnTo>
                  <a:pt x="0" y="805941"/>
                </a:lnTo>
                <a:close/>
              </a:path>
              <a:path w="9144000" h="1867695">
                <a:moveTo>
                  <a:pt x="9144000" y="0"/>
                </a:moveTo>
                <a:lnTo>
                  <a:pt x="9082892" y="79170"/>
                </a:lnTo>
                <a:lnTo>
                  <a:pt x="9002717" y="169245"/>
                </a:lnTo>
                <a:lnTo>
                  <a:pt x="8886090" y="285078"/>
                </a:lnTo>
                <a:lnTo>
                  <a:pt x="8730484" y="420743"/>
                </a:lnTo>
                <a:lnTo>
                  <a:pt x="8533370" y="570315"/>
                </a:lnTo>
                <a:lnTo>
                  <a:pt x="8292222" y="727867"/>
                </a:lnTo>
                <a:lnTo>
                  <a:pt x="8004511" y="887473"/>
                </a:lnTo>
                <a:lnTo>
                  <a:pt x="7667710" y="1043208"/>
                </a:lnTo>
                <a:lnTo>
                  <a:pt x="7279290" y="1189145"/>
                </a:lnTo>
                <a:lnTo>
                  <a:pt x="6836725" y="1319359"/>
                </a:lnTo>
                <a:lnTo>
                  <a:pt x="6337486" y="1427923"/>
                </a:lnTo>
                <a:lnTo>
                  <a:pt x="5779046" y="1508912"/>
                </a:lnTo>
                <a:lnTo>
                  <a:pt x="5158877" y="1556399"/>
                </a:lnTo>
                <a:lnTo>
                  <a:pt x="4474452" y="1564459"/>
                </a:lnTo>
                <a:lnTo>
                  <a:pt x="6758668" y="1564459"/>
                </a:lnTo>
                <a:lnTo>
                  <a:pt x="6909645" y="1523231"/>
                </a:lnTo>
                <a:lnTo>
                  <a:pt x="7346251" y="1366064"/>
                </a:lnTo>
                <a:lnTo>
                  <a:pt x="7727372" y="1193340"/>
                </a:lnTo>
                <a:lnTo>
                  <a:pt x="8055937" y="1011491"/>
                </a:lnTo>
                <a:lnTo>
                  <a:pt x="8334876" y="826948"/>
                </a:lnTo>
                <a:lnTo>
                  <a:pt x="8567118" y="646144"/>
                </a:lnTo>
                <a:lnTo>
                  <a:pt x="8755594" y="475510"/>
                </a:lnTo>
                <a:lnTo>
                  <a:pt x="8903232" y="321477"/>
                </a:lnTo>
                <a:lnTo>
                  <a:pt x="9012962" y="190478"/>
                </a:lnTo>
                <a:lnTo>
                  <a:pt x="9087714" y="88945"/>
                </a:lnTo>
                <a:lnTo>
                  <a:pt x="9130416" y="23308"/>
                </a:lnTo>
                <a:lnTo>
                  <a:pt x="9144000" y="0"/>
                </a:lnTo>
                <a:close/>
              </a:path>
            </a:pathLst>
          </a:custGeom>
          <a:solidFill>
            <a:srgbClr val="F5CD2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048761" y="644779"/>
            <a:ext cx="3126671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b="1" u="heavy" spc="0" baseline="3034" dirty="0" smtClean="0">
                <a:solidFill>
                  <a:srgbClr val="85200F"/>
                </a:solidFill>
                <a:latin typeface="Calibri"/>
                <a:cs typeface="Calibri"/>
              </a:rPr>
              <a:t>Holi</a:t>
            </a:r>
            <a:r>
              <a:rPr sz="5400" b="1" u="heavy" spc="-29" baseline="3034" dirty="0" smtClean="0">
                <a:solidFill>
                  <a:srgbClr val="85200F"/>
                </a:solidFill>
                <a:latin typeface="Calibri"/>
                <a:cs typeface="Calibri"/>
              </a:rPr>
              <a:t>s</a:t>
            </a:r>
            <a:r>
              <a:rPr sz="5400" b="1" u="heavy" spc="0" baseline="3034" dirty="0" smtClean="0">
                <a:solidFill>
                  <a:srgbClr val="85200F"/>
                </a:solidFill>
                <a:latin typeface="Calibri"/>
                <a:cs typeface="Calibri"/>
              </a:rPr>
              <a:t>tic</a:t>
            </a:r>
            <a:r>
              <a:rPr sz="5400" b="1" u="heavy" spc="-100" baseline="3034" dirty="0" smtClean="0">
                <a:solidFill>
                  <a:srgbClr val="85200F"/>
                </a:solidFill>
                <a:latin typeface="Calibri"/>
                <a:cs typeface="Calibri"/>
              </a:rPr>
              <a:t> </a:t>
            </a:r>
            <a:r>
              <a:rPr sz="5400" b="1" u="heavy" spc="0" baseline="3034" dirty="0" smtClean="0">
                <a:solidFill>
                  <a:srgbClr val="85200F"/>
                </a:solidFill>
                <a:latin typeface="Calibri"/>
                <a:cs typeface="Calibri"/>
              </a:rPr>
              <a:t>Scoring: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2129454"/>
            <a:ext cx="2156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8839" y="2150872"/>
            <a:ext cx="7791931" cy="20876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309">
              <a:lnSpc>
                <a:spcPts val="2950"/>
              </a:lnSpc>
              <a:spcBef>
                <a:spcPts val="147"/>
              </a:spcBef>
            </a:pPr>
            <a:r>
              <a:rPr sz="4200" spc="4" baseline="2925" dirty="0" smtClean="0">
                <a:latin typeface="Calibri"/>
                <a:cs typeface="Calibri"/>
              </a:rPr>
              <a:t>T</a:t>
            </a:r>
            <a:r>
              <a:rPr sz="4200" spc="0" baseline="2925" dirty="0" smtClean="0">
                <a:latin typeface="Calibri"/>
                <a:cs typeface="Calibri"/>
              </a:rPr>
              <a:t>he</a:t>
            </a:r>
            <a:r>
              <a:rPr sz="4200" spc="-42" baseline="2925" dirty="0" smtClean="0">
                <a:latin typeface="Calibri"/>
                <a:cs typeface="Calibri"/>
              </a:rPr>
              <a:t> </a:t>
            </a:r>
            <a:r>
              <a:rPr sz="4200" spc="-34" baseline="2925" dirty="0" smtClean="0">
                <a:latin typeface="Calibri"/>
                <a:cs typeface="Calibri"/>
              </a:rPr>
              <a:t>r</a:t>
            </a:r>
            <a:r>
              <a:rPr sz="4200" spc="0" baseline="2925" dirty="0" smtClean="0">
                <a:latin typeface="Calibri"/>
                <a:cs typeface="Calibri"/>
              </a:rPr>
              <a:t>e</a:t>
            </a:r>
            <a:r>
              <a:rPr sz="4200" spc="4" baseline="2925" dirty="0" smtClean="0">
                <a:latin typeface="Calibri"/>
                <a:cs typeface="Calibri"/>
              </a:rPr>
              <a:t>a</a:t>
            </a:r>
            <a:r>
              <a:rPr sz="4200" spc="0" baseline="2925" dirty="0" smtClean="0">
                <a:latin typeface="Calibri"/>
                <a:cs typeface="Calibri"/>
              </a:rPr>
              <a:t>der</a:t>
            </a:r>
            <a:r>
              <a:rPr sz="4200" spc="-75" baseline="2925" dirty="0" smtClean="0">
                <a:latin typeface="Calibri"/>
                <a:cs typeface="Calibri"/>
              </a:rPr>
              <a:t> </a:t>
            </a:r>
            <a:r>
              <a:rPr sz="4200" spc="-59" baseline="2925" dirty="0" smtClean="0">
                <a:latin typeface="Calibri"/>
                <a:cs typeface="Calibri"/>
              </a:rPr>
              <a:t>f</a:t>
            </a:r>
            <a:r>
              <a:rPr sz="4200" spc="0" baseline="2925" dirty="0" smtClean="0">
                <a:latin typeface="Calibri"/>
                <a:cs typeface="Calibri"/>
              </a:rPr>
              <a:t>orms</a:t>
            </a:r>
            <a:r>
              <a:rPr sz="4200" spc="-41" baseline="2925" dirty="0" smtClean="0">
                <a:latin typeface="Calibri"/>
                <a:cs typeface="Calibri"/>
              </a:rPr>
              <a:t> </a:t>
            </a:r>
            <a:r>
              <a:rPr sz="4200" spc="0" baseline="2925" dirty="0" smtClean="0">
                <a:latin typeface="Calibri"/>
                <a:cs typeface="Calibri"/>
              </a:rPr>
              <a:t>an</a:t>
            </a:r>
            <a:r>
              <a:rPr sz="4200" spc="-28" baseline="2925" dirty="0" smtClean="0">
                <a:latin typeface="Calibri"/>
                <a:cs typeface="Calibri"/>
              </a:rPr>
              <a:t> </a:t>
            </a:r>
            <a:r>
              <a:rPr sz="4200" spc="0" baseline="2925" dirty="0" smtClean="0">
                <a:latin typeface="Calibri"/>
                <a:cs typeface="Calibri"/>
              </a:rPr>
              <a:t>imp</a:t>
            </a:r>
            <a:r>
              <a:rPr sz="4200" spc="-44" baseline="2925" dirty="0" smtClean="0">
                <a:latin typeface="Calibri"/>
                <a:cs typeface="Calibri"/>
              </a:rPr>
              <a:t>r</a:t>
            </a:r>
            <a:r>
              <a:rPr sz="4200" spc="0" baseline="2925" dirty="0" smtClean="0">
                <a:latin typeface="Calibri"/>
                <a:cs typeface="Calibri"/>
              </a:rPr>
              <a:t>ession</a:t>
            </a:r>
            <a:r>
              <a:rPr sz="4200" spc="-74" baseline="2925" dirty="0" smtClean="0">
                <a:latin typeface="Calibri"/>
                <a:cs typeface="Calibri"/>
              </a:rPr>
              <a:t> </a:t>
            </a:r>
            <a:r>
              <a:rPr sz="4200" spc="0" baseline="2925" dirty="0" smtClean="0">
                <a:latin typeface="Calibri"/>
                <a:cs typeface="Calibri"/>
              </a:rPr>
              <a:t>of</a:t>
            </a:r>
            <a:r>
              <a:rPr sz="4200" spc="-23" baseline="2925" dirty="0" smtClean="0">
                <a:latin typeface="Calibri"/>
                <a:cs typeface="Calibri"/>
              </a:rPr>
              <a:t> </a:t>
            </a:r>
            <a:r>
              <a:rPr sz="4200" spc="0" baseline="2925" dirty="0" smtClean="0">
                <a:latin typeface="Calibri"/>
                <a:cs typeface="Calibri"/>
              </a:rPr>
              <a:t>the</a:t>
            </a:r>
            <a:r>
              <a:rPr sz="4200" spc="-18" baseline="2925" dirty="0" smtClean="0">
                <a:latin typeface="Calibri"/>
                <a:cs typeface="Calibri"/>
              </a:rPr>
              <a:t> </a:t>
            </a:r>
            <a:r>
              <a:rPr sz="4200" spc="0" baseline="2925" dirty="0" smtClean="0">
                <a:latin typeface="Calibri"/>
                <a:cs typeface="Calibri"/>
              </a:rPr>
              <a:t>o</a:t>
            </a:r>
            <a:r>
              <a:rPr sz="4200" spc="-34" baseline="2925" dirty="0" smtClean="0">
                <a:latin typeface="Calibri"/>
                <a:cs typeface="Calibri"/>
              </a:rPr>
              <a:t>v</a:t>
            </a:r>
            <a:r>
              <a:rPr sz="4200" spc="0" baseline="2925" dirty="0" smtClean="0">
                <a:latin typeface="Calibri"/>
                <a:cs typeface="Calibri"/>
              </a:rPr>
              <a:t>e</a:t>
            </a:r>
            <a:r>
              <a:rPr sz="4200" spc="-59" baseline="2925" dirty="0" smtClean="0">
                <a:latin typeface="Calibri"/>
                <a:cs typeface="Calibri"/>
              </a:rPr>
              <a:t>r</a:t>
            </a:r>
            <a:r>
              <a:rPr sz="4200" spc="0" baseline="2925" dirty="0" smtClean="0">
                <a:latin typeface="Calibri"/>
                <a:cs typeface="Calibri"/>
              </a:rPr>
              <a:t>all</a:t>
            </a:r>
            <a:r>
              <a:rPr sz="4200" spc="-87" baseline="2925" dirty="0" smtClean="0">
                <a:latin typeface="Calibri"/>
                <a:cs typeface="Calibri"/>
              </a:rPr>
              <a:t> </a:t>
            </a:r>
            <a:r>
              <a:rPr sz="4200" spc="0" baseline="2925" dirty="0" smtClean="0">
                <a:latin typeface="Calibri"/>
                <a:cs typeface="Calibri"/>
              </a:rPr>
              <a:t>qual</a:t>
            </a:r>
            <a:r>
              <a:rPr sz="4200" spc="-9" baseline="2925" dirty="0" smtClean="0">
                <a:latin typeface="Calibri"/>
                <a:cs typeface="Calibri"/>
              </a:rPr>
              <a:t>i</a:t>
            </a:r>
            <a:r>
              <a:rPr sz="4200" spc="0" baseline="2925" dirty="0" smtClean="0">
                <a:latin typeface="Calibri"/>
                <a:cs typeface="Calibri"/>
              </a:rPr>
              <a:t>ty</a:t>
            </a:r>
            <a:endParaRPr sz="2800">
              <a:latin typeface="Calibri"/>
              <a:cs typeface="Calibri"/>
            </a:endParaRPr>
          </a:p>
          <a:p>
            <a:pPr marL="12700" marR="53309">
              <a:lnSpc>
                <a:spcPts val="3360"/>
              </a:lnSpc>
              <a:spcBef>
                <a:spcPts val="20"/>
              </a:spcBef>
            </a:pPr>
            <a:r>
              <a:rPr sz="4200" spc="0" baseline="1950" dirty="0" smtClean="0">
                <a:latin typeface="Calibri"/>
                <a:cs typeface="Calibri"/>
              </a:rPr>
              <a:t>of</a:t>
            </a:r>
            <a:r>
              <a:rPr sz="4200" spc="-23" baseline="1950" dirty="0" smtClean="0">
                <a:latin typeface="Calibri"/>
                <a:cs typeface="Calibri"/>
              </a:rPr>
              <a:t> </a:t>
            </a:r>
            <a:r>
              <a:rPr sz="4200" spc="0" baseline="1950" dirty="0" smtClean="0">
                <a:latin typeface="Calibri"/>
                <a:cs typeface="Calibri"/>
              </a:rPr>
              <a:t>a</a:t>
            </a:r>
            <a:r>
              <a:rPr sz="4200" spc="-3" baseline="1950" dirty="0" smtClean="0">
                <a:latin typeface="Calibri"/>
                <a:cs typeface="Calibri"/>
              </a:rPr>
              <a:t> </a:t>
            </a:r>
            <a:r>
              <a:rPr sz="4200" spc="-44" baseline="1950" dirty="0" smtClean="0">
                <a:latin typeface="Calibri"/>
                <a:cs typeface="Calibri"/>
              </a:rPr>
              <a:t>r</a:t>
            </a:r>
            <a:r>
              <a:rPr sz="4200" spc="0" baseline="1950" dirty="0" smtClean="0">
                <a:latin typeface="Calibri"/>
                <a:cs typeface="Calibri"/>
              </a:rPr>
              <a:t>esponse</a:t>
            </a:r>
            <a:r>
              <a:rPr sz="4200" spc="-58" baseline="1950" dirty="0" smtClean="0">
                <a:latin typeface="Calibri"/>
                <a:cs typeface="Calibri"/>
              </a:rPr>
              <a:t> </a:t>
            </a:r>
            <a:r>
              <a:rPr sz="4200" spc="0" baseline="1950" dirty="0" smtClean="0">
                <a:latin typeface="Calibri"/>
                <a:cs typeface="Calibri"/>
              </a:rPr>
              <a:t>and</a:t>
            </a:r>
            <a:r>
              <a:rPr sz="4200" spc="-12" baseline="1950" dirty="0" smtClean="0">
                <a:latin typeface="Calibri"/>
                <a:cs typeface="Calibri"/>
              </a:rPr>
              <a:t> </a:t>
            </a:r>
            <a:r>
              <a:rPr sz="4200" spc="0" baseline="1950" dirty="0" smtClean="0">
                <a:latin typeface="Calibri"/>
                <a:cs typeface="Calibri"/>
              </a:rPr>
              <a:t>then</a:t>
            </a:r>
            <a:r>
              <a:rPr sz="4200" spc="-42" baseline="1950" dirty="0" smtClean="0">
                <a:latin typeface="Calibri"/>
                <a:cs typeface="Calibri"/>
              </a:rPr>
              <a:t> </a:t>
            </a:r>
            <a:r>
              <a:rPr sz="4200" spc="0" baseline="1950" dirty="0" smtClean="0">
                <a:latin typeface="Calibri"/>
                <a:cs typeface="Calibri"/>
              </a:rPr>
              <a:t>t</a:t>
            </a:r>
            <a:r>
              <a:rPr sz="4200" spc="-64" baseline="1950" dirty="0" smtClean="0">
                <a:latin typeface="Calibri"/>
                <a:cs typeface="Calibri"/>
              </a:rPr>
              <a:t>r</a:t>
            </a:r>
            <a:r>
              <a:rPr sz="4200" spc="0" baseline="1950" dirty="0" smtClean="0">
                <a:latin typeface="Calibri"/>
                <a:cs typeface="Calibri"/>
              </a:rPr>
              <a:t>an</a:t>
            </a:r>
            <a:r>
              <a:rPr sz="4200" spc="-19" baseline="1950" dirty="0" smtClean="0">
                <a:latin typeface="Calibri"/>
                <a:cs typeface="Calibri"/>
              </a:rPr>
              <a:t>s</a:t>
            </a:r>
            <a:r>
              <a:rPr sz="4200" spc="-59" baseline="1950" dirty="0" smtClean="0">
                <a:latin typeface="Calibri"/>
                <a:cs typeface="Calibri"/>
              </a:rPr>
              <a:t>f</a:t>
            </a:r>
            <a:r>
              <a:rPr sz="4200" spc="0" baseline="1950" dirty="0" smtClean="0">
                <a:latin typeface="Calibri"/>
                <a:cs typeface="Calibri"/>
              </a:rPr>
              <a:t>orms</a:t>
            </a:r>
            <a:r>
              <a:rPr sz="4200" spc="-84" baseline="1950" dirty="0" smtClean="0">
                <a:latin typeface="Calibri"/>
                <a:cs typeface="Calibri"/>
              </a:rPr>
              <a:t> </a:t>
            </a:r>
            <a:r>
              <a:rPr sz="4200" spc="0" baseline="1950" dirty="0" smtClean="0">
                <a:latin typeface="Calibri"/>
                <a:cs typeface="Calibri"/>
              </a:rPr>
              <a:t>th</a:t>
            </a:r>
            <a:r>
              <a:rPr sz="4200" spc="-19" baseline="1950" dirty="0" smtClean="0">
                <a:latin typeface="Calibri"/>
                <a:cs typeface="Calibri"/>
              </a:rPr>
              <a:t>a</a:t>
            </a:r>
            <a:r>
              <a:rPr sz="4200" spc="0" baseline="1950" dirty="0" smtClean="0">
                <a:latin typeface="Calibri"/>
                <a:cs typeface="Calibri"/>
              </a:rPr>
              <a:t>t</a:t>
            </a:r>
            <a:r>
              <a:rPr sz="4200" spc="-31" baseline="1950" dirty="0" smtClean="0">
                <a:latin typeface="Calibri"/>
                <a:cs typeface="Calibri"/>
              </a:rPr>
              <a:t> </a:t>
            </a:r>
            <a:r>
              <a:rPr sz="4200" spc="0" baseline="1950" dirty="0" smtClean="0">
                <a:latin typeface="Calibri"/>
                <a:cs typeface="Calibri"/>
              </a:rPr>
              <a:t>imp</a:t>
            </a:r>
            <a:r>
              <a:rPr sz="4200" spc="-44" baseline="1950" dirty="0" smtClean="0">
                <a:latin typeface="Calibri"/>
                <a:cs typeface="Calibri"/>
              </a:rPr>
              <a:t>r</a:t>
            </a:r>
            <a:r>
              <a:rPr sz="4200" spc="0" baseline="1950" dirty="0" smtClean="0">
                <a:latin typeface="Calibri"/>
                <a:cs typeface="Calibri"/>
              </a:rPr>
              <a:t>ession</a:t>
            </a:r>
            <a:endParaRPr sz="2800">
              <a:latin typeface="Calibri"/>
              <a:cs typeface="Calibri"/>
            </a:endParaRPr>
          </a:p>
          <a:p>
            <a:pPr marL="12700" marR="53309">
              <a:lnSpc>
                <a:spcPts val="3360"/>
              </a:lnSpc>
            </a:pPr>
            <a:r>
              <a:rPr sz="4200" spc="0" baseline="1950" dirty="0" smtClean="0">
                <a:latin typeface="Calibri"/>
                <a:cs typeface="Calibri"/>
              </a:rPr>
              <a:t>i</a:t>
            </a:r>
            <a:r>
              <a:rPr sz="4200" spc="-34" baseline="1950" dirty="0" smtClean="0">
                <a:latin typeface="Calibri"/>
                <a:cs typeface="Calibri"/>
              </a:rPr>
              <a:t>n</a:t>
            </a:r>
            <a:r>
              <a:rPr sz="4200" spc="-25" baseline="1950" dirty="0" smtClean="0">
                <a:latin typeface="Calibri"/>
                <a:cs typeface="Calibri"/>
              </a:rPr>
              <a:t>t</a:t>
            </a:r>
            <a:r>
              <a:rPr sz="4200" spc="0" baseline="1950" dirty="0" smtClean="0">
                <a:latin typeface="Calibri"/>
                <a:cs typeface="Calibri"/>
              </a:rPr>
              <a:t>o</a:t>
            </a:r>
            <a:r>
              <a:rPr sz="4200" spc="-25" baseline="1950" dirty="0" smtClean="0">
                <a:latin typeface="Calibri"/>
                <a:cs typeface="Calibri"/>
              </a:rPr>
              <a:t> </a:t>
            </a:r>
            <a:r>
              <a:rPr sz="4200" spc="0" baseline="1950" dirty="0" smtClean="0">
                <a:latin typeface="Calibri"/>
                <a:cs typeface="Calibri"/>
              </a:rPr>
              <a:t>a</a:t>
            </a:r>
            <a:r>
              <a:rPr sz="4200" spc="-13" baseline="1950" dirty="0" smtClean="0">
                <a:latin typeface="Calibri"/>
                <a:cs typeface="Calibri"/>
              </a:rPr>
              <a:t> </a:t>
            </a:r>
            <a:r>
              <a:rPr sz="4200" spc="0" baseline="1950" dirty="0" smtClean="0">
                <a:latin typeface="Calibri"/>
                <a:cs typeface="Calibri"/>
              </a:rPr>
              <a:t>s</a:t>
            </a:r>
            <a:r>
              <a:rPr sz="4200" spc="-14" baseline="1950" dirty="0" smtClean="0">
                <a:latin typeface="Calibri"/>
                <a:cs typeface="Calibri"/>
              </a:rPr>
              <a:t>c</a:t>
            </a:r>
            <a:r>
              <a:rPr sz="4200" spc="0" baseline="1950" dirty="0" smtClean="0">
                <a:latin typeface="Calibri"/>
                <a:cs typeface="Calibri"/>
              </a:rPr>
              <a:t>o</a:t>
            </a:r>
            <a:r>
              <a:rPr sz="4200" spc="-34" baseline="1950" dirty="0" smtClean="0">
                <a:latin typeface="Calibri"/>
                <a:cs typeface="Calibri"/>
              </a:rPr>
              <a:t>r</a:t>
            </a:r>
            <a:r>
              <a:rPr sz="4200" spc="0" baseline="1950" dirty="0" smtClean="0">
                <a:latin typeface="Calibri"/>
                <a:cs typeface="Calibri"/>
              </a:rPr>
              <a:t>e</a:t>
            </a:r>
            <a:r>
              <a:rPr sz="4200" spc="-46" baseline="1950" dirty="0" smtClean="0">
                <a:latin typeface="Calibri"/>
                <a:cs typeface="Calibri"/>
              </a:rPr>
              <a:t> </a:t>
            </a:r>
            <a:r>
              <a:rPr sz="4200" spc="0" baseline="1950" dirty="0" smtClean="0">
                <a:latin typeface="Calibri"/>
                <a:cs typeface="Calibri"/>
              </a:rPr>
              <a:t>or</a:t>
            </a:r>
            <a:r>
              <a:rPr sz="4200" spc="-24" baseline="1950" dirty="0" smtClean="0">
                <a:latin typeface="Calibri"/>
                <a:cs typeface="Calibri"/>
              </a:rPr>
              <a:t> </a:t>
            </a:r>
            <a:r>
              <a:rPr sz="4200" spc="9" baseline="1950" dirty="0" smtClean="0">
                <a:latin typeface="Calibri"/>
                <a:cs typeface="Calibri"/>
              </a:rPr>
              <a:t>g</a:t>
            </a:r>
            <a:r>
              <a:rPr sz="4200" spc="-64" baseline="1950" dirty="0" smtClean="0">
                <a:latin typeface="Calibri"/>
                <a:cs typeface="Calibri"/>
              </a:rPr>
              <a:t>r</a:t>
            </a:r>
            <a:r>
              <a:rPr sz="4200" spc="0" baseline="1950" dirty="0" smtClean="0">
                <a:latin typeface="Calibri"/>
                <a:cs typeface="Calibri"/>
              </a:rPr>
              <a:t>ade.</a:t>
            </a:r>
            <a:r>
              <a:rPr sz="4200" spc="-52" baseline="1950" dirty="0" smtClean="0">
                <a:latin typeface="Calibri"/>
                <a:cs typeface="Calibri"/>
              </a:rPr>
              <a:t> </a:t>
            </a:r>
            <a:r>
              <a:rPr sz="4200" spc="4" baseline="1950" dirty="0" smtClean="0">
                <a:latin typeface="Calibri"/>
                <a:cs typeface="Calibri"/>
              </a:rPr>
              <a:t>T</a:t>
            </a:r>
            <a:r>
              <a:rPr sz="4200" spc="0" baseline="1950" dirty="0" smtClean="0">
                <a:latin typeface="Calibri"/>
                <a:cs typeface="Calibri"/>
              </a:rPr>
              <a:t>he</a:t>
            </a:r>
            <a:r>
              <a:rPr sz="4200" spc="-42" baseline="1950" dirty="0" smtClean="0">
                <a:latin typeface="Calibri"/>
                <a:cs typeface="Calibri"/>
              </a:rPr>
              <a:t> </a:t>
            </a:r>
            <a:r>
              <a:rPr sz="4200" spc="0" baseline="1950" dirty="0" smtClean="0">
                <a:latin typeface="Calibri"/>
                <a:cs typeface="Calibri"/>
              </a:rPr>
              <a:t>s</a:t>
            </a:r>
            <a:r>
              <a:rPr sz="4200" spc="-9" baseline="1950" dirty="0" smtClean="0">
                <a:latin typeface="Calibri"/>
                <a:cs typeface="Calibri"/>
              </a:rPr>
              <a:t>c</a:t>
            </a:r>
            <a:r>
              <a:rPr sz="4200" spc="0" baseline="1950" dirty="0" smtClean="0">
                <a:latin typeface="Calibri"/>
                <a:cs typeface="Calibri"/>
              </a:rPr>
              <a:t>o</a:t>
            </a:r>
            <a:r>
              <a:rPr sz="4200" spc="-34" baseline="1950" dirty="0" smtClean="0">
                <a:latin typeface="Calibri"/>
                <a:cs typeface="Calibri"/>
              </a:rPr>
              <a:t>r</a:t>
            </a:r>
            <a:r>
              <a:rPr sz="4200" spc="0" baseline="1950" dirty="0" smtClean="0">
                <a:latin typeface="Calibri"/>
                <a:cs typeface="Calibri"/>
              </a:rPr>
              <a:t>e</a:t>
            </a:r>
            <a:r>
              <a:rPr sz="4200" spc="-61" baseline="1950" dirty="0" smtClean="0">
                <a:latin typeface="Calibri"/>
                <a:cs typeface="Calibri"/>
              </a:rPr>
              <a:t> </a:t>
            </a:r>
            <a:r>
              <a:rPr sz="4200" spc="-34" baseline="1950" dirty="0" smtClean="0">
                <a:latin typeface="Calibri"/>
                <a:cs typeface="Calibri"/>
              </a:rPr>
              <a:t>r</a:t>
            </a:r>
            <a:r>
              <a:rPr sz="4200" spc="0" baseline="1950" dirty="0" smtClean="0">
                <a:latin typeface="Calibri"/>
                <a:cs typeface="Calibri"/>
              </a:rPr>
              <a:t>ep</a:t>
            </a:r>
            <a:r>
              <a:rPr sz="4200" spc="-39" baseline="1950" dirty="0" smtClean="0">
                <a:latin typeface="Calibri"/>
                <a:cs typeface="Calibri"/>
              </a:rPr>
              <a:t>r</a:t>
            </a:r>
            <a:r>
              <a:rPr sz="4200" spc="0" baseline="1950" dirty="0" smtClean="0">
                <a:latin typeface="Calibri"/>
                <a:cs typeface="Calibri"/>
              </a:rPr>
              <a:t>ese</a:t>
            </a:r>
            <a:r>
              <a:rPr sz="4200" spc="-19" baseline="1950" dirty="0" smtClean="0">
                <a:latin typeface="Calibri"/>
                <a:cs typeface="Calibri"/>
              </a:rPr>
              <a:t>n</a:t>
            </a:r>
            <a:r>
              <a:rPr sz="4200" spc="0" baseline="1950" dirty="0" smtClean="0">
                <a:latin typeface="Calibri"/>
                <a:cs typeface="Calibri"/>
              </a:rPr>
              <a:t>ts</a:t>
            </a:r>
            <a:r>
              <a:rPr sz="4200" spc="-82" baseline="1950" dirty="0" smtClean="0">
                <a:latin typeface="Calibri"/>
                <a:cs typeface="Calibri"/>
              </a:rPr>
              <a:t> </a:t>
            </a:r>
            <a:r>
              <a:rPr sz="4200" spc="0" baseline="1950" dirty="0" smtClean="0">
                <a:latin typeface="Calibri"/>
                <a:cs typeface="Calibri"/>
              </a:rPr>
              <a:t>the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360"/>
              </a:lnSpc>
            </a:pPr>
            <a:r>
              <a:rPr sz="4200" spc="0" baseline="1950" dirty="0" smtClean="0">
                <a:latin typeface="Calibri"/>
                <a:cs typeface="Calibri"/>
              </a:rPr>
              <a:t>qual</a:t>
            </a:r>
            <a:r>
              <a:rPr sz="4200" spc="-14" baseline="1950" dirty="0" smtClean="0">
                <a:latin typeface="Calibri"/>
                <a:cs typeface="Calibri"/>
              </a:rPr>
              <a:t>i</a:t>
            </a:r>
            <a:r>
              <a:rPr sz="4200" spc="0" baseline="1950" dirty="0" smtClean="0">
                <a:latin typeface="Calibri"/>
                <a:cs typeface="Calibri"/>
              </a:rPr>
              <a:t>ty</a:t>
            </a:r>
            <a:r>
              <a:rPr sz="4200" spc="-2" baseline="1950" dirty="0" smtClean="0">
                <a:latin typeface="Calibri"/>
                <a:cs typeface="Calibri"/>
              </a:rPr>
              <a:t> </a:t>
            </a:r>
            <a:r>
              <a:rPr sz="4200" spc="0" baseline="1950" dirty="0" smtClean="0">
                <a:latin typeface="Calibri"/>
                <a:cs typeface="Calibri"/>
              </a:rPr>
              <a:t>of a</a:t>
            </a:r>
            <a:r>
              <a:rPr sz="4200" spc="-13" baseline="1950" dirty="0" smtClean="0">
                <a:latin typeface="Calibri"/>
                <a:cs typeface="Calibri"/>
              </a:rPr>
              <a:t> </a:t>
            </a:r>
            <a:r>
              <a:rPr sz="4200" spc="-39" baseline="1950" dirty="0" smtClean="0">
                <a:latin typeface="Calibri"/>
                <a:cs typeface="Calibri"/>
              </a:rPr>
              <a:t>r</a:t>
            </a:r>
            <a:r>
              <a:rPr sz="4200" spc="0" baseline="1950" dirty="0" smtClean="0">
                <a:latin typeface="Calibri"/>
                <a:cs typeface="Calibri"/>
              </a:rPr>
              <a:t>esponse</a:t>
            </a:r>
            <a:r>
              <a:rPr sz="4200" spc="-68" baseline="1950" dirty="0" smtClean="0">
                <a:latin typeface="Calibri"/>
                <a:cs typeface="Calibri"/>
              </a:rPr>
              <a:t> </a:t>
            </a:r>
            <a:r>
              <a:rPr sz="4200" spc="0" baseline="1950" dirty="0" smtClean="0">
                <a:latin typeface="Calibri"/>
                <a:cs typeface="Calibri"/>
              </a:rPr>
              <a:t>in </a:t>
            </a:r>
            <a:r>
              <a:rPr sz="4200" spc="-39" baseline="1950" dirty="0" smtClean="0">
                <a:latin typeface="Calibri"/>
                <a:cs typeface="Calibri"/>
              </a:rPr>
              <a:t>r</a:t>
            </a:r>
            <a:r>
              <a:rPr sz="4200" spc="0" baseline="1950" dirty="0" smtClean="0">
                <a:latin typeface="Calibri"/>
                <a:cs typeface="Calibri"/>
              </a:rPr>
              <a:t>el</a:t>
            </a:r>
            <a:r>
              <a:rPr sz="4200" spc="-25" baseline="1950" dirty="0" smtClean="0">
                <a:latin typeface="Calibri"/>
                <a:cs typeface="Calibri"/>
              </a:rPr>
              <a:t>a</a:t>
            </a:r>
            <a:r>
              <a:rPr sz="4200" spc="0" baseline="1950" dirty="0" smtClean="0">
                <a:latin typeface="Calibri"/>
                <a:cs typeface="Calibri"/>
              </a:rPr>
              <a:t>t</a:t>
            </a:r>
            <a:r>
              <a:rPr sz="4200" spc="-4" baseline="1950" dirty="0" smtClean="0">
                <a:latin typeface="Calibri"/>
                <a:cs typeface="Calibri"/>
              </a:rPr>
              <a:t>i</a:t>
            </a:r>
            <a:r>
              <a:rPr sz="4200" spc="0" baseline="1950" dirty="0" smtClean="0">
                <a:latin typeface="Calibri"/>
                <a:cs typeface="Calibri"/>
              </a:rPr>
              <a:t>on</a:t>
            </a:r>
            <a:r>
              <a:rPr sz="4200" spc="-33" baseline="1950" dirty="0" smtClean="0">
                <a:latin typeface="Calibri"/>
                <a:cs typeface="Calibri"/>
              </a:rPr>
              <a:t> </a:t>
            </a:r>
            <a:r>
              <a:rPr sz="4200" spc="-25" baseline="1950" dirty="0" smtClean="0">
                <a:latin typeface="Calibri"/>
                <a:cs typeface="Calibri"/>
              </a:rPr>
              <a:t>t</a:t>
            </a:r>
            <a:r>
              <a:rPr sz="4200" spc="0" baseline="1950" dirty="0" smtClean="0">
                <a:latin typeface="Calibri"/>
                <a:cs typeface="Calibri"/>
              </a:rPr>
              <a:t>o</a:t>
            </a:r>
            <a:r>
              <a:rPr sz="4200" spc="-9" baseline="1950" dirty="0" smtClean="0">
                <a:latin typeface="Calibri"/>
                <a:cs typeface="Calibri"/>
              </a:rPr>
              <a:t> </a:t>
            </a:r>
            <a:r>
              <a:rPr sz="4200" spc="0" baseline="1950" dirty="0" smtClean="0">
                <a:latin typeface="Calibri"/>
                <a:cs typeface="Calibri"/>
              </a:rPr>
              <a:t>a</a:t>
            </a:r>
            <a:r>
              <a:rPr sz="4200" spc="-13" baseline="1950" dirty="0" smtClean="0">
                <a:latin typeface="Calibri"/>
                <a:cs typeface="Calibri"/>
              </a:rPr>
              <a:t> </a:t>
            </a:r>
            <a:r>
              <a:rPr sz="4200" spc="-39" baseline="1950" dirty="0" smtClean="0">
                <a:latin typeface="Calibri"/>
                <a:cs typeface="Calibri"/>
              </a:rPr>
              <a:t>r</a:t>
            </a:r>
            <a:r>
              <a:rPr sz="4200" spc="0" baseline="1950" dirty="0" smtClean="0">
                <a:latin typeface="Calibri"/>
                <a:cs typeface="Calibri"/>
              </a:rPr>
              <a:t>el</a:t>
            </a:r>
            <a:r>
              <a:rPr sz="4200" spc="-25" baseline="1950" dirty="0" smtClean="0">
                <a:latin typeface="Calibri"/>
                <a:cs typeface="Calibri"/>
              </a:rPr>
              <a:t>a</a:t>
            </a:r>
            <a:r>
              <a:rPr sz="4200" spc="0" baseline="1950" dirty="0" smtClean="0">
                <a:latin typeface="Calibri"/>
                <a:cs typeface="Calibri"/>
              </a:rPr>
              <a:t>t</a:t>
            </a:r>
            <a:r>
              <a:rPr sz="4200" spc="-4" baseline="1950" dirty="0" smtClean="0">
                <a:latin typeface="Calibri"/>
                <a:cs typeface="Calibri"/>
              </a:rPr>
              <a:t>i</a:t>
            </a:r>
            <a:r>
              <a:rPr sz="4200" spc="-25" baseline="1950" dirty="0" smtClean="0">
                <a:latin typeface="Calibri"/>
                <a:cs typeface="Calibri"/>
              </a:rPr>
              <a:t>v</a:t>
            </a:r>
            <a:r>
              <a:rPr sz="4200" spc="0" baseline="1950" dirty="0" smtClean="0">
                <a:latin typeface="Calibri"/>
                <a:cs typeface="Calibri"/>
              </a:rPr>
              <a:t>e</a:t>
            </a:r>
            <a:r>
              <a:rPr sz="4200" spc="-70" baseline="1950" dirty="0" smtClean="0">
                <a:latin typeface="Calibri"/>
                <a:cs typeface="Calibri"/>
              </a:rPr>
              <a:t> </a:t>
            </a:r>
            <a:r>
              <a:rPr sz="4200" spc="-44" baseline="1950" dirty="0" smtClean="0">
                <a:latin typeface="Calibri"/>
                <a:cs typeface="Calibri"/>
              </a:rPr>
              <a:t>s</a:t>
            </a:r>
            <a:r>
              <a:rPr sz="4200" spc="-34" baseline="1950" dirty="0" smtClean="0">
                <a:latin typeface="Calibri"/>
                <a:cs typeface="Calibri"/>
              </a:rPr>
              <a:t>t</a:t>
            </a:r>
            <a:r>
              <a:rPr sz="4200" spc="0" baseline="1950" dirty="0" smtClean="0">
                <a:latin typeface="Calibri"/>
                <a:cs typeface="Calibri"/>
              </a:rPr>
              <a:t>anda</a:t>
            </a:r>
            <a:r>
              <a:rPr sz="4200" spc="-34" baseline="1950" dirty="0" smtClean="0">
                <a:latin typeface="Calibri"/>
                <a:cs typeface="Calibri"/>
              </a:rPr>
              <a:t>r</a:t>
            </a:r>
            <a:r>
              <a:rPr sz="4200" spc="0" baseline="1950" dirty="0" smtClean="0">
                <a:latin typeface="Calibri"/>
                <a:cs typeface="Calibri"/>
              </a:rPr>
              <a:t>d</a:t>
            </a:r>
            <a:endParaRPr sz="2800">
              <a:latin typeface="Calibri"/>
              <a:cs typeface="Calibri"/>
            </a:endParaRPr>
          </a:p>
          <a:p>
            <a:pPr marL="12700" marR="53309">
              <a:lnSpc>
                <a:spcPts val="3360"/>
              </a:lnSpc>
            </a:pPr>
            <a:r>
              <a:rPr sz="4200" spc="0" baseline="1950" dirty="0" smtClean="0">
                <a:latin typeface="Calibri"/>
                <a:cs typeface="Calibri"/>
              </a:rPr>
              <a:t>such</a:t>
            </a:r>
            <a:r>
              <a:rPr sz="4200" spc="-12" baseline="1950" dirty="0" smtClean="0">
                <a:latin typeface="Calibri"/>
                <a:cs typeface="Calibri"/>
              </a:rPr>
              <a:t> </a:t>
            </a:r>
            <a:r>
              <a:rPr sz="4200" spc="0" baseline="1950" dirty="0" smtClean="0">
                <a:latin typeface="Calibri"/>
                <a:cs typeface="Calibri"/>
              </a:rPr>
              <a:t>as</a:t>
            </a:r>
            <a:r>
              <a:rPr sz="4200" spc="-19" baseline="1950" dirty="0" smtClean="0">
                <a:latin typeface="Calibri"/>
                <a:cs typeface="Calibri"/>
              </a:rPr>
              <a:t> </a:t>
            </a:r>
            <a:r>
              <a:rPr sz="4200" spc="0" baseline="1950" dirty="0" smtClean="0">
                <a:latin typeface="Calibri"/>
                <a:cs typeface="Calibri"/>
              </a:rPr>
              <a:t>other</a:t>
            </a:r>
            <a:r>
              <a:rPr sz="4200" spc="-47" baseline="1950" dirty="0" smtClean="0">
                <a:latin typeface="Calibri"/>
                <a:cs typeface="Calibri"/>
              </a:rPr>
              <a:t> </a:t>
            </a:r>
            <a:r>
              <a:rPr sz="4200" spc="-34" baseline="1950" dirty="0" smtClean="0">
                <a:latin typeface="Calibri"/>
                <a:cs typeface="Calibri"/>
              </a:rPr>
              <a:t>s</a:t>
            </a:r>
            <a:r>
              <a:rPr sz="4200" spc="0" baseline="1950" dirty="0" smtClean="0">
                <a:latin typeface="Calibri"/>
                <a:cs typeface="Calibri"/>
              </a:rPr>
              <a:t>tude</a:t>
            </a:r>
            <a:r>
              <a:rPr sz="4200" spc="-29" baseline="1950" dirty="0" smtClean="0">
                <a:latin typeface="Calibri"/>
                <a:cs typeface="Calibri"/>
              </a:rPr>
              <a:t>n</a:t>
            </a:r>
            <a:r>
              <a:rPr sz="4200" spc="0" baseline="1950" dirty="0" smtClean="0">
                <a:latin typeface="Calibri"/>
                <a:cs typeface="Calibri"/>
              </a:rPr>
              <a:t>ts</a:t>
            </a:r>
            <a:r>
              <a:rPr sz="4200" spc="-48" baseline="1950" dirty="0" smtClean="0">
                <a:latin typeface="Calibri"/>
                <a:cs typeface="Calibri"/>
              </a:rPr>
              <a:t> </a:t>
            </a:r>
            <a:r>
              <a:rPr sz="4200" spc="0" baseline="1950" dirty="0" smtClean="0">
                <a:latin typeface="Calibri"/>
                <a:cs typeface="Calibri"/>
              </a:rPr>
              <a:t>in</a:t>
            </a:r>
            <a:r>
              <a:rPr sz="4200" spc="-21" baseline="1950" dirty="0" smtClean="0">
                <a:latin typeface="Calibri"/>
                <a:cs typeface="Calibri"/>
              </a:rPr>
              <a:t> </a:t>
            </a:r>
            <a:r>
              <a:rPr sz="4200" spc="0" baseline="1950" dirty="0" smtClean="0">
                <a:latin typeface="Calibri"/>
                <a:cs typeface="Calibri"/>
              </a:rPr>
              <a:t>the</a:t>
            </a:r>
            <a:r>
              <a:rPr sz="4200" spc="-23" baseline="1950" dirty="0" smtClean="0">
                <a:latin typeface="Calibri"/>
                <a:cs typeface="Calibri"/>
              </a:rPr>
              <a:t> </a:t>
            </a:r>
            <a:r>
              <a:rPr sz="4200" spc="0" baseline="1950" dirty="0" smtClean="0">
                <a:latin typeface="Calibri"/>
                <a:cs typeface="Calibri"/>
              </a:rPr>
              <a:t>cla</a:t>
            </a:r>
            <a:r>
              <a:rPr sz="4200" spc="4" baseline="1950" dirty="0" smtClean="0">
                <a:latin typeface="Calibri"/>
                <a:cs typeface="Calibri"/>
              </a:rPr>
              <a:t>s</a:t>
            </a:r>
            <a:r>
              <a:rPr sz="4200" spc="0" baseline="1950" dirty="0" smtClean="0">
                <a:latin typeface="Calibri"/>
                <a:cs typeface="Calibri"/>
              </a:rPr>
              <a:t>s.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60833" y="860678"/>
            <a:ext cx="104393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1539" y="169163"/>
            <a:ext cx="8252459" cy="1670303"/>
          </a:xfrm>
          <a:custGeom>
            <a:avLst/>
            <a:gdLst/>
            <a:ahLst/>
            <a:cxnLst/>
            <a:rect l="l" t="t" r="r" b="b"/>
            <a:pathLst>
              <a:path w="8252459" h="1670303">
                <a:moveTo>
                  <a:pt x="4145788" y="0"/>
                </a:moveTo>
                <a:lnTo>
                  <a:pt x="3743071" y="11175"/>
                </a:lnTo>
                <a:lnTo>
                  <a:pt x="3379597" y="42925"/>
                </a:lnTo>
                <a:lnTo>
                  <a:pt x="3026156" y="85978"/>
                </a:lnTo>
                <a:lnTo>
                  <a:pt x="2701798" y="138937"/>
                </a:lnTo>
                <a:lnTo>
                  <a:pt x="2396998" y="203707"/>
                </a:lnTo>
                <a:lnTo>
                  <a:pt x="2121916" y="278510"/>
                </a:lnTo>
                <a:lnTo>
                  <a:pt x="1856739" y="363854"/>
                </a:lnTo>
                <a:lnTo>
                  <a:pt x="1621282" y="449833"/>
                </a:lnTo>
                <a:lnTo>
                  <a:pt x="1395348" y="546353"/>
                </a:lnTo>
                <a:lnTo>
                  <a:pt x="1198498" y="642365"/>
                </a:lnTo>
                <a:lnTo>
                  <a:pt x="1011682" y="749553"/>
                </a:lnTo>
                <a:lnTo>
                  <a:pt x="697357" y="953134"/>
                </a:lnTo>
                <a:lnTo>
                  <a:pt x="559816" y="1059814"/>
                </a:lnTo>
                <a:lnTo>
                  <a:pt x="343928" y="1252854"/>
                </a:lnTo>
                <a:lnTo>
                  <a:pt x="255562" y="1338325"/>
                </a:lnTo>
                <a:lnTo>
                  <a:pt x="186296" y="1424177"/>
                </a:lnTo>
                <a:lnTo>
                  <a:pt x="127546" y="1488439"/>
                </a:lnTo>
                <a:lnTo>
                  <a:pt x="78346" y="1553082"/>
                </a:lnTo>
                <a:lnTo>
                  <a:pt x="39166" y="1606168"/>
                </a:lnTo>
                <a:lnTo>
                  <a:pt x="10032" y="1649094"/>
                </a:lnTo>
                <a:lnTo>
                  <a:pt x="0" y="1670303"/>
                </a:lnTo>
                <a:lnTo>
                  <a:pt x="19583" y="1649094"/>
                </a:lnTo>
                <a:lnTo>
                  <a:pt x="39166" y="1616836"/>
                </a:lnTo>
                <a:lnTo>
                  <a:pt x="78346" y="1563242"/>
                </a:lnTo>
                <a:lnTo>
                  <a:pt x="137579" y="1509648"/>
                </a:lnTo>
                <a:lnTo>
                  <a:pt x="196811" y="1445513"/>
                </a:lnTo>
                <a:lnTo>
                  <a:pt x="275145" y="1381251"/>
                </a:lnTo>
                <a:lnTo>
                  <a:pt x="373075" y="1295907"/>
                </a:lnTo>
                <a:lnTo>
                  <a:pt x="471423" y="1220596"/>
                </a:lnTo>
                <a:lnTo>
                  <a:pt x="599059" y="1135125"/>
                </a:lnTo>
                <a:lnTo>
                  <a:pt x="737108" y="1038605"/>
                </a:lnTo>
                <a:lnTo>
                  <a:pt x="884173" y="953134"/>
                </a:lnTo>
                <a:lnTo>
                  <a:pt x="1060958" y="867282"/>
                </a:lnTo>
                <a:lnTo>
                  <a:pt x="1247648" y="771270"/>
                </a:lnTo>
                <a:lnTo>
                  <a:pt x="1454023" y="695959"/>
                </a:lnTo>
                <a:lnTo>
                  <a:pt x="1679955" y="609980"/>
                </a:lnTo>
                <a:lnTo>
                  <a:pt x="1925574" y="535177"/>
                </a:lnTo>
                <a:lnTo>
                  <a:pt x="2180590" y="471042"/>
                </a:lnTo>
                <a:lnTo>
                  <a:pt x="2466340" y="407415"/>
                </a:lnTo>
                <a:lnTo>
                  <a:pt x="2770505" y="353821"/>
                </a:lnTo>
                <a:lnTo>
                  <a:pt x="3448431" y="289051"/>
                </a:lnTo>
                <a:lnTo>
                  <a:pt x="3811397" y="278510"/>
                </a:lnTo>
                <a:lnTo>
                  <a:pt x="6803720" y="278510"/>
                </a:lnTo>
                <a:lnTo>
                  <a:pt x="6503669" y="214248"/>
                </a:lnTo>
                <a:lnTo>
                  <a:pt x="5973445" y="128904"/>
                </a:lnTo>
                <a:lnTo>
                  <a:pt x="5481955" y="75310"/>
                </a:lnTo>
                <a:lnTo>
                  <a:pt x="5010404" y="32384"/>
                </a:lnTo>
                <a:lnTo>
                  <a:pt x="4558538" y="11175"/>
                </a:lnTo>
                <a:lnTo>
                  <a:pt x="4145788" y="0"/>
                </a:lnTo>
                <a:close/>
              </a:path>
              <a:path w="8252459" h="1670303">
                <a:moveTo>
                  <a:pt x="6803720" y="278510"/>
                </a:moveTo>
                <a:lnTo>
                  <a:pt x="4204589" y="278510"/>
                </a:lnTo>
                <a:lnTo>
                  <a:pt x="4627372" y="289051"/>
                </a:lnTo>
                <a:lnTo>
                  <a:pt x="5069205" y="321436"/>
                </a:lnTo>
                <a:lnTo>
                  <a:pt x="5531104" y="375030"/>
                </a:lnTo>
                <a:lnTo>
                  <a:pt x="6022213" y="449833"/>
                </a:lnTo>
                <a:lnTo>
                  <a:pt x="6542785" y="535177"/>
                </a:lnTo>
                <a:lnTo>
                  <a:pt x="7083552" y="653541"/>
                </a:lnTo>
                <a:lnTo>
                  <a:pt x="7653019" y="792479"/>
                </a:lnTo>
                <a:lnTo>
                  <a:pt x="8252459" y="953134"/>
                </a:lnTo>
                <a:lnTo>
                  <a:pt x="8252459" y="621156"/>
                </a:lnTo>
                <a:lnTo>
                  <a:pt x="7633334" y="460374"/>
                </a:lnTo>
                <a:lnTo>
                  <a:pt x="6803720" y="278510"/>
                </a:lnTo>
                <a:close/>
              </a:path>
            </a:pathLst>
          </a:custGeom>
          <a:solidFill>
            <a:srgbClr val="FAEB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3400" y="321563"/>
            <a:ext cx="8610599" cy="1572767"/>
          </a:xfrm>
          <a:custGeom>
            <a:avLst/>
            <a:gdLst/>
            <a:ahLst/>
            <a:cxnLst/>
            <a:rect l="l" t="t" r="r" b="b"/>
            <a:pathLst>
              <a:path w="8610599" h="1572767">
                <a:moveTo>
                  <a:pt x="4316095" y="0"/>
                </a:moveTo>
                <a:lnTo>
                  <a:pt x="3522726" y="42417"/>
                </a:lnTo>
                <a:lnTo>
                  <a:pt x="2815971" y="128269"/>
                </a:lnTo>
                <a:lnTo>
                  <a:pt x="2500884" y="192404"/>
                </a:lnTo>
                <a:lnTo>
                  <a:pt x="2207514" y="267207"/>
                </a:lnTo>
                <a:lnTo>
                  <a:pt x="1935226" y="342391"/>
                </a:lnTo>
                <a:lnTo>
                  <a:pt x="1685163" y="428370"/>
                </a:lnTo>
                <a:lnTo>
                  <a:pt x="1457452" y="513714"/>
                </a:lnTo>
                <a:lnTo>
                  <a:pt x="1250695" y="609599"/>
                </a:lnTo>
                <a:lnTo>
                  <a:pt x="1054608" y="706627"/>
                </a:lnTo>
                <a:lnTo>
                  <a:pt x="880618" y="802639"/>
                </a:lnTo>
                <a:lnTo>
                  <a:pt x="728954" y="899032"/>
                </a:lnTo>
                <a:lnTo>
                  <a:pt x="587286" y="995044"/>
                </a:lnTo>
                <a:lnTo>
                  <a:pt x="467829" y="1091437"/>
                </a:lnTo>
                <a:lnTo>
                  <a:pt x="358927" y="1177289"/>
                </a:lnTo>
                <a:lnTo>
                  <a:pt x="272237" y="1262760"/>
                </a:lnTo>
                <a:lnTo>
                  <a:pt x="195592" y="1337436"/>
                </a:lnTo>
                <a:lnTo>
                  <a:pt x="130568" y="1402079"/>
                </a:lnTo>
                <a:lnTo>
                  <a:pt x="76123" y="1465706"/>
                </a:lnTo>
                <a:lnTo>
                  <a:pt x="43878" y="1508632"/>
                </a:lnTo>
                <a:lnTo>
                  <a:pt x="11099" y="1551558"/>
                </a:lnTo>
                <a:lnTo>
                  <a:pt x="0" y="1572767"/>
                </a:lnTo>
                <a:lnTo>
                  <a:pt x="21678" y="1551558"/>
                </a:lnTo>
                <a:lnTo>
                  <a:pt x="43878" y="1519300"/>
                </a:lnTo>
                <a:lnTo>
                  <a:pt x="87223" y="1476882"/>
                </a:lnTo>
                <a:lnTo>
                  <a:pt x="141135" y="1423288"/>
                </a:lnTo>
                <a:lnTo>
                  <a:pt x="206692" y="1369821"/>
                </a:lnTo>
                <a:lnTo>
                  <a:pt x="380606" y="1219834"/>
                </a:lnTo>
                <a:lnTo>
                  <a:pt x="619531" y="1070228"/>
                </a:lnTo>
                <a:lnTo>
                  <a:pt x="761238" y="984376"/>
                </a:lnTo>
                <a:lnTo>
                  <a:pt x="924052" y="899032"/>
                </a:lnTo>
                <a:lnTo>
                  <a:pt x="1109091" y="813180"/>
                </a:lnTo>
                <a:lnTo>
                  <a:pt x="1304670" y="727836"/>
                </a:lnTo>
                <a:lnTo>
                  <a:pt x="1511300" y="653033"/>
                </a:lnTo>
                <a:lnTo>
                  <a:pt x="1750822" y="577849"/>
                </a:lnTo>
                <a:lnTo>
                  <a:pt x="2000758" y="503046"/>
                </a:lnTo>
                <a:lnTo>
                  <a:pt x="2283079" y="438403"/>
                </a:lnTo>
                <a:lnTo>
                  <a:pt x="2576449" y="384809"/>
                </a:lnTo>
                <a:lnTo>
                  <a:pt x="3229355" y="299465"/>
                </a:lnTo>
                <a:lnTo>
                  <a:pt x="3979417" y="257047"/>
                </a:lnTo>
                <a:lnTo>
                  <a:pt x="7071970" y="257047"/>
                </a:lnTo>
                <a:lnTo>
                  <a:pt x="6784213" y="203580"/>
                </a:lnTo>
                <a:lnTo>
                  <a:pt x="6240780" y="128269"/>
                </a:lnTo>
                <a:lnTo>
                  <a:pt x="5718556" y="64134"/>
                </a:lnTo>
                <a:lnTo>
                  <a:pt x="5229606" y="32384"/>
                </a:lnTo>
                <a:lnTo>
                  <a:pt x="4762246" y="11049"/>
                </a:lnTo>
                <a:lnTo>
                  <a:pt x="4316095" y="0"/>
                </a:lnTo>
                <a:close/>
              </a:path>
              <a:path w="8610599" h="1572767">
                <a:moveTo>
                  <a:pt x="7071970" y="257047"/>
                </a:moveTo>
                <a:lnTo>
                  <a:pt x="4392295" y="257047"/>
                </a:lnTo>
                <a:lnTo>
                  <a:pt x="4827270" y="278256"/>
                </a:lnTo>
                <a:lnTo>
                  <a:pt x="5284089" y="310641"/>
                </a:lnTo>
                <a:lnTo>
                  <a:pt x="5773039" y="353059"/>
                </a:lnTo>
                <a:lnTo>
                  <a:pt x="6284214" y="417194"/>
                </a:lnTo>
                <a:lnTo>
                  <a:pt x="6827520" y="513714"/>
                </a:lnTo>
                <a:lnTo>
                  <a:pt x="7392670" y="620775"/>
                </a:lnTo>
                <a:lnTo>
                  <a:pt x="7979918" y="749045"/>
                </a:lnTo>
                <a:lnTo>
                  <a:pt x="8610599" y="899032"/>
                </a:lnTo>
                <a:lnTo>
                  <a:pt x="8610599" y="588390"/>
                </a:lnTo>
                <a:lnTo>
                  <a:pt x="7968869" y="438403"/>
                </a:lnTo>
                <a:lnTo>
                  <a:pt x="7360411" y="310641"/>
                </a:lnTo>
                <a:lnTo>
                  <a:pt x="7071970" y="257047"/>
                </a:lnTo>
                <a:close/>
              </a:path>
            </a:pathLst>
          </a:custGeom>
          <a:solidFill>
            <a:srgbClr val="F5CD2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572000"/>
            <a:ext cx="9143999" cy="2285996"/>
          </a:xfrm>
          <a:custGeom>
            <a:avLst/>
            <a:gdLst/>
            <a:ahLst/>
            <a:cxnLst/>
            <a:rect l="l" t="t" r="r" b="b"/>
            <a:pathLst>
              <a:path w="9143999" h="2285996">
                <a:moveTo>
                  <a:pt x="0" y="1124484"/>
                </a:moveTo>
                <a:lnTo>
                  <a:pt x="0" y="2285996"/>
                </a:lnTo>
                <a:lnTo>
                  <a:pt x="9143999" y="2285996"/>
                </a:lnTo>
                <a:lnTo>
                  <a:pt x="9143999" y="1763941"/>
                </a:lnTo>
                <a:lnTo>
                  <a:pt x="3986149" y="1763941"/>
                </a:lnTo>
                <a:lnTo>
                  <a:pt x="3730085" y="1759642"/>
                </a:lnTo>
                <a:lnTo>
                  <a:pt x="3479049" y="1749903"/>
                </a:lnTo>
                <a:lnTo>
                  <a:pt x="3233190" y="1735141"/>
                </a:lnTo>
                <a:lnTo>
                  <a:pt x="2992654" y="1715777"/>
                </a:lnTo>
                <a:lnTo>
                  <a:pt x="2757592" y="1692227"/>
                </a:lnTo>
                <a:lnTo>
                  <a:pt x="2528151" y="1664912"/>
                </a:lnTo>
                <a:lnTo>
                  <a:pt x="2304479" y="1634250"/>
                </a:lnTo>
                <a:lnTo>
                  <a:pt x="2086726" y="1600660"/>
                </a:lnTo>
                <a:lnTo>
                  <a:pt x="1875039" y="1564561"/>
                </a:lnTo>
                <a:lnTo>
                  <a:pt x="1669567" y="1526371"/>
                </a:lnTo>
                <a:lnTo>
                  <a:pt x="1470459" y="1486510"/>
                </a:lnTo>
                <a:lnTo>
                  <a:pt x="1277862" y="1445396"/>
                </a:lnTo>
                <a:lnTo>
                  <a:pt x="1091926" y="1403447"/>
                </a:lnTo>
                <a:lnTo>
                  <a:pt x="740629" y="1318724"/>
                </a:lnTo>
                <a:lnTo>
                  <a:pt x="0" y="1124484"/>
                </a:lnTo>
                <a:close/>
              </a:path>
              <a:path w="9143999" h="2285996">
                <a:moveTo>
                  <a:pt x="9143999" y="0"/>
                </a:moveTo>
                <a:lnTo>
                  <a:pt x="9084905" y="77057"/>
                </a:lnTo>
                <a:lnTo>
                  <a:pt x="9014664" y="165684"/>
                </a:lnTo>
                <a:lnTo>
                  <a:pt x="8931645" y="264148"/>
                </a:lnTo>
                <a:lnTo>
                  <a:pt x="8834220" y="370716"/>
                </a:lnTo>
                <a:lnTo>
                  <a:pt x="8720758" y="483656"/>
                </a:lnTo>
                <a:lnTo>
                  <a:pt x="8589630" y="601233"/>
                </a:lnTo>
                <a:lnTo>
                  <a:pt x="8439205" y="721717"/>
                </a:lnTo>
                <a:lnTo>
                  <a:pt x="8267854" y="843373"/>
                </a:lnTo>
                <a:lnTo>
                  <a:pt x="8073947" y="964469"/>
                </a:lnTo>
                <a:lnTo>
                  <a:pt x="7855854" y="1083271"/>
                </a:lnTo>
                <a:lnTo>
                  <a:pt x="7611946" y="1198048"/>
                </a:lnTo>
                <a:lnTo>
                  <a:pt x="7340592" y="1307066"/>
                </a:lnTo>
                <a:lnTo>
                  <a:pt x="7040163" y="1408592"/>
                </a:lnTo>
                <a:lnTo>
                  <a:pt x="6709029" y="1500893"/>
                </a:lnTo>
                <a:lnTo>
                  <a:pt x="6345560" y="1582237"/>
                </a:lnTo>
                <a:lnTo>
                  <a:pt x="5948127" y="1650890"/>
                </a:lnTo>
                <a:lnTo>
                  <a:pt x="5515099" y="1705120"/>
                </a:lnTo>
                <a:lnTo>
                  <a:pt x="5044846" y="1743193"/>
                </a:lnTo>
                <a:lnTo>
                  <a:pt x="4535739" y="1763378"/>
                </a:lnTo>
                <a:lnTo>
                  <a:pt x="3986149" y="1763941"/>
                </a:lnTo>
                <a:lnTo>
                  <a:pt x="9143999" y="1763941"/>
                </a:lnTo>
                <a:lnTo>
                  <a:pt x="9143999" y="0"/>
                </a:lnTo>
                <a:close/>
              </a:path>
            </a:pathLst>
          </a:custGeom>
          <a:solidFill>
            <a:srgbClr val="5A160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114800"/>
            <a:ext cx="8991600" cy="2189041"/>
          </a:xfrm>
          <a:custGeom>
            <a:avLst/>
            <a:gdLst/>
            <a:ahLst/>
            <a:cxnLst/>
            <a:rect l="l" t="t" r="r" b="b"/>
            <a:pathLst>
              <a:path w="8991600" h="2189041">
                <a:moveTo>
                  <a:pt x="0" y="944499"/>
                </a:moveTo>
                <a:lnTo>
                  <a:pt x="0" y="1378839"/>
                </a:lnTo>
                <a:lnTo>
                  <a:pt x="1049999" y="1697960"/>
                </a:lnTo>
                <a:lnTo>
                  <a:pt x="2019513" y="1931003"/>
                </a:lnTo>
                <a:lnTo>
                  <a:pt x="2911422" y="2085505"/>
                </a:lnTo>
                <a:lnTo>
                  <a:pt x="3728606" y="2169005"/>
                </a:lnTo>
                <a:lnTo>
                  <a:pt x="4473946" y="2189041"/>
                </a:lnTo>
                <a:lnTo>
                  <a:pt x="5150322" y="2153151"/>
                </a:lnTo>
                <a:lnTo>
                  <a:pt x="5760616" y="2068874"/>
                </a:lnTo>
                <a:lnTo>
                  <a:pt x="6307707" y="1943749"/>
                </a:lnTo>
                <a:lnTo>
                  <a:pt x="6646160" y="1833588"/>
                </a:lnTo>
                <a:lnTo>
                  <a:pt x="4399901" y="1833588"/>
                </a:lnTo>
                <a:lnTo>
                  <a:pt x="3661208" y="1789868"/>
                </a:lnTo>
                <a:lnTo>
                  <a:pt x="2854358" y="1686045"/>
                </a:lnTo>
                <a:lnTo>
                  <a:pt x="1976863" y="1515173"/>
                </a:lnTo>
                <a:lnTo>
                  <a:pt x="1026239" y="1270306"/>
                </a:lnTo>
                <a:lnTo>
                  <a:pt x="0" y="944499"/>
                </a:lnTo>
                <a:close/>
              </a:path>
              <a:path w="8991600" h="2189041">
                <a:moveTo>
                  <a:pt x="8991600" y="0"/>
                </a:moveTo>
                <a:lnTo>
                  <a:pt x="8931512" y="92792"/>
                </a:lnTo>
                <a:lnTo>
                  <a:pt x="8852675" y="198365"/>
                </a:lnTo>
                <a:lnTo>
                  <a:pt x="8737994" y="334127"/>
                </a:lnTo>
                <a:lnTo>
                  <a:pt x="8584983" y="493133"/>
                </a:lnTo>
                <a:lnTo>
                  <a:pt x="8391158" y="668438"/>
                </a:lnTo>
                <a:lnTo>
                  <a:pt x="8154031" y="853096"/>
                </a:lnTo>
                <a:lnTo>
                  <a:pt x="7871118" y="1040161"/>
                </a:lnTo>
                <a:lnTo>
                  <a:pt x="7539933" y="1222688"/>
                </a:lnTo>
                <a:lnTo>
                  <a:pt x="7157989" y="1393731"/>
                </a:lnTo>
                <a:lnTo>
                  <a:pt x="6722802" y="1546344"/>
                </a:lnTo>
                <a:lnTo>
                  <a:pt x="6231885" y="1673582"/>
                </a:lnTo>
                <a:lnTo>
                  <a:pt x="5682753" y="1768499"/>
                </a:lnTo>
                <a:lnTo>
                  <a:pt x="5072920" y="1824149"/>
                </a:lnTo>
                <a:lnTo>
                  <a:pt x="4399901" y="1833588"/>
                </a:lnTo>
                <a:lnTo>
                  <a:pt x="6646160" y="1833588"/>
                </a:lnTo>
                <a:lnTo>
                  <a:pt x="6794478" y="1785313"/>
                </a:lnTo>
                <a:lnTo>
                  <a:pt x="7223807" y="1601104"/>
                </a:lnTo>
                <a:lnTo>
                  <a:pt x="7598576" y="1398662"/>
                </a:lnTo>
                <a:lnTo>
                  <a:pt x="7921666" y="1185525"/>
                </a:lnTo>
                <a:lnTo>
                  <a:pt x="8195957" y="969231"/>
                </a:lnTo>
                <a:lnTo>
                  <a:pt x="8424330" y="757318"/>
                </a:lnTo>
                <a:lnTo>
                  <a:pt x="8609665" y="557325"/>
                </a:lnTo>
                <a:lnTo>
                  <a:pt x="8754843" y="376790"/>
                </a:lnTo>
                <a:lnTo>
                  <a:pt x="8862745" y="223252"/>
                </a:lnTo>
                <a:lnTo>
                  <a:pt x="8936251" y="104248"/>
                </a:lnTo>
                <a:lnTo>
                  <a:pt x="8978243" y="27318"/>
                </a:lnTo>
                <a:lnTo>
                  <a:pt x="8991600" y="0"/>
                </a:lnTo>
                <a:close/>
              </a:path>
            </a:pathLst>
          </a:custGeom>
          <a:solidFill>
            <a:srgbClr val="FAEB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4572000"/>
            <a:ext cx="9144000" cy="1867695"/>
          </a:xfrm>
          <a:custGeom>
            <a:avLst/>
            <a:gdLst/>
            <a:ahLst/>
            <a:cxnLst/>
            <a:rect l="l" t="t" r="r" b="b"/>
            <a:pathLst>
              <a:path w="9144000" h="1867695">
                <a:moveTo>
                  <a:pt x="0" y="805941"/>
                </a:moveTo>
                <a:lnTo>
                  <a:pt x="0" y="1176439"/>
                </a:lnTo>
                <a:lnTo>
                  <a:pt x="1067798" y="1448711"/>
                </a:lnTo>
                <a:lnTo>
                  <a:pt x="2053746" y="1647542"/>
                </a:lnTo>
                <a:lnTo>
                  <a:pt x="2960774" y="1779361"/>
                </a:lnTo>
                <a:lnTo>
                  <a:pt x="3791809" y="1850602"/>
                </a:lnTo>
                <a:lnTo>
                  <a:pt x="4549782" y="1867695"/>
                </a:lnTo>
                <a:lnTo>
                  <a:pt x="5237623" y="1837073"/>
                </a:lnTo>
                <a:lnTo>
                  <a:pt x="5858261" y="1765167"/>
                </a:lnTo>
                <a:lnTo>
                  <a:pt x="6414625" y="1658409"/>
                </a:lnTo>
                <a:lnTo>
                  <a:pt x="6758668" y="1564459"/>
                </a:lnTo>
                <a:lnTo>
                  <a:pt x="4474452" y="1564459"/>
                </a:lnTo>
                <a:lnTo>
                  <a:pt x="3723241" y="1527166"/>
                </a:lnTo>
                <a:lnTo>
                  <a:pt x="2902719" y="1438594"/>
                </a:lnTo>
                <a:lnTo>
                  <a:pt x="2010356" y="1292816"/>
                </a:lnTo>
                <a:lnTo>
                  <a:pt x="1043625" y="1083907"/>
                </a:lnTo>
                <a:lnTo>
                  <a:pt x="0" y="805941"/>
                </a:lnTo>
                <a:close/>
              </a:path>
              <a:path w="9144000" h="1867695">
                <a:moveTo>
                  <a:pt x="9144000" y="0"/>
                </a:moveTo>
                <a:lnTo>
                  <a:pt x="9082892" y="79170"/>
                </a:lnTo>
                <a:lnTo>
                  <a:pt x="9002717" y="169245"/>
                </a:lnTo>
                <a:lnTo>
                  <a:pt x="8886090" y="285078"/>
                </a:lnTo>
                <a:lnTo>
                  <a:pt x="8730484" y="420743"/>
                </a:lnTo>
                <a:lnTo>
                  <a:pt x="8533370" y="570315"/>
                </a:lnTo>
                <a:lnTo>
                  <a:pt x="8292222" y="727867"/>
                </a:lnTo>
                <a:lnTo>
                  <a:pt x="8004511" y="887473"/>
                </a:lnTo>
                <a:lnTo>
                  <a:pt x="7667710" y="1043208"/>
                </a:lnTo>
                <a:lnTo>
                  <a:pt x="7279290" y="1189145"/>
                </a:lnTo>
                <a:lnTo>
                  <a:pt x="6836725" y="1319359"/>
                </a:lnTo>
                <a:lnTo>
                  <a:pt x="6337486" y="1427923"/>
                </a:lnTo>
                <a:lnTo>
                  <a:pt x="5779046" y="1508912"/>
                </a:lnTo>
                <a:lnTo>
                  <a:pt x="5158877" y="1556399"/>
                </a:lnTo>
                <a:lnTo>
                  <a:pt x="4474452" y="1564459"/>
                </a:lnTo>
                <a:lnTo>
                  <a:pt x="6758668" y="1564459"/>
                </a:lnTo>
                <a:lnTo>
                  <a:pt x="6909645" y="1523231"/>
                </a:lnTo>
                <a:lnTo>
                  <a:pt x="7346251" y="1366064"/>
                </a:lnTo>
                <a:lnTo>
                  <a:pt x="7727372" y="1193340"/>
                </a:lnTo>
                <a:lnTo>
                  <a:pt x="8055937" y="1011491"/>
                </a:lnTo>
                <a:lnTo>
                  <a:pt x="8334876" y="826948"/>
                </a:lnTo>
                <a:lnTo>
                  <a:pt x="8567118" y="646144"/>
                </a:lnTo>
                <a:lnTo>
                  <a:pt x="8755594" y="475510"/>
                </a:lnTo>
                <a:lnTo>
                  <a:pt x="8903232" y="321477"/>
                </a:lnTo>
                <a:lnTo>
                  <a:pt x="9012962" y="190478"/>
                </a:lnTo>
                <a:lnTo>
                  <a:pt x="9087714" y="88945"/>
                </a:lnTo>
                <a:lnTo>
                  <a:pt x="9130416" y="23308"/>
                </a:lnTo>
                <a:lnTo>
                  <a:pt x="9144000" y="0"/>
                </a:lnTo>
                <a:close/>
              </a:path>
            </a:pathLst>
          </a:custGeom>
          <a:solidFill>
            <a:srgbClr val="F5CD2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1539" y="169163"/>
            <a:ext cx="8252459" cy="1670303"/>
          </a:xfrm>
          <a:custGeom>
            <a:avLst/>
            <a:gdLst/>
            <a:ahLst/>
            <a:cxnLst/>
            <a:rect l="l" t="t" r="r" b="b"/>
            <a:pathLst>
              <a:path w="8252459" h="1670303">
                <a:moveTo>
                  <a:pt x="4145788" y="0"/>
                </a:moveTo>
                <a:lnTo>
                  <a:pt x="3743071" y="11175"/>
                </a:lnTo>
                <a:lnTo>
                  <a:pt x="3379597" y="42925"/>
                </a:lnTo>
                <a:lnTo>
                  <a:pt x="3026156" y="85978"/>
                </a:lnTo>
                <a:lnTo>
                  <a:pt x="2701798" y="138937"/>
                </a:lnTo>
                <a:lnTo>
                  <a:pt x="2396998" y="203707"/>
                </a:lnTo>
                <a:lnTo>
                  <a:pt x="2121916" y="278510"/>
                </a:lnTo>
                <a:lnTo>
                  <a:pt x="1856739" y="363854"/>
                </a:lnTo>
                <a:lnTo>
                  <a:pt x="1621282" y="449833"/>
                </a:lnTo>
                <a:lnTo>
                  <a:pt x="1395348" y="546353"/>
                </a:lnTo>
                <a:lnTo>
                  <a:pt x="1198498" y="642365"/>
                </a:lnTo>
                <a:lnTo>
                  <a:pt x="1011682" y="749553"/>
                </a:lnTo>
                <a:lnTo>
                  <a:pt x="697357" y="953134"/>
                </a:lnTo>
                <a:lnTo>
                  <a:pt x="559816" y="1059814"/>
                </a:lnTo>
                <a:lnTo>
                  <a:pt x="343928" y="1252854"/>
                </a:lnTo>
                <a:lnTo>
                  <a:pt x="255562" y="1338325"/>
                </a:lnTo>
                <a:lnTo>
                  <a:pt x="186296" y="1424177"/>
                </a:lnTo>
                <a:lnTo>
                  <a:pt x="127546" y="1488439"/>
                </a:lnTo>
                <a:lnTo>
                  <a:pt x="78346" y="1553082"/>
                </a:lnTo>
                <a:lnTo>
                  <a:pt x="39166" y="1606168"/>
                </a:lnTo>
                <a:lnTo>
                  <a:pt x="10032" y="1649094"/>
                </a:lnTo>
                <a:lnTo>
                  <a:pt x="0" y="1670303"/>
                </a:lnTo>
                <a:lnTo>
                  <a:pt x="19583" y="1649094"/>
                </a:lnTo>
                <a:lnTo>
                  <a:pt x="39166" y="1616836"/>
                </a:lnTo>
                <a:lnTo>
                  <a:pt x="78346" y="1563242"/>
                </a:lnTo>
                <a:lnTo>
                  <a:pt x="137579" y="1509648"/>
                </a:lnTo>
                <a:lnTo>
                  <a:pt x="196811" y="1445513"/>
                </a:lnTo>
                <a:lnTo>
                  <a:pt x="275145" y="1381251"/>
                </a:lnTo>
                <a:lnTo>
                  <a:pt x="373075" y="1295907"/>
                </a:lnTo>
                <a:lnTo>
                  <a:pt x="471423" y="1220596"/>
                </a:lnTo>
                <a:lnTo>
                  <a:pt x="599059" y="1135125"/>
                </a:lnTo>
                <a:lnTo>
                  <a:pt x="737108" y="1038605"/>
                </a:lnTo>
                <a:lnTo>
                  <a:pt x="884173" y="953134"/>
                </a:lnTo>
                <a:lnTo>
                  <a:pt x="1060958" y="867282"/>
                </a:lnTo>
                <a:lnTo>
                  <a:pt x="1247648" y="771270"/>
                </a:lnTo>
                <a:lnTo>
                  <a:pt x="1454023" y="695959"/>
                </a:lnTo>
                <a:lnTo>
                  <a:pt x="1679955" y="609980"/>
                </a:lnTo>
                <a:lnTo>
                  <a:pt x="1925574" y="535177"/>
                </a:lnTo>
                <a:lnTo>
                  <a:pt x="2180590" y="471042"/>
                </a:lnTo>
                <a:lnTo>
                  <a:pt x="2466340" y="407415"/>
                </a:lnTo>
                <a:lnTo>
                  <a:pt x="2770505" y="353821"/>
                </a:lnTo>
                <a:lnTo>
                  <a:pt x="3448431" y="289051"/>
                </a:lnTo>
                <a:lnTo>
                  <a:pt x="3811397" y="278510"/>
                </a:lnTo>
                <a:lnTo>
                  <a:pt x="6803720" y="278510"/>
                </a:lnTo>
                <a:lnTo>
                  <a:pt x="6503669" y="214248"/>
                </a:lnTo>
                <a:lnTo>
                  <a:pt x="5973445" y="128904"/>
                </a:lnTo>
                <a:lnTo>
                  <a:pt x="5481955" y="75310"/>
                </a:lnTo>
                <a:lnTo>
                  <a:pt x="5010404" y="32384"/>
                </a:lnTo>
                <a:lnTo>
                  <a:pt x="4558538" y="11175"/>
                </a:lnTo>
                <a:lnTo>
                  <a:pt x="4145788" y="0"/>
                </a:lnTo>
                <a:close/>
              </a:path>
              <a:path w="8252459" h="1670303">
                <a:moveTo>
                  <a:pt x="6803720" y="278510"/>
                </a:moveTo>
                <a:lnTo>
                  <a:pt x="4204589" y="278510"/>
                </a:lnTo>
                <a:lnTo>
                  <a:pt x="4627372" y="289051"/>
                </a:lnTo>
                <a:lnTo>
                  <a:pt x="5069205" y="321436"/>
                </a:lnTo>
                <a:lnTo>
                  <a:pt x="5531104" y="375030"/>
                </a:lnTo>
                <a:lnTo>
                  <a:pt x="6022213" y="449833"/>
                </a:lnTo>
                <a:lnTo>
                  <a:pt x="6542785" y="535177"/>
                </a:lnTo>
                <a:lnTo>
                  <a:pt x="7083552" y="653541"/>
                </a:lnTo>
                <a:lnTo>
                  <a:pt x="7653019" y="792479"/>
                </a:lnTo>
                <a:lnTo>
                  <a:pt x="8252459" y="953134"/>
                </a:lnTo>
                <a:lnTo>
                  <a:pt x="8252459" y="621156"/>
                </a:lnTo>
                <a:lnTo>
                  <a:pt x="7633334" y="460374"/>
                </a:lnTo>
                <a:lnTo>
                  <a:pt x="6803720" y="278510"/>
                </a:lnTo>
                <a:close/>
              </a:path>
            </a:pathLst>
          </a:custGeom>
          <a:solidFill>
            <a:srgbClr val="FAEB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3400" y="321563"/>
            <a:ext cx="8610599" cy="1572767"/>
          </a:xfrm>
          <a:custGeom>
            <a:avLst/>
            <a:gdLst/>
            <a:ahLst/>
            <a:cxnLst/>
            <a:rect l="l" t="t" r="r" b="b"/>
            <a:pathLst>
              <a:path w="8610599" h="1572767">
                <a:moveTo>
                  <a:pt x="4316095" y="0"/>
                </a:moveTo>
                <a:lnTo>
                  <a:pt x="3522726" y="42417"/>
                </a:lnTo>
                <a:lnTo>
                  <a:pt x="2815971" y="128269"/>
                </a:lnTo>
                <a:lnTo>
                  <a:pt x="2500884" y="192404"/>
                </a:lnTo>
                <a:lnTo>
                  <a:pt x="2207514" y="267207"/>
                </a:lnTo>
                <a:lnTo>
                  <a:pt x="1935226" y="342391"/>
                </a:lnTo>
                <a:lnTo>
                  <a:pt x="1685163" y="428370"/>
                </a:lnTo>
                <a:lnTo>
                  <a:pt x="1457452" y="513714"/>
                </a:lnTo>
                <a:lnTo>
                  <a:pt x="1250695" y="609599"/>
                </a:lnTo>
                <a:lnTo>
                  <a:pt x="1054608" y="706627"/>
                </a:lnTo>
                <a:lnTo>
                  <a:pt x="880618" y="802639"/>
                </a:lnTo>
                <a:lnTo>
                  <a:pt x="728954" y="899032"/>
                </a:lnTo>
                <a:lnTo>
                  <a:pt x="587286" y="995044"/>
                </a:lnTo>
                <a:lnTo>
                  <a:pt x="467829" y="1091437"/>
                </a:lnTo>
                <a:lnTo>
                  <a:pt x="358927" y="1177289"/>
                </a:lnTo>
                <a:lnTo>
                  <a:pt x="272237" y="1262760"/>
                </a:lnTo>
                <a:lnTo>
                  <a:pt x="195592" y="1337436"/>
                </a:lnTo>
                <a:lnTo>
                  <a:pt x="130568" y="1402079"/>
                </a:lnTo>
                <a:lnTo>
                  <a:pt x="76123" y="1465706"/>
                </a:lnTo>
                <a:lnTo>
                  <a:pt x="43878" y="1508632"/>
                </a:lnTo>
                <a:lnTo>
                  <a:pt x="11099" y="1551558"/>
                </a:lnTo>
                <a:lnTo>
                  <a:pt x="0" y="1572767"/>
                </a:lnTo>
                <a:lnTo>
                  <a:pt x="21678" y="1551558"/>
                </a:lnTo>
                <a:lnTo>
                  <a:pt x="43878" y="1519300"/>
                </a:lnTo>
                <a:lnTo>
                  <a:pt x="87223" y="1476882"/>
                </a:lnTo>
                <a:lnTo>
                  <a:pt x="141135" y="1423288"/>
                </a:lnTo>
                <a:lnTo>
                  <a:pt x="206692" y="1369821"/>
                </a:lnTo>
                <a:lnTo>
                  <a:pt x="380606" y="1219834"/>
                </a:lnTo>
                <a:lnTo>
                  <a:pt x="619531" y="1070228"/>
                </a:lnTo>
                <a:lnTo>
                  <a:pt x="761238" y="984376"/>
                </a:lnTo>
                <a:lnTo>
                  <a:pt x="924052" y="899032"/>
                </a:lnTo>
                <a:lnTo>
                  <a:pt x="1109091" y="813180"/>
                </a:lnTo>
                <a:lnTo>
                  <a:pt x="1304670" y="727836"/>
                </a:lnTo>
                <a:lnTo>
                  <a:pt x="1511300" y="653033"/>
                </a:lnTo>
                <a:lnTo>
                  <a:pt x="1750822" y="577849"/>
                </a:lnTo>
                <a:lnTo>
                  <a:pt x="2000758" y="503046"/>
                </a:lnTo>
                <a:lnTo>
                  <a:pt x="2283079" y="438403"/>
                </a:lnTo>
                <a:lnTo>
                  <a:pt x="2576449" y="384809"/>
                </a:lnTo>
                <a:lnTo>
                  <a:pt x="3229355" y="299465"/>
                </a:lnTo>
                <a:lnTo>
                  <a:pt x="3979417" y="257047"/>
                </a:lnTo>
                <a:lnTo>
                  <a:pt x="7071970" y="257047"/>
                </a:lnTo>
                <a:lnTo>
                  <a:pt x="6784213" y="203580"/>
                </a:lnTo>
                <a:lnTo>
                  <a:pt x="6240780" y="128269"/>
                </a:lnTo>
                <a:lnTo>
                  <a:pt x="5718556" y="64134"/>
                </a:lnTo>
                <a:lnTo>
                  <a:pt x="5229606" y="32384"/>
                </a:lnTo>
                <a:lnTo>
                  <a:pt x="4762246" y="11049"/>
                </a:lnTo>
                <a:lnTo>
                  <a:pt x="4316095" y="0"/>
                </a:lnTo>
                <a:close/>
              </a:path>
              <a:path w="8610599" h="1572767">
                <a:moveTo>
                  <a:pt x="7071970" y="257047"/>
                </a:moveTo>
                <a:lnTo>
                  <a:pt x="4392295" y="257047"/>
                </a:lnTo>
                <a:lnTo>
                  <a:pt x="4827270" y="278256"/>
                </a:lnTo>
                <a:lnTo>
                  <a:pt x="5284089" y="310641"/>
                </a:lnTo>
                <a:lnTo>
                  <a:pt x="5773039" y="353059"/>
                </a:lnTo>
                <a:lnTo>
                  <a:pt x="6284214" y="417194"/>
                </a:lnTo>
                <a:lnTo>
                  <a:pt x="6827520" y="513714"/>
                </a:lnTo>
                <a:lnTo>
                  <a:pt x="7392670" y="620775"/>
                </a:lnTo>
                <a:lnTo>
                  <a:pt x="7979918" y="749045"/>
                </a:lnTo>
                <a:lnTo>
                  <a:pt x="8610599" y="899032"/>
                </a:lnTo>
                <a:lnTo>
                  <a:pt x="8610599" y="588390"/>
                </a:lnTo>
                <a:lnTo>
                  <a:pt x="7968869" y="438403"/>
                </a:lnTo>
                <a:lnTo>
                  <a:pt x="7360411" y="310641"/>
                </a:lnTo>
                <a:lnTo>
                  <a:pt x="7071970" y="257047"/>
                </a:lnTo>
                <a:close/>
              </a:path>
            </a:pathLst>
          </a:custGeom>
          <a:solidFill>
            <a:srgbClr val="F5CD2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572000"/>
            <a:ext cx="9143999" cy="2285996"/>
          </a:xfrm>
          <a:custGeom>
            <a:avLst/>
            <a:gdLst/>
            <a:ahLst/>
            <a:cxnLst/>
            <a:rect l="l" t="t" r="r" b="b"/>
            <a:pathLst>
              <a:path w="9143999" h="2285996">
                <a:moveTo>
                  <a:pt x="0" y="1124484"/>
                </a:moveTo>
                <a:lnTo>
                  <a:pt x="0" y="2285996"/>
                </a:lnTo>
                <a:lnTo>
                  <a:pt x="9143999" y="2285996"/>
                </a:lnTo>
                <a:lnTo>
                  <a:pt x="9143999" y="1763941"/>
                </a:lnTo>
                <a:lnTo>
                  <a:pt x="3986149" y="1763941"/>
                </a:lnTo>
                <a:lnTo>
                  <a:pt x="3730085" y="1759642"/>
                </a:lnTo>
                <a:lnTo>
                  <a:pt x="3479049" y="1749903"/>
                </a:lnTo>
                <a:lnTo>
                  <a:pt x="3233190" y="1735141"/>
                </a:lnTo>
                <a:lnTo>
                  <a:pt x="2992654" y="1715777"/>
                </a:lnTo>
                <a:lnTo>
                  <a:pt x="2757592" y="1692227"/>
                </a:lnTo>
                <a:lnTo>
                  <a:pt x="2528151" y="1664912"/>
                </a:lnTo>
                <a:lnTo>
                  <a:pt x="2304479" y="1634250"/>
                </a:lnTo>
                <a:lnTo>
                  <a:pt x="2086726" y="1600660"/>
                </a:lnTo>
                <a:lnTo>
                  <a:pt x="1875039" y="1564561"/>
                </a:lnTo>
                <a:lnTo>
                  <a:pt x="1669567" y="1526371"/>
                </a:lnTo>
                <a:lnTo>
                  <a:pt x="1470459" y="1486510"/>
                </a:lnTo>
                <a:lnTo>
                  <a:pt x="1277862" y="1445396"/>
                </a:lnTo>
                <a:lnTo>
                  <a:pt x="1091926" y="1403447"/>
                </a:lnTo>
                <a:lnTo>
                  <a:pt x="740629" y="1318724"/>
                </a:lnTo>
                <a:lnTo>
                  <a:pt x="0" y="1124484"/>
                </a:lnTo>
                <a:close/>
              </a:path>
              <a:path w="9143999" h="2285996">
                <a:moveTo>
                  <a:pt x="9143999" y="0"/>
                </a:moveTo>
                <a:lnTo>
                  <a:pt x="9084905" y="77057"/>
                </a:lnTo>
                <a:lnTo>
                  <a:pt x="9014664" y="165684"/>
                </a:lnTo>
                <a:lnTo>
                  <a:pt x="8931645" y="264148"/>
                </a:lnTo>
                <a:lnTo>
                  <a:pt x="8834220" y="370716"/>
                </a:lnTo>
                <a:lnTo>
                  <a:pt x="8720758" y="483656"/>
                </a:lnTo>
                <a:lnTo>
                  <a:pt x="8589630" y="601233"/>
                </a:lnTo>
                <a:lnTo>
                  <a:pt x="8439205" y="721717"/>
                </a:lnTo>
                <a:lnTo>
                  <a:pt x="8267854" y="843373"/>
                </a:lnTo>
                <a:lnTo>
                  <a:pt x="8073947" y="964469"/>
                </a:lnTo>
                <a:lnTo>
                  <a:pt x="7855854" y="1083271"/>
                </a:lnTo>
                <a:lnTo>
                  <a:pt x="7611946" y="1198048"/>
                </a:lnTo>
                <a:lnTo>
                  <a:pt x="7340592" y="1307066"/>
                </a:lnTo>
                <a:lnTo>
                  <a:pt x="7040163" y="1408592"/>
                </a:lnTo>
                <a:lnTo>
                  <a:pt x="6709029" y="1500893"/>
                </a:lnTo>
                <a:lnTo>
                  <a:pt x="6345560" y="1582237"/>
                </a:lnTo>
                <a:lnTo>
                  <a:pt x="5948127" y="1650890"/>
                </a:lnTo>
                <a:lnTo>
                  <a:pt x="5515099" y="1705120"/>
                </a:lnTo>
                <a:lnTo>
                  <a:pt x="5044846" y="1743193"/>
                </a:lnTo>
                <a:lnTo>
                  <a:pt x="4535739" y="1763378"/>
                </a:lnTo>
                <a:lnTo>
                  <a:pt x="3986149" y="1763941"/>
                </a:lnTo>
                <a:lnTo>
                  <a:pt x="9143999" y="1763941"/>
                </a:lnTo>
                <a:lnTo>
                  <a:pt x="9143999" y="0"/>
                </a:lnTo>
                <a:close/>
              </a:path>
            </a:pathLst>
          </a:custGeom>
          <a:solidFill>
            <a:srgbClr val="5A160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114800"/>
            <a:ext cx="8991600" cy="2189041"/>
          </a:xfrm>
          <a:custGeom>
            <a:avLst/>
            <a:gdLst/>
            <a:ahLst/>
            <a:cxnLst/>
            <a:rect l="l" t="t" r="r" b="b"/>
            <a:pathLst>
              <a:path w="8991600" h="2189041">
                <a:moveTo>
                  <a:pt x="0" y="944499"/>
                </a:moveTo>
                <a:lnTo>
                  <a:pt x="0" y="1378839"/>
                </a:lnTo>
                <a:lnTo>
                  <a:pt x="1049999" y="1697960"/>
                </a:lnTo>
                <a:lnTo>
                  <a:pt x="2019513" y="1931003"/>
                </a:lnTo>
                <a:lnTo>
                  <a:pt x="2911422" y="2085505"/>
                </a:lnTo>
                <a:lnTo>
                  <a:pt x="3728606" y="2169005"/>
                </a:lnTo>
                <a:lnTo>
                  <a:pt x="4473946" y="2189041"/>
                </a:lnTo>
                <a:lnTo>
                  <a:pt x="5150322" y="2153151"/>
                </a:lnTo>
                <a:lnTo>
                  <a:pt x="5760616" y="2068874"/>
                </a:lnTo>
                <a:lnTo>
                  <a:pt x="6307707" y="1943749"/>
                </a:lnTo>
                <a:lnTo>
                  <a:pt x="6646160" y="1833588"/>
                </a:lnTo>
                <a:lnTo>
                  <a:pt x="4399901" y="1833588"/>
                </a:lnTo>
                <a:lnTo>
                  <a:pt x="3661208" y="1789868"/>
                </a:lnTo>
                <a:lnTo>
                  <a:pt x="2854358" y="1686045"/>
                </a:lnTo>
                <a:lnTo>
                  <a:pt x="1976863" y="1515173"/>
                </a:lnTo>
                <a:lnTo>
                  <a:pt x="1026239" y="1270306"/>
                </a:lnTo>
                <a:lnTo>
                  <a:pt x="0" y="944499"/>
                </a:lnTo>
                <a:close/>
              </a:path>
              <a:path w="8991600" h="2189041">
                <a:moveTo>
                  <a:pt x="8991600" y="0"/>
                </a:moveTo>
                <a:lnTo>
                  <a:pt x="8931512" y="92792"/>
                </a:lnTo>
                <a:lnTo>
                  <a:pt x="8852675" y="198365"/>
                </a:lnTo>
                <a:lnTo>
                  <a:pt x="8737994" y="334127"/>
                </a:lnTo>
                <a:lnTo>
                  <a:pt x="8584983" y="493133"/>
                </a:lnTo>
                <a:lnTo>
                  <a:pt x="8391158" y="668438"/>
                </a:lnTo>
                <a:lnTo>
                  <a:pt x="8154031" y="853096"/>
                </a:lnTo>
                <a:lnTo>
                  <a:pt x="7871118" y="1040161"/>
                </a:lnTo>
                <a:lnTo>
                  <a:pt x="7539933" y="1222688"/>
                </a:lnTo>
                <a:lnTo>
                  <a:pt x="7157989" y="1393731"/>
                </a:lnTo>
                <a:lnTo>
                  <a:pt x="6722802" y="1546344"/>
                </a:lnTo>
                <a:lnTo>
                  <a:pt x="6231885" y="1673582"/>
                </a:lnTo>
                <a:lnTo>
                  <a:pt x="5682753" y="1768499"/>
                </a:lnTo>
                <a:lnTo>
                  <a:pt x="5072920" y="1824149"/>
                </a:lnTo>
                <a:lnTo>
                  <a:pt x="4399901" y="1833588"/>
                </a:lnTo>
                <a:lnTo>
                  <a:pt x="6646160" y="1833588"/>
                </a:lnTo>
                <a:lnTo>
                  <a:pt x="6794478" y="1785313"/>
                </a:lnTo>
                <a:lnTo>
                  <a:pt x="7223807" y="1601104"/>
                </a:lnTo>
                <a:lnTo>
                  <a:pt x="7598576" y="1398662"/>
                </a:lnTo>
                <a:lnTo>
                  <a:pt x="7921666" y="1185525"/>
                </a:lnTo>
                <a:lnTo>
                  <a:pt x="8195957" y="969231"/>
                </a:lnTo>
                <a:lnTo>
                  <a:pt x="8424330" y="757318"/>
                </a:lnTo>
                <a:lnTo>
                  <a:pt x="8609665" y="557325"/>
                </a:lnTo>
                <a:lnTo>
                  <a:pt x="8754843" y="376790"/>
                </a:lnTo>
                <a:lnTo>
                  <a:pt x="8862745" y="223252"/>
                </a:lnTo>
                <a:lnTo>
                  <a:pt x="8936251" y="104248"/>
                </a:lnTo>
                <a:lnTo>
                  <a:pt x="8978243" y="27318"/>
                </a:lnTo>
                <a:lnTo>
                  <a:pt x="8991600" y="0"/>
                </a:lnTo>
                <a:close/>
              </a:path>
            </a:pathLst>
          </a:custGeom>
          <a:solidFill>
            <a:srgbClr val="FAEB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4572000"/>
            <a:ext cx="9144000" cy="1867695"/>
          </a:xfrm>
          <a:custGeom>
            <a:avLst/>
            <a:gdLst/>
            <a:ahLst/>
            <a:cxnLst/>
            <a:rect l="l" t="t" r="r" b="b"/>
            <a:pathLst>
              <a:path w="9144000" h="1867695">
                <a:moveTo>
                  <a:pt x="0" y="805941"/>
                </a:moveTo>
                <a:lnTo>
                  <a:pt x="0" y="1176439"/>
                </a:lnTo>
                <a:lnTo>
                  <a:pt x="1067798" y="1448711"/>
                </a:lnTo>
                <a:lnTo>
                  <a:pt x="2053746" y="1647542"/>
                </a:lnTo>
                <a:lnTo>
                  <a:pt x="2960774" y="1779361"/>
                </a:lnTo>
                <a:lnTo>
                  <a:pt x="3791809" y="1850602"/>
                </a:lnTo>
                <a:lnTo>
                  <a:pt x="4549782" y="1867695"/>
                </a:lnTo>
                <a:lnTo>
                  <a:pt x="5237623" y="1837073"/>
                </a:lnTo>
                <a:lnTo>
                  <a:pt x="5858261" y="1765167"/>
                </a:lnTo>
                <a:lnTo>
                  <a:pt x="6414625" y="1658409"/>
                </a:lnTo>
                <a:lnTo>
                  <a:pt x="6758668" y="1564459"/>
                </a:lnTo>
                <a:lnTo>
                  <a:pt x="4474452" y="1564459"/>
                </a:lnTo>
                <a:lnTo>
                  <a:pt x="3723241" y="1527166"/>
                </a:lnTo>
                <a:lnTo>
                  <a:pt x="2902719" y="1438594"/>
                </a:lnTo>
                <a:lnTo>
                  <a:pt x="2010356" y="1292816"/>
                </a:lnTo>
                <a:lnTo>
                  <a:pt x="1043625" y="1083907"/>
                </a:lnTo>
                <a:lnTo>
                  <a:pt x="0" y="805941"/>
                </a:lnTo>
                <a:close/>
              </a:path>
              <a:path w="9144000" h="1867695">
                <a:moveTo>
                  <a:pt x="9144000" y="0"/>
                </a:moveTo>
                <a:lnTo>
                  <a:pt x="9082892" y="79170"/>
                </a:lnTo>
                <a:lnTo>
                  <a:pt x="9002717" y="169245"/>
                </a:lnTo>
                <a:lnTo>
                  <a:pt x="8886090" y="285078"/>
                </a:lnTo>
                <a:lnTo>
                  <a:pt x="8730484" y="420743"/>
                </a:lnTo>
                <a:lnTo>
                  <a:pt x="8533370" y="570315"/>
                </a:lnTo>
                <a:lnTo>
                  <a:pt x="8292222" y="727867"/>
                </a:lnTo>
                <a:lnTo>
                  <a:pt x="8004511" y="887473"/>
                </a:lnTo>
                <a:lnTo>
                  <a:pt x="7667710" y="1043208"/>
                </a:lnTo>
                <a:lnTo>
                  <a:pt x="7279290" y="1189145"/>
                </a:lnTo>
                <a:lnTo>
                  <a:pt x="6836725" y="1319359"/>
                </a:lnTo>
                <a:lnTo>
                  <a:pt x="6337486" y="1427923"/>
                </a:lnTo>
                <a:lnTo>
                  <a:pt x="5779046" y="1508912"/>
                </a:lnTo>
                <a:lnTo>
                  <a:pt x="5158877" y="1556399"/>
                </a:lnTo>
                <a:lnTo>
                  <a:pt x="4474452" y="1564459"/>
                </a:lnTo>
                <a:lnTo>
                  <a:pt x="6758668" y="1564459"/>
                </a:lnTo>
                <a:lnTo>
                  <a:pt x="6909645" y="1523231"/>
                </a:lnTo>
                <a:lnTo>
                  <a:pt x="7346251" y="1366064"/>
                </a:lnTo>
                <a:lnTo>
                  <a:pt x="7727372" y="1193340"/>
                </a:lnTo>
                <a:lnTo>
                  <a:pt x="8055937" y="1011491"/>
                </a:lnTo>
                <a:lnTo>
                  <a:pt x="8334876" y="826948"/>
                </a:lnTo>
                <a:lnTo>
                  <a:pt x="8567118" y="646144"/>
                </a:lnTo>
                <a:lnTo>
                  <a:pt x="8755594" y="475510"/>
                </a:lnTo>
                <a:lnTo>
                  <a:pt x="8903232" y="321477"/>
                </a:lnTo>
                <a:lnTo>
                  <a:pt x="9012962" y="190478"/>
                </a:lnTo>
                <a:lnTo>
                  <a:pt x="9087714" y="88945"/>
                </a:lnTo>
                <a:lnTo>
                  <a:pt x="9130416" y="23308"/>
                </a:lnTo>
                <a:lnTo>
                  <a:pt x="9144000" y="0"/>
                </a:lnTo>
                <a:close/>
              </a:path>
            </a:pathLst>
          </a:custGeom>
          <a:solidFill>
            <a:srgbClr val="F5CD2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9135364" cy="68579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1000"/>
              </a:lnSpc>
            </a:pPr>
            <a:endParaRPr sz="1000"/>
          </a:p>
          <a:p>
            <a:pPr marL="2726182">
              <a:lnSpc>
                <a:spcPct val="101725"/>
              </a:lnSpc>
              <a:spcBef>
                <a:spcPts val="15089"/>
              </a:spcBef>
            </a:pPr>
            <a:r>
              <a:rPr sz="3600" spc="0" dirty="0" smtClean="0">
                <a:solidFill>
                  <a:srgbClr val="85200F"/>
                </a:solidFill>
                <a:latin typeface="Calibri"/>
                <a:cs typeface="Calibri"/>
              </a:rPr>
              <a:t>SUMM</a:t>
            </a:r>
            <a:r>
              <a:rPr sz="3600" spc="9" dirty="0" smtClean="0">
                <a:solidFill>
                  <a:srgbClr val="85200F"/>
                </a:solidFill>
                <a:latin typeface="Calibri"/>
                <a:cs typeface="Calibri"/>
              </a:rPr>
              <a:t>A</a:t>
            </a:r>
            <a:r>
              <a:rPr sz="3600" spc="-44" dirty="0" smtClean="0">
                <a:solidFill>
                  <a:srgbClr val="85200F"/>
                </a:solidFill>
                <a:latin typeface="Calibri"/>
                <a:cs typeface="Calibri"/>
              </a:rPr>
              <a:t>R</a:t>
            </a:r>
            <a:r>
              <a:rPr sz="3600" spc="0" dirty="0" smtClean="0">
                <a:solidFill>
                  <a:srgbClr val="85200F"/>
                </a:solidFill>
                <a:latin typeface="Calibri"/>
                <a:cs typeface="Calibri"/>
              </a:rPr>
              <a:t>Y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1539" y="169163"/>
            <a:ext cx="8252459" cy="1670303"/>
          </a:xfrm>
          <a:custGeom>
            <a:avLst/>
            <a:gdLst/>
            <a:ahLst/>
            <a:cxnLst/>
            <a:rect l="l" t="t" r="r" b="b"/>
            <a:pathLst>
              <a:path w="8252459" h="1670303">
                <a:moveTo>
                  <a:pt x="4145788" y="0"/>
                </a:moveTo>
                <a:lnTo>
                  <a:pt x="3743071" y="11175"/>
                </a:lnTo>
                <a:lnTo>
                  <a:pt x="3379597" y="42925"/>
                </a:lnTo>
                <a:lnTo>
                  <a:pt x="3026156" y="85978"/>
                </a:lnTo>
                <a:lnTo>
                  <a:pt x="2701798" y="138937"/>
                </a:lnTo>
                <a:lnTo>
                  <a:pt x="2396998" y="203707"/>
                </a:lnTo>
                <a:lnTo>
                  <a:pt x="2121916" y="278510"/>
                </a:lnTo>
                <a:lnTo>
                  <a:pt x="1856739" y="363854"/>
                </a:lnTo>
                <a:lnTo>
                  <a:pt x="1621282" y="449833"/>
                </a:lnTo>
                <a:lnTo>
                  <a:pt x="1395348" y="546353"/>
                </a:lnTo>
                <a:lnTo>
                  <a:pt x="1198498" y="642365"/>
                </a:lnTo>
                <a:lnTo>
                  <a:pt x="1011682" y="749553"/>
                </a:lnTo>
                <a:lnTo>
                  <a:pt x="697357" y="953134"/>
                </a:lnTo>
                <a:lnTo>
                  <a:pt x="559816" y="1059814"/>
                </a:lnTo>
                <a:lnTo>
                  <a:pt x="343928" y="1252854"/>
                </a:lnTo>
                <a:lnTo>
                  <a:pt x="255562" y="1338325"/>
                </a:lnTo>
                <a:lnTo>
                  <a:pt x="186296" y="1424177"/>
                </a:lnTo>
                <a:lnTo>
                  <a:pt x="127546" y="1488439"/>
                </a:lnTo>
                <a:lnTo>
                  <a:pt x="78346" y="1553082"/>
                </a:lnTo>
                <a:lnTo>
                  <a:pt x="39166" y="1606168"/>
                </a:lnTo>
                <a:lnTo>
                  <a:pt x="10032" y="1649094"/>
                </a:lnTo>
                <a:lnTo>
                  <a:pt x="0" y="1670303"/>
                </a:lnTo>
                <a:lnTo>
                  <a:pt x="19583" y="1649094"/>
                </a:lnTo>
                <a:lnTo>
                  <a:pt x="39166" y="1616836"/>
                </a:lnTo>
                <a:lnTo>
                  <a:pt x="78346" y="1563242"/>
                </a:lnTo>
                <a:lnTo>
                  <a:pt x="137579" y="1509648"/>
                </a:lnTo>
                <a:lnTo>
                  <a:pt x="196811" y="1445513"/>
                </a:lnTo>
                <a:lnTo>
                  <a:pt x="275145" y="1381251"/>
                </a:lnTo>
                <a:lnTo>
                  <a:pt x="373075" y="1295907"/>
                </a:lnTo>
                <a:lnTo>
                  <a:pt x="471423" y="1220596"/>
                </a:lnTo>
                <a:lnTo>
                  <a:pt x="599059" y="1135125"/>
                </a:lnTo>
                <a:lnTo>
                  <a:pt x="737108" y="1038605"/>
                </a:lnTo>
                <a:lnTo>
                  <a:pt x="884173" y="953134"/>
                </a:lnTo>
                <a:lnTo>
                  <a:pt x="1060958" y="867282"/>
                </a:lnTo>
                <a:lnTo>
                  <a:pt x="1247648" y="771270"/>
                </a:lnTo>
                <a:lnTo>
                  <a:pt x="1454023" y="695959"/>
                </a:lnTo>
                <a:lnTo>
                  <a:pt x="1679955" y="609980"/>
                </a:lnTo>
                <a:lnTo>
                  <a:pt x="1925574" y="535177"/>
                </a:lnTo>
                <a:lnTo>
                  <a:pt x="2180590" y="471042"/>
                </a:lnTo>
                <a:lnTo>
                  <a:pt x="2466340" y="407415"/>
                </a:lnTo>
                <a:lnTo>
                  <a:pt x="2770505" y="353821"/>
                </a:lnTo>
                <a:lnTo>
                  <a:pt x="3448431" y="289051"/>
                </a:lnTo>
                <a:lnTo>
                  <a:pt x="3811397" y="278510"/>
                </a:lnTo>
                <a:lnTo>
                  <a:pt x="6803720" y="278510"/>
                </a:lnTo>
                <a:lnTo>
                  <a:pt x="6503669" y="214248"/>
                </a:lnTo>
                <a:lnTo>
                  <a:pt x="5973445" y="128904"/>
                </a:lnTo>
                <a:lnTo>
                  <a:pt x="5481955" y="75310"/>
                </a:lnTo>
                <a:lnTo>
                  <a:pt x="5010404" y="32384"/>
                </a:lnTo>
                <a:lnTo>
                  <a:pt x="4558538" y="11175"/>
                </a:lnTo>
                <a:lnTo>
                  <a:pt x="4145788" y="0"/>
                </a:lnTo>
                <a:close/>
              </a:path>
              <a:path w="8252459" h="1670303">
                <a:moveTo>
                  <a:pt x="6803720" y="278510"/>
                </a:moveTo>
                <a:lnTo>
                  <a:pt x="4204589" y="278510"/>
                </a:lnTo>
                <a:lnTo>
                  <a:pt x="4627372" y="289051"/>
                </a:lnTo>
                <a:lnTo>
                  <a:pt x="5069205" y="321436"/>
                </a:lnTo>
                <a:lnTo>
                  <a:pt x="5531104" y="375030"/>
                </a:lnTo>
                <a:lnTo>
                  <a:pt x="6022213" y="449833"/>
                </a:lnTo>
                <a:lnTo>
                  <a:pt x="6542785" y="535177"/>
                </a:lnTo>
                <a:lnTo>
                  <a:pt x="7083552" y="653541"/>
                </a:lnTo>
                <a:lnTo>
                  <a:pt x="7653019" y="792479"/>
                </a:lnTo>
                <a:lnTo>
                  <a:pt x="8252459" y="953134"/>
                </a:lnTo>
                <a:lnTo>
                  <a:pt x="8252459" y="621156"/>
                </a:lnTo>
                <a:lnTo>
                  <a:pt x="7633334" y="460374"/>
                </a:lnTo>
                <a:lnTo>
                  <a:pt x="6803720" y="278510"/>
                </a:lnTo>
                <a:close/>
              </a:path>
            </a:pathLst>
          </a:custGeom>
          <a:solidFill>
            <a:srgbClr val="FAEB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3400" y="321563"/>
            <a:ext cx="8610599" cy="1572767"/>
          </a:xfrm>
          <a:custGeom>
            <a:avLst/>
            <a:gdLst/>
            <a:ahLst/>
            <a:cxnLst/>
            <a:rect l="l" t="t" r="r" b="b"/>
            <a:pathLst>
              <a:path w="8610599" h="1572767">
                <a:moveTo>
                  <a:pt x="4316095" y="0"/>
                </a:moveTo>
                <a:lnTo>
                  <a:pt x="3522726" y="42417"/>
                </a:lnTo>
                <a:lnTo>
                  <a:pt x="2815971" y="128269"/>
                </a:lnTo>
                <a:lnTo>
                  <a:pt x="2500884" y="192404"/>
                </a:lnTo>
                <a:lnTo>
                  <a:pt x="2207514" y="267207"/>
                </a:lnTo>
                <a:lnTo>
                  <a:pt x="1935226" y="342391"/>
                </a:lnTo>
                <a:lnTo>
                  <a:pt x="1685163" y="428370"/>
                </a:lnTo>
                <a:lnTo>
                  <a:pt x="1457452" y="513714"/>
                </a:lnTo>
                <a:lnTo>
                  <a:pt x="1250695" y="609599"/>
                </a:lnTo>
                <a:lnTo>
                  <a:pt x="1054608" y="706627"/>
                </a:lnTo>
                <a:lnTo>
                  <a:pt x="880618" y="802639"/>
                </a:lnTo>
                <a:lnTo>
                  <a:pt x="728954" y="899032"/>
                </a:lnTo>
                <a:lnTo>
                  <a:pt x="587286" y="995044"/>
                </a:lnTo>
                <a:lnTo>
                  <a:pt x="467829" y="1091437"/>
                </a:lnTo>
                <a:lnTo>
                  <a:pt x="358927" y="1177289"/>
                </a:lnTo>
                <a:lnTo>
                  <a:pt x="272237" y="1262760"/>
                </a:lnTo>
                <a:lnTo>
                  <a:pt x="195592" y="1337436"/>
                </a:lnTo>
                <a:lnTo>
                  <a:pt x="130568" y="1402079"/>
                </a:lnTo>
                <a:lnTo>
                  <a:pt x="76123" y="1465706"/>
                </a:lnTo>
                <a:lnTo>
                  <a:pt x="43878" y="1508632"/>
                </a:lnTo>
                <a:lnTo>
                  <a:pt x="11099" y="1551558"/>
                </a:lnTo>
                <a:lnTo>
                  <a:pt x="0" y="1572767"/>
                </a:lnTo>
                <a:lnTo>
                  <a:pt x="21678" y="1551558"/>
                </a:lnTo>
                <a:lnTo>
                  <a:pt x="43878" y="1519300"/>
                </a:lnTo>
                <a:lnTo>
                  <a:pt x="87223" y="1476882"/>
                </a:lnTo>
                <a:lnTo>
                  <a:pt x="141135" y="1423288"/>
                </a:lnTo>
                <a:lnTo>
                  <a:pt x="206692" y="1369821"/>
                </a:lnTo>
                <a:lnTo>
                  <a:pt x="380606" y="1219834"/>
                </a:lnTo>
                <a:lnTo>
                  <a:pt x="619531" y="1070228"/>
                </a:lnTo>
                <a:lnTo>
                  <a:pt x="761238" y="984376"/>
                </a:lnTo>
                <a:lnTo>
                  <a:pt x="924052" y="899032"/>
                </a:lnTo>
                <a:lnTo>
                  <a:pt x="1109091" y="813180"/>
                </a:lnTo>
                <a:lnTo>
                  <a:pt x="1304670" y="727836"/>
                </a:lnTo>
                <a:lnTo>
                  <a:pt x="1511300" y="653033"/>
                </a:lnTo>
                <a:lnTo>
                  <a:pt x="1750822" y="577849"/>
                </a:lnTo>
                <a:lnTo>
                  <a:pt x="2000758" y="503046"/>
                </a:lnTo>
                <a:lnTo>
                  <a:pt x="2283079" y="438403"/>
                </a:lnTo>
                <a:lnTo>
                  <a:pt x="2576449" y="384809"/>
                </a:lnTo>
                <a:lnTo>
                  <a:pt x="3229355" y="299465"/>
                </a:lnTo>
                <a:lnTo>
                  <a:pt x="3979417" y="257047"/>
                </a:lnTo>
                <a:lnTo>
                  <a:pt x="7071970" y="257047"/>
                </a:lnTo>
                <a:lnTo>
                  <a:pt x="6784213" y="203580"/>
                </a:lnTo>
                <a:lnTo>
                  <a:pt x="6240780" y="128269"/>
                </a:lnTo>
                <a:lnTo>
                  <a:pt x="5718556" y="64134"/>
                </a:lnTo>
                <a:lnTo>
                  <a:pt x="5229606" y="32384"/>
                </a:lnTo>
                <a:lnTo>
                  <a:pt x="4762246" y="11049"/>
                </a:lnTo>
                <a:lnTo>
                  <a:pt x="4316095" y="0"/>
                </a:lnTo>
                <a:close/>
              </a:path>
              <a:path w="8610599" h="1572767">
                <a:moveTo>
                  <a:pt x="7071970" y="257047"/>
                </a:moveTo>
                <a:lnTo>
                  <a:pt x="4392295" y="257047"/>
                </a:lnTo>
                <a:lnTo>
                  <a:pt x="4827270" y="278256"/>
                </a:lnTo>
                <a:lnTo>
                  <a:pt x="5284089" y="310641"/>
                </a:lnTo>
                <a:lnTo>
                  <a:pt x="5773039" y="353059"/>
                </a:lnTo>
                <a:lnTo>
                  <a:pt x="6284214" y="417194"/>
                </a:lnTo>
                <a:lnTo>
                  <a:pt x="6827520" y="513714"/>
                </a:lnTo>
                <a:lnTo>
                  <a:pt x="7392670" y="620775"/>
                </a:lnTo>
                <a:lnTo>
                  <a:pt x="7979918" y="749045"/>
                </a:lnTo>
                <a:lnTo>
                  <a:pt x="8610599" y="899032"/>
                </a:lnTo>
                <a:lnTo>
                  <a:pt x="8610599" y="588390"/>
                </a:lnTo>
                <a:lnTo>
                  <a:pt x="7968869" y="438403"/>
                </a:lnTo>
                <a:lnTo>
                  <a:pt x="7360411" y="310641"/>
                </a:lnTo>
                <a:lnTo>
                  <a:pt x="7071970" y="257047"/>
                </a:lnTo>
                <a:close/>
              </a:path>
            </a:pathLst>
          </a:custGeom>
          <a:solidFill>
            <a:srgbClr val="F5CD2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572000"/>
            <a:ext cx="9143999" cy="2285996"/>
          </a:xfrm>
          <a:custGeom>
            <a:avLst/>
            <a:gdLst/>
            <a:ahLst/>
            <a:cxnLst/>
            <a:rect l="l" t="t" r="r" b="b"/>
            <a:pathLst>
              <a:path w="9143999" h="2285996">
                <a:moveTo>
                  <a:pt x="0" y="1124484"/>
                </a:moveTo>
                <a:lnTo>
                  <a:pt x="0" y="2285996"/>
                </a:lnTo>
                <a:lnTo>
                  <a:pt x="9143999" y="2285996"/>
                </a:lnTo>
                <a:lnTo>
                  <a:pt x="9143999" y="1763941"/>
                </a:lnTo>
                <a:lnTo>
                  <a:pt x="3986149" y="1763941"/>
                </a:lnTo>
                <a:lnTo>
                  <a:pt x="3730085" y="1759642"/>
                </a:lnTo>
                <a:lnTo>
                  <a:pt x="3479049" y="1749903"/>
                </a:lnTo>
                <a:lnTo>
                  <a:pt x="3233190" y="1735141"/>
                </a:lnTo>
                <a:lnTo>
                  <a:pt x="2992654" y="1715777"/>
                </a:lnTo>
                <a:lnTo>
                  <a:pt x="2757592" y="1692227"/>
                </a:lnTo>
                <a:lnTo>
                  <a:pt x="2528151" y="1664912"/>
                </a:lnTo>
                <a:lnTo>
                  <a:pt x="2304479" y="1634250"/>
                </a:lnTo>
                <a:lnTo>
                  <a:pt x="2086726" y="1600660"/>
                </a:lnTo>
                <a:lnTo>
                  <a:pt x="1875039" y="1564561"/>
                </a:lnTo>
                <a:lnTo>
                  <a:pt x="1669567" y="1526371"/>
                </a:lnTo>
                <a:lnTo>
                  <a:pt x="1470459" y="1486510"/>
                </a:lnTo>
                <a:lnTo>
                  <a:pt x="1277862" y="1445396"/>
                </a:lnTo>
                <a:lnTo>
                  <a:pt x="1091926" y="1403447"/>
                </a:lnTo>
                <a:lnTo>
                  <a:pt x="740629" y="1318724"/>
                </a:lnTo>
                <a:lnTo>
                  <a:pt x="0" y="1124484"/>
                </a:lnTo>
                <a:close/>
              </a:path>
              <a:path w="9143999" h="2285996">
                <a:moveTo>
                  <a:pt x="9143999" y="0"/>
                </a:moveTo>
                <a:lnTo>
                  <a:pt x="9084905" y="77057"/>
                </a:lnTo>
                <a:lnTo>
                  <a:pt x="9014664" y="165684"/>
                </a:lnTo>
                <a:lnTo>
                  <a:pt x="8931645" y="264148"/>
                </a:lnTo>
                <a:lnTo>
                  <a:pt x="8834220" y="370716"/>
                </a:lnTo>
                <a:lnTo>
                  <a:pt x="8720758" y="483656"/>
                </a:lnTo>
                <a:lnTo>
                  <a:pt x="8589630" y="601233"/>
                </a:lnTo>
                <a:lnTo>
                  <a:pt x="8439205" y="721717"/>
                </a:lnTo>
                <a:lnTo>
                  <a:pt x="8267854" y="843373"/>
                </a:lnTo>
                <a:lnTo>
                  <a:pt x="8073947" y="964469"/>
                </a:lnTo>
                <a:lnTo>
                  <a:pt x="7855854" y="1083271"/>
                </a:lnTo>
                <a:lnTo>
                  <a:pt x="7611946" y="1198048"/>
                </a:lnTo>
                <a:lnTo>
                  <a:pt x="7340592" y="1307066"/>
                </a:lnTo>
                <a:lnTo>
                  <a:pt x="7040163" y="1408592"/>
                </a:lnTo>
                <a:lnTo>
                  <a:pt x="6709029" y="1500893"/>
                </a:lnTo>
                <a:lnTo>
                  <a:pt x="6345560" y="1582237"/>
                </a:lnTo>
                <a:lnTo>
                  <a:pt x="5948127" y="1650890"/>
                </a:lnTo>
                <a:lnTo>
                  <a:pt x="5515099" y="1705120"/>
                </a:lnTo>
                <a:lnTo>
                  <a:pt x="5044846" y="1743193"/>
                </a:lnTo>
                <a:lnTo>
                  <a:pt x="4535739" y="1763378"/>
                </a:lnTo>
                <a:lnTo>
                  <a:pt x="3986149" y="1763941"/>
                </a:lnTo>
                <a:lnTo>
                  <a:pt x="9143999" y="1763941"/>
                </a:lnTo>
                <a:lnTo>
                  <a:pt x="9143999" y="0"/>
                </a:lnTo>
                <a:close/>
              </a:path>
            </a:pathLst>
          </a:custGeom>
          <a:solidFill>
            <a:srgbClr val="5A160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4114800"/>
            <a:ext cx="8991600" cy="2189041"/>
          </a:xfrm>
          <a:custGeom>
            <a:avLst/>
            <a:gdLst/>
            <a:ahLst/>
            <a:cxnLst/>
            <a:rect l="l" t="t" r="r" b="b"/>
            <a:pathLst>
              <a:path w="8991600" h="2189041">
                <a:moveTo>
                  <a:pt x="0" y="944499"/>
                </a:moveTo>
                <a:lnTo>
                  <a:pt x="0" y="1378839"/>
                </a:lnTo>
                <a:lnTo>
                  <a:pt x="1049999" y="1697960"/>
                </a:lnTo>
                <a:lnTo>
                  <a:pt x="2019513" y="1931003"/>
                </a:lnTo>
                <a:lnTo>
                  <a:pt x="2911422" y="2085505"/>
                </a:lnTo>
                <a:lnTo>
                  <a:pt x="3728606" y="2169005"/>
                </a:lnTo>
                <a:lnTo>
                  <a:pt x="4473946" y="2189041"/>
                </a:lnTo>
                <a:lnTo>
                  <a:pt x="5150322" y="2153151"/>
                </a:lnTo>
                <a:lnTo>
                  <a:pt x="5760616" y="2068874"/>
                </a:lnTo>
                <a:lnTo>
                  <a:pt x="6307707" y="1943749"/>
                </a:lnTo>
                <a:lnTo>
                  <a:pt x="6646160" y="1833588"/>
                </a:lnTo>
                <a:lnTo>
                  <a:pt x="4399901" y="1833588"/>
                </a:lnTo>
                <a:lnTo>
                  <a:pt x="3661208" y="1789868"/>
                </a:lnTo>
                <a:lnTo>
                  <a:pt x="2854358" y="1686045"/>
                </a:lnTo>
                <a:lnTo>
                  <a:pt x="1976863" y="1515173"/>
                </a:lnTo>
                <a:lnTo>
                  <a:pt x="1026239" y="1270306"/>
                </a:lnTo>
                <a:lnTo>
                  <a:pt x="0" y="944499"/>
                </a:lnTo>
                <a:close/>
              </a:path>
              <a:path w="8991600" h="2189041">
                <a:moveTo>
                  <a:pt x="8991600" y="0"/>
                </a:moveTo>
                <a:lnTo>
                  <a:pt x="8931512" y="92792"/>
                </a:lnTo>
                <a:lnTo>
                  <a:pt x="8852675" y="198365"/>
                </a:lnTo>
                <a:lnTo>
                  <a:pt x="8737994" y="334127"/>
                </a:lnTo>
                <a:lnTo>
                  <a:pt x="8584983" y="493133"/>
                </a:lnTo>
                <a:lnTo>
                  <a:pt x="8391158" y="668438"/>
                </a:lnTo>
                <a:lnTo>
                  <a:pt x="8154031" y="853096"/>
                </a:lnTo>
                <a:lnTo>
                  <a:pt x="7871118" y="1040161"/>
                </a:lnTo>
                <a:lnTo>
                  <a:pt x="7539933" y="1222688"/>
                </a:lnTo>
                <a:lnTo>
                  <a:pt x="7157989" y="1393731"/>
                </a:lnTo>
                <a:lnTo>
                  <a:pt x="6722802" y="1546344"/>
                </a:lnTo>
                <a:lnTo>
                  <a:pt x="6231885" y="1673582"/>
                </a:lnTo>
                <a:lnTo>
                  <a:pt x="5682753" y="1768499"/>
                </a:lnTo>
                <a:lnTo>
                  <a:pt x="5072920" y="1824149"/>
                </a:lnTo>
                <a:lnTo>
                  <a:pt x="4399901" y="1833588"/>
                </a:lnTo>
                <a:lnTo>
                  <a:pt x="6646160" y="1833588"/>
                </a:lnTo>
                <a:lnTo>
                  <a:pt x="6794478" y="1785313"/>
                </a:lnTo>
                <a:lnTo>
                  <a:pt x="7223807" y="1601104"/>
                </a:lnTo>
                <a:lnTo>
                  <a:pt x="7598576" y="1398662"/>
                </a:lnTo>
                <a:lnTo>
                  <a:pt x="7921666" y="1185525"/>
                </a:lnTo>
                <a:lnTo>
                  <a:pt x="8195957" y="969231"/>
                </a:lnTo>
                <a:lnTo>
                  <a:pt x="8424330" y="757318"/>
                </a:lnTo>
                <a:lnTo>
                  <a:pt x="8609665" y="557325"/>
                </a:lnTo>
                <a:lnTo>
                  <a:pt x="8754843" y="376790"/>
                </a:lnTo>
                <a:lnTo>
                  <a:pt x="8862745" y="223252"/>
                </a:lnTo>
                <a:lnTo>
                  <a:pt x="8936251" y="104248"/>
                </a:lnTo>
                <a:lnTo>
                  <a:pt x="8978243" y="27318"/>
                </a:lnTo>
                <a:lnTo>
                  <a:pt x="8991600" y="0"/>
                </a:lnTo>
                <a:close/>
              </a:path>
            </a:pathLst>
          </a:custGeom>
          <a:solidFill>
            <a:srgbClr val="FAEB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4572000"/>
            <a:ext cx="9144000" cy="1867695"/>
          </a:xfrm>
          <a:custGeom>
            <a:avLst/>
            <a:gdLst/>
            <a:ahLst/>
            <a:cxnLst/>
            <a:rect l="l" t="t" r="r" b="b"/>
            <a:pathLst>
              <a:path w="9144000" h="1867695">
                <a:moveTo>
                  <a:pt x="0" y="805941"/>
                </a:moveTo>
                <a:lnTo>
                  <a:pt x="0" y="1176439"/>
                </a:lnTo>
                <a:lnTo>
                  <a:pt x="1067798" y="1448711"/>
                </a:lnTo>
                <a:lnTo>
                  <a:pt x="2053746" y="1647542"/>
                </a:lnTo>
                <a:lnTo>
                  <a:pt x="2960774" y="1779361"/>
                </a:lnTo>
                <a:lnTo>
                  <a:pt x="3791809" y="1850602"/>
                </a:lnTo>
                <a:lnTo>
                  <a:pt x="4549782" y="1867695"/>
                </a:lnTo>
                <a:lnTo>
                  <a:pt x="5237623" y="1837073"/>
                </a:lnTo>
                <a:lnTo>
                  <a:pt x="5858261" y="1765167"/>
                </a:lnTo>
                <a:lnTo>
                  <a:pt x="6414625" y="1658409"/>
                </a:lnTo>
                <a:lnTo>
                  <a:pt x="6758668" y="1564459"/>
                </a:lnTo>
                <a:lnTo>
                  <a:pt x="4474452" y="1564459"/>
                </a:lnTo>
                <a:lnTo>
                  <a:pt x="3723241" y="1527166"/>
                </a:lnTo>
                <a:lnTo>
                  <a:pt x="2902719" y="1438594"/>
                </a:lnTo>
                <a:lnTo>
                  <a:pt x="2010356" y="1292816"/>
                </a:lnTo>
                <a:lnTo>
                  <a:pt x="1043625" y="1083907"/>
                </a:lnTo>
                <a:lnTo>
                  <a:pt x="0" y="805941"/>
                </a:lnTo>
                <a:close/>
              </a:path>
              <a:path w="9144000" h="1867695">
                <a:moveTo>
                  <a:pt x="9144000" y="0"/>
                </a:moveTo>
                <a:lnTo>
                  <a:pt x="9082892" y="79170"/>
                </a:lnTo>
                <a:lnTo>
                  <a:pt x="9002717" y="169245"/>
                </a:lnTo>
                <a:lnTo>
                  <a:pt x="8886090" y="285078"/>
                </a:lnTo>
                <a:lnTo>
                  <a:pt x="8730484" y="420743"/>
                </a:lnTo>
                <a:lnTo>
                  <a:pt x="8533370" y="570315"/>
                </a:lnTo>
                <a:lnTo>
                  <a:pt x="8292222" y="727867"/>
                </a:lnTo>
                <a:lnTo>
                  <a:pt x="8004511" y="887473"/>
                </a:lnTo>
                <a:lnTo>
                  <a:pt x="7667710" y="1043208"/>
                </a:lnTo>
                <a:lnTo>
                  <a:pt x="7279290" y="1189145"/>
                </a:lnTo>
                <a:lnTo>
                  <a:pt x="6836725" y="1319359"/>
                </a:lnTo>
                <a:lnTo>
                  <a:pt x="6337486" y="1427923"/>
                </a:lnTo>
                <a:lnTo>
                  <a:pt x="5779046" y="1508912"/>
                </a:lnTo>
                <a:lnTo>
                  <a:pt x="5158877" y="1556399"/>
                </a:lnTo>
                <a:lnTo>
                  <a:pt x="4474452" y="1564459"/>
                </a:lnTo>
                <a:lnTo>
                  <a:pt x="6758668" y="1564459"/>
                </a:lnTo>
                <a:lnTo>
                  <a:pt x="6909645" y="1523231"/>
                </a:lnTo>
                <a:lnTo>
                  <a:pt x="7346251" y="1366064"/>
                </a:lnTo>
                <a:lnTo>
                  <a:pt x="7727372" y="1193340"/>
                </a:lnTo>
                <a:lnTo>
                  <a:pt x="8055937" y="1011491"/>
                </a:lnTo>
                <a:lnTo>
                  <a:pt x="8334876" y="826948"/>
                </a:lnTo>
                <a:lnTo>
                  <a:pt x="8567118" y="646144"/>
                </a:lnTo>
                <a:lnTo>
                  <a:pt x="8755594" y="475510"/>
                </a:lnTo>
                <a:lnTo>
                  <a:pt x="8903232" y="321477"/>
                </a:lnTo>
                <a:lnTo>
                  <a:pt x="9012962" y="190478"/>
                </a:lnTo>
                <a:lnTo>
                  <a:pt x="9087714" y="88945"/>
                </a:lnTo>
                <a:lnTo>
                  <a:pt x="9130416" y="23308"/>
                </a:lnTo>
                <a:lnTo>
                  <a:pt x="9144000" y="0"/>
                </a:lnTo>
                <a:close/>
              </a:path>
            </a:pathLst>
          </a:custGeom>
          <a:solidFill>
            <a:srgbClr val="F5CD2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9122664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26664" y="227075"/>
            <a:ext cx="3189732" cy="5516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99816" y="246252"/>
            <a:ext cx="3089147" cy="448663"/>
          </a:xfrm>
          <a:custGeom>
            <a:avLst/>
            <a:gdLst/>
            <a:ahLst/>
            <a:cxnLst/>
            <a:rect l="l" t="t" r="r" b="b"/>
            <a:pathLst>
              <a:path w="3089148" h="448663">
                <a:moveTo>
                  <a:pt x="2153666" y="5715"/>
                </a:moveTo>
                <a:lnTo>
                  <a:pt x="2113914" y="7366"/>
                </a:lnTo>
                <a:lnTo>
                  <a:pt x="2109978" y="8636"/>
                </a:lnTo>
                <a:lnTo>
                  <a:pt x="2106041" y="9778"/>
                </a:lnTo>
                <a:lnTo>
                  <a:pt x="2103247" y="11556"/>
                </a:lnTo>
                <a:lnTo>
                  <a:pt x="2101370" y="14097"/>
                </a:lnTo>
                <a:lnTo>
                  <a:pt x="2099691" y="16255"/>
                </a:lnTo>
                <a:lnTo>
                  <a:pt x="1963166" y="407543"/>
                </a:lnTo>
                <a:lnTo>
                  <a:pt x="1957450" y="431038"/>
                </a:lnTo>
                <a:lnTo>
                  <a:pt x="1958212" y="434594"/>
                </a:lnTo>
                <a:lnTo>
                  <a:pt x="1962658" y="439800"/>
                </a:lnTo>
                <a:lnTo>
                  <a:pt x="1966721" y="441451"/>
                </a:lnTo>
                <a:lnTo>
                  <a:pt x="1978279" y="442722"/>
                </a:lnTo>
                <a:lnTo>
                  <a:pt x="1986407" y="443102"/>
                </a:lnTo>
                <a:lnTo>
                  <a:pt x="2006224" y="443102"/>
                </a:lnTo>
                <a:lnTo>
                  <a:pt x="2040635" y="434848"/>
                </a:lnTo>
                <a:lnTo>
                  <a:pt x="2042159" y="432816"/>
                </a:lnTo>
                <a:lnTo>
                  <a:pt x="2043303" y="430149"/>
                </a:lnTo>
                <a:lnTo>
                  <a:pt x="2044192" y="426974"/>
                </a:lnTo>
                <a:lnTo>
                  <a:pt x="2071623" y="342264"/>
                </a:lnTo>
                <a:lnTo>
                  <a:pt x="2328626" y="342264"/>
                </a:lnTo>
                <a:lnTo>
                  <a:pt x="2305063" y="274700"/>
                </a:lnTo>
                <a:lnTo>
                  <a:pt x="2091055" y="274700"/>
                </a:lnTo>
                <a:lnTo>
                  <a:pt x="2152396" y="90424"/>
                </a:lnTo>
                <a:lnTo>
                  <a:pt x="2240794" y="90424"/>
                </a:lnTo>
                <a:lnTo>
                  <a:pt x="2217673" y="24129"/>
                </a:lnTo>
                <a:lnTo>
                  <a:pt x="2216276" y="19939"/>
                </a:lnTo>
                <a:lnTo>
                  <a:pt x="2203449" y="8636"/>
                </a:lnTo>
                <a:lnTo>
                  <a:pt x="2199132" y="7366"/>
                </a:lnTo>
                <a:lnTo>
                  <a:pt x="2193035" y="6603"/>
                </a:lnTo>
                <a:lnTo>
                  <a:pt x="2180347" y="6077"/>
                </a:lnTo>
                <a:lnTo>
                  <a:pt x="2168332" y="5822"/>
                </a:lnTo>
                <a:lnTo>
                  <a:pt x="2153666" y="5715"/>
                </a:lnTo>
                <a:close/>
              </a:path>
              <a:path w="3089148" h="448663">
                <a:moveTo>
                  <a:pt x="2328626" y="342264"/>
                </a:moveTo>
                <a:lnTo>
                  <a:pt x="2234437" y="342264"/>
                </a:lnTo>
                <a:lnTo>
                  <a:pt x="2263521" y="429387"/>
                </a:lnTo>
                <a:lnTo>
                  <a:pt x="2264410" y="432308"/>
                </a:lnTo>
                <a:lnTo>
                  <a:pt x="2273935" y="440563"/>
                </a:lnTo>
                <a:lnTo>
                  <a:pt x="2277236" y="441579"/>
                </a:lnTo>
                <a:lnTo>
                  <a:pt x="2282062" y="442213"/>
                </a:lnTo>
                <a:lnTo>
                  <a:pt x="2289728" y="442661"/>
                </a:lnTo>
                <a:lnTo>
                  <a:pt x="2300795" y="443005"/>
                </a:lnTo>
                <a:lnTo>
                  <a:pt x="2315584" y="443102"/>
                </a:lnTo>
                <a:lnTo>
                  <a:pt x="2329933" y="442889"/>
                </a:lnTo>
                <a:lnTo>
                  <a:pt x="2357247" y="432054"/>
                </a:lnTo>
                <a:lnTo>
                  <a:pt x="2355976" y="422656"/>
                </a:lnTo>
                <a:lnTo>
                  <a:pt x="2354325" y="416306"/>
                </a:lnTo>
                <a:lnTo>
                  <a:pt x="2351659" y="408305"/>
                </a:lnTo>
                <a:lnTo>
                  <a:pt x="2328626" y="342264"/>
                </a:lnTo>
                <a:close/>
              </a:path>
              <a:path w="3089148" h="448663">
                <a:moveTo>
                  <a:pt x="2240794" y="90424"/>
                </a:moveTo>
                <a:lnTo>
                  <a:pt x="2152649" y="90424"/>
                </a:lnTo>
                <a:lnTo>
                  <a:pt x="2213991" y="274700"/>
                </a:lnTo>
                <a:lnTo>
                  <a:pt x="2305063" y="274700"/>
                </a:lnTo>
                <a:lnTo>
                  <a:pt x="2240794" y="90424"/>
                </a:lnTo>
                <a:close/>
              </a:path>
              <a:path w="3089148" h="448663">
                <a:moveTo>
                  <a:pt x="2551048" y="7747"/>
                </a:moveTo>
                <a:lnTo>
                  <a:pt x="2431414" y="7747"/>
                </a:lnTo>
                <a:lnTo>
                  <a:pt x="2425192" y="9905"/>
                </a:lnTo>
                <a:lnTo>
                  <a:pt x="2420238" y="14350"/>
                </a:lnTo>
                <a:lnTo>
                  <a:pt x="2415159" y="18669"/>
                </a:lnTo>
                <a:lnTo>
                  <a:pt x="2412746" y="25780"/>
                </a:lnTo>
                <a:lnTo>
                  <a:pt x="2412746" y="431292"/>
                </a:lnTo>
                <a:lnTo>
                  <a:pt x="2421762" y="439420"/>
                </a:lnTo>
                <a:lnTo>
                  <a:pt x="2425064" y="440563"/>
                </a:lnTo>
                <a:lnTo>
                  <a:pt x="2429636" y="441451"/>
                </a:lnTo>
                <a:lnTo>
                  <a:pt x="2440939" y="442722"/>
                </a:lnTo>
                <a:lnTo>
                  <a:pt x="2448051" y="443102"/>
                </a:lnTo>
                <a:lnTo>
                  <a:pt x="2465345" y="443101"/>
                </a:lnTo>
                <a:lnTo>
                  <a:pt x="2472435" y="442722"/>
                </a:lnTo>
                <a:lnTo>
                  <a:pt x="2483611" y="441451"/>
                </a:lnTo>
                <a:lnTo>
                  <a:pt x="2488057" y="440563"/>
                </a:lnTo>
                <a:lnTo>
                  <a:pt x="2491359" y="439420"/>
                </a:lnTo>
                <a:lnTo>
                  <a:pt x="2494787" y="438276"/>
                </a:lnTo>
                <a:lnTo>
                  <a:pt x="2497200" y="436880"/>
                </a:lnTo>
                <a:lnTo>
                  <a:pt x="2498597" y="435101"/>
                </a:lnTo>
                <a:lnTo>
                  <a:pt x="2499995" y="433197"/>
                </a:lnTo>
                <a:lnTo>
                  <a:pt x="2500757" y="431292"/>
                </a:lnTo>
                <a:lnTo>
                  <a:pt x="2500757" y="263906"/>
                </a:lnTo>
                <a:lnTo>
                  <a:pt x="2659507" y="263906"/>
                </a:lnTo>
                <a:lnTo>
                  <a:pt x="2656967" y="260731"/>
                </a:lnTo>
                <a:lnTo>
                  <a:pt x="2651633" y="255270"/>
                </a:lnTo>
                <a:lnTo>
                  <a:pt x="2640203" y="246380"/>
                </a:lnTo>
                <a:lnTo>
                  <a:pt x="2634107" y="242570"/>
                </a:lnTo>
                <a:lnTo>
                  <a:pt x="2634872" y="237010"/>
                </a:lnTo>
                <a:lnTo>
                  <a:pt x="2669288" y="218662"/>
                </a:lnTo>
                <a:lnTo>
                  <a:pt x="2689352" y="197993"/>
                </a:lnTo>
                <a:lnTo>
                  <a:pt x="2500757" y="197993"/>
                </a:lnTo>
                <a:lnTo>
                  <a:pt x="2500757" y="75056"/>
                </a:lnTo>
                <a:lnTo>
                  <a:pt x="2701469" y="75056"/>
                </a:lnTo>
                <a:lnTo>
                  <a:pt x="2696703" y="65767"/>
                </a:lnTo>
                <a:lnTo>
                  <a:pt x="2663737" y="32333"/>
                </a:lnTo>
                <a:lnTo>
                  <a:pt x="2624991" y="15390"/>
                </a:lnTo>
                <a:lnTo>
                  <a:pt x="2586482" y="8890"/>
                </a:lnTo>
                <a:lnTo>
                  <a:pt x="2565207" y="7891"/>
                </a:lnTo>
                <a:lnTo>
                  <a:pt x="2551048" y="7747"/>
                </a:lnTo>
                <a:close/>
              </a:path>
              <a:path w="3089148" h="448663">
                <a:moveTo>
                  <a:pt x="2659507" y="263906"/>
                </a:moveTo>
                <a:lnTo>
                  <a:pt x="2500757" y="263906"/>
                </a:lnTo>
                <a:lnTo>
                  <a:pt x="2530075" y="263926"/>
                </a:lnTo>
                <a:lnTo>
                  <a:pt x="2542560" y="265298"/>
                </a:lnTo>
                <a:lnTo>
                  <a:pt x="2575313" y="285041"/>
                </a:lnTo>
                <a:lnTo>
                  <a:pt x="2595090" y="319240"/>
                </a:lnTo>
                <a:lnTo>
                  <a:pt x="2639441" y="428371"/>
                </a:lnTo>
                <a:lnTo>
                  <a:pt x="2640330" y="431038"/>
                </a:lnTo>
                <a:lnTo>
                  <a:pt x="2641346" y="433324"/>
                </a:lnTo>
                <a:lnTo>
                  <a:pt x="2675889" y="443102"/>
                </a:lnTo>
                <a:lnTo>
                  <a:pt x="2686575" y="443101"/>
                </a:lnTo>
                <a:lnTo>
                  <a:pt x="2726435" y="440055"/>
                </a:lnTo>
                <a:lnTo>
                  <a:pt x="2729864" y="438912"/>
                </a:lnTo>
                <a:lnTo>
                  <a:pt x="2731897" y="437514"/>
                </a:lnTo>
                <a:lnTo>
                  <a:pt x="2733674" y="434213"/>
                </a:lnTo>
                <a:lnTo>
                  <a:pt x="2734183" y="432181"/>
                </a:lnTo>
                <a:lnTo>
                  <a:pt x="2734183" y="427482"/>
                </a:lnTo>
                <a:lnTo>
                  <a:pt x="2686933" y="310842"/>
                </a:lnTo>
                <a:lnTo>
                  <a:pt x="2669166" y="277010"/>
                </a:lnTo>
                <a:lnTo>
                  <a:pt x="2662047" y="267081"/>
                </a:lnTo>
                <a:lnTo>
                  <a:pt x="2659507" y="263906"/>
                </a:lnTo>
                <a:close/>
              </a:path>
              <a:path w="3089148" h="448663">
                <a:moveTo>
                  <a:pt x="2701469" y="75056"/>
                </a:moveTo>
                <a:lnTo>
                  <a:pt x="2550286" y="75056"/>
                </a:lnTo>
                <a:lnTo>
                  <a:pt x="2558160" y="75438"/>
                </a:lnTo>
                <a:lnTo>
                  <a:pt x="2569591" y="76707"/>
                </a:lnTo>
                <a:lnTo>
                  <a:pt x="2612421" y="101854"/>
                </a:lnTo>
                <a:lnTo>
                  <a:pt x="2620544" y="139655"/>
                </a:lnTo>
                <a:lnTo>
                  <a:pt x="2618822" y="151542"/>
                </a:lnTo>
                <a:lnTo>
                  <a:pt x="2596923" y="184518"/>
                </a:lnTo>
                <a:lnTo>
                  <a:pt x="2559295" y="197324"/>
                </a:lnTo>
                <a:lnTo>
                  <a:pt x="2545587" y="197993"/>
                </a:lnTo>
                <a:lnTo>
                  <a:pt x="2689352" y="197993"/>
                </a:lnTo>
                <a:lnTo>
                  <a:pt x="2708831" y="156004"/>
                </a:lnTo>
                <a:lnTo>
                  <a:pt x="2711217" y="114248"/>
                </a:lnTo>
                <a:lnTo>
                  <a:pt x="2709590" y="101854"/>
                </a:lnTo>
                <a:lnTo>
                  <a:pt x="2706741" y="89651"/>
                </a:lnTo>
                <a:lnTo>
                  <a:pt x="2702435" y="76939"/>
                </a:lnTo>
                <a:lnTo>
                  <a:pt x="2701469" y="75056"/>
                </a:lnTo>
                <a:close/>
              </a:path>
              <a:path w="3089148" h="448663">
                <a:moveTo>
                  <a:pt x="1488439" y="7747"/>
                </a:moveTo>
                <a:lnTo>
                  <a:pt x="1430908" y="7747"/>
                </a:lnTo>
                <a:lnTo>
                  <a:pt x="1428480" y="7809"/>
                </a:lnTo>
                <a:lnTo>
                  <a:pt x="1416111" y="10648"/>
                </a:lnTo>
                <a:lnTo>
                  <a:pt x="1405341" y="18317"/>
                </a:lnTo>
                <a:lnTo>
                  <a:pt x="1399632" y="28929"/>
                </a:lnTo>
                <a:lnTo>
                  <a:pt x="1397761" y="42925"/>
                </a:lnTo>
                <a:lnTo>
                  <a:pt x="1397829" y="431546"/>
                </a:lnTo>
                <a:lnTo>
                  <a:pt x="1406270" y="439420"/>
                </a:lnTo>
                <a:lnTo>
                  <a:pt x="1409445" y="440563"/>
                </a:lnTo>
                <a:lnTo>
                  <a:pt x="1413763" y="441451"/>
                </a:lnTo>
                <a:lnTo>
                  <a:pt x="1424558" y="442722"/>
                </a:lnTo>
                <a:lnTo>
                  <a:pt x="1431162" y="443102"/>
                </a:lnTo>
                <a:lnTo>
                  <a:pt x="1447545" y="443102"/>
                </a:lnTo>
                <a:lnTo>
                  <a:pt x="1481073" y="76453"/>
                </a:lnTo>
                <a:lnTo>
                  <a:pt x="1563591" y="76453"/>
                </a:lnTo>
                <a:lnTo>
                  <a:pt x="1556758" y="57632"/>
                </a:lnTo>
                <a:lnTo>
                  <a:pt x="1552396" y="44693"/>
                </a:lnTo>
                <a:lnTo>
                  <a:pt x="1547368" y="34036"/>
                </a:lnTo>
                <a:lnTo>
                  <a:pt x="1513900" y="10078"/>
                </a:lnTo>
                <a:lnTo>
                  <a:pt x="1502175" y="8343"/>
                </a:lnTo>
                <a:lnTo>
                  <a:pt x="1488439" y="7747"/>
                </a:lnTo>
                <a:close/>
              </a:path>
              <a:path w="3089148" h="448663">
                <a:moveTo>
                  <a:pt x="1563591" y="76453"/>
                </a:moveTo>
                <a:lnTo>
                  <a:pt x="1481708" y="76453"/>
                </a:lnTo>
                <a:lnTo>
                  <a:pt x="1602994" y="428625"/>
                </a:lnTo>
                <a:lnTo>
                  <a:pt x="1603629" y="431164"/>
                </a:lnTo>
                <a:lnTo>
                  <a:pt x="1628394" y="442213"/>
                </a:lnTo>
                <a:lnTo>
                  <a:pt x="1633855" y="442849"/>
                </a:lnTo>
                <a:lnTo>
                  <a:pt x="1640205" y="443102"/>
                </a:lnTo>
                <a:lnTo>
                  <a:pt x="1661921" y="442975"/>
                </a:lnTo>
                <a:lnTo>
                  <a:pt x="1672589" y="442213"/>
                </a:lnTo>
                <a:lnTo>
                  <a:pt x="1677034" y="441579"/>
                </a:lnTo>
                <a:lnTo>
                  <a:pt x="1680463" y="440436"/>
                </a:lnTo>
                <a:lnTo>
                  <a:pt x="1684020" y="439293"/>
                </a:lnTo>
                <a:lnTo>
                  <a:pt x="1686686" y="437769"/>
                </a:lnTo>
                <a:lnTo>
                  <a:pt x="1690750" y="433959"/>
                </a:lnTo>
                <a:lnTo>
                  <a:pt x="1692147" y="431546"/>
                </a:lnTo>
                <a:lnTo>
                  <a:pt x="1693036" y="428625"/>
                </a:lnTo>
                <a:lnTo>
                  <a:pt x="1733258" y="315849"/>
                </a:lnTo>
                <a:lnTo>
                  <a:pt x="1650492" y="315849"/>
                </a:lnTo>
                <a:lnTo>
                  <a:pt x="1563591" y="76453"/>
                </a:lnTo>
                <a:close/>
              </a:path>
              <a:path w="3089148" h="448663">
                <a:moveTo>
                  <a:pt x="1902713" y="76453"/>
                </a:moveTo>
                <a:lnTo>
                  <a:pt x="1819274" y="76453"/>
                </a:lnTo>
                <a:lnTo>
                  <a:pt x="1819376" y="431546"/>
                </a:lnTo>
                <a:lnTo>
                  <a:pt x="1828037" y="439420"/>
                </a:lnTo>
                <a:lnTo>
                  <a:pt x="1831085" y="440563"/>
                </a:lnTo>
                <a:lnTo>
                  <a:pt x="1835404" y="441451"/>
                </a:lnTo>
                <a:lnTo>
                  <a:pt x="1846071" y="442722"/>
                </a:lnTo>
                <a:lnTo>
                  <a:pt x="1852803" y="443102"/>
                </a:lnTo>
                <a:lnTo>
                  <a:pt x="1869058" y="443102"/>
                </a:lnTo>
                <a:lnTo>
                  <a:pt x="1900808" y="435101"/>
                </a:lnTo>
                <a:lnTo>
                  <a:pt x="1902079" y="433197"/>
                </a:lnTo>
                <a:lnTo>
                  <a:pt x="1902629" y="431546"/>
                </a:lnTo>
                <a:lnTo>
                  <a:pt x="1902713" y="76453"/>
                </a:lnTo>
                <a:close/>
              </a:path>
              <a:path w="3089148" h="448663">
                <a:moveTo>
                  <a:pt x="1873884" y="7747"/>
                </a:moveTo>
                <a:lnTo>
                  <a:pt x="1800351" y="7747"/>
                </a:lnTo>
                <a:lnTo>
                  <a:pt x="1793112" y="8636"/>
                </a:lnTo>
                <a:lnTo>
                  <a:pt x="1758490" y="34686"/>
                </a:lnTo>
                <a:lnTo>
                  <a:pt x="1749044" y="58293"/>
                </a:lnTo>
                <a:lnTo>
                  <a:pt x="1651888" y="315849"/>
                </a:lnTo>
                <a:lnTo>
                  <a:pt x="1733258" y="315849"/>
                </a:lnTo>
                <a:lnTo>
                  <a:pt x="1818639" y="76453"/>
                </a:lnTo>
                <a:lnTo>
                  <a:pt x="1902713" y="76453"/>
                </a:lnTo>
                <a:lnTo>
                  <a:pt x="1902713" y="37338"/>
                </a:lnTo>
                <a:lnTo>
                  <a:pt x="1901951" y="32385"/>
                </a:lnTo>
                <a:lnTo>
                  <a:pt x="1900555" y="28067"/>
                </a:lnTo>
                <a:lnTo>
                  <a:pt x="1899031" y="23622"/>
                </a:lnTo>
                <a:lnTo>
                  <a:pt x="1896998" y="19939"/>
                </a:lnTo>
                <a:lnTo>
                  <a:pt x="1894205" y="17018"/>
                </a:lnTo>
                <a:lnTo>
                  <a:pt x="1891410" y="13970"/>
                </a:lnTo>
                <a:lnTo>
                  <a:pt x="1887728" y="11683"/>
                </a:lnTo>
                <a:lnTo>
                  <a:pt x="1883409" y="10160"/>
                </a:lnTo>
                <a:lnTo>
                  <a:pt x="1879092" y="8508"/>
                </a:lnTo>
                <a:lnTo>
                  <a:pt x="1873884" y="7747"/>
                </a:lnTo>
                <a:close/>
              </a:path>
              <a:path w="3089148" h="448663">
                <a:moveTo>
                  <a:pt x="889507" y="7747"/>
                </a:moveTo>
                <a:lnTo>
                  <a:pt x="831976" y="7747"/>
                </a:lnTo>
                <a:lnTo>
                  <a:pt x="829548" y="7809"/>
                </a:lnTo>
                <a:lnTo>
                  <a:pt x="817179" y="10648"/>
                </a:lnTo>
                <a:lnTo>
                  <a:pt x="806409" y="18317"/>
                </a:lnTo>
                <a:lnTo>
                  <a:pt x="800700" y="28929"/>
                </a:lnTo>
                <a:lnTo>
                  <a:pt x="798830" y="42925"/>
                </a:lnTo>
                <a:lnTo>
                  <a:pt x="798897" y="431546"/>
                </a:lnTo>
                <a:lnTo>
                  <a:pt x="807338" y="439420"/>
                </a:lnTo>
                <a:lnTo>
                  <a:pt x="810513" y="440563"/>
                </a:lnTo>
                <a:lnTo>
                  <a:pt x="814832" y="441451"/>
                </a:lnTo>
                <a:lnTo>
                  <a:pt x="825626" y="442722"/>
                </a:lnTo>
                <a:lnTo>
                  <a:pt x="832231" y="443102"/>
                </a:lnTo>
                <a:lnTo>
                  <a:pt x="848613" y="443102"/>
                </a:lnTo>
                <a:lnTo>
                  <a:pt x="882142" y="76453"/>
                </a:lnTo>
                <a:lnTo>
                  <a:pt x="964659" y="76453"/>
                </a:lnTo>
                <a:lnTo>
                  <a:pt x="957826" y="57632"/>
                </a:lnTo>
                <a:lnTo>
                  <a:pt x="953464" y="44693"/>
                </a:lnTo>
                <a:lnTo>
                  <a:pt x="948435" y="34036"/>
                </a:lnTo>
                <a:lnTo>
                  <a:pt x="914968" y="10078"/>
                </a:lnTo>
                <a:lnTo>
                  <a:pt x="903243" y="8343"/>
                </a:lnTo>
                <a:lnTo>
                  <a:pt x="889507" y="7747"/>
                </a:lnTo>
                <a:close/>
              </a:path>
              <a:path w="3089148" h="448663">
                <a:moveTo>
                  <a:pt x="964659" y="76453"/>
                </a:moveTo>
                <a:lnTo>
                  <a:pt x="882776" y="76453"/>
                </a:lnTo>
                <a:lnTo>
                  <a:pt x="1004061" y="428625"/>
                </a:lnTo>
                <a:lnTo>
                  <a:pt x="1004696" y="431164"/>
                </a:lnTo>
                <a:lnTo>
                  <a:pt x="1029461" y="442213"/>
                </a:lnTo>
                <a:lnTo>
                  <a:pt x="1034922" y="442849"/>
                </a:lnTo>
                <a:lnTo>
                  <a:pt x="1041272" y="443102"/>
                </a:lnTo>
                <a:lnTo>
                  <a:pt x="1062989" y="442975"/>
                </a:lnTo>
                <a:lnTo>
                  <a:pt x="1073658" y="442213"/>
                </a:lnTo>
                <a:lnTo>
                  <a:pt x="1078103" y="441579"/>
                </a:lnTo>
                <a:lnTo>
                  <a:pt x="1081532" y="440436"/>
                </a:lnTo>
                <a:lnTo>
                  <a:pt x="1085087" y="439293"/>
                </a:lnTo>
                <a:lnTo>
                  <a:pt x="1087755" y="437769"/>
                </a:lnTo>
                <a:lnTo>
                  <a:pt x="1091819" y="433959"/>
                </a:lnTo>
                <a:lnTo>
                  <a:pt x="1093216" y="431546"/>
                </a:lnTo>
                <a:lnTo>
                  <a:pt x="1094105" y="428625"/>
                </a:lnTo>
                <a:lnTo>
                  <a:pt x="1134326" y="315849"/>
                </a:lnTo>
                <a:lnTo>
                  <a:pt x="1051559" y="315849"/>
                </a:lnTo>
                <a:lnTo>
                  <a:pt x="964659" y="76453"/>
                </a:lnTo>
                <a:close/>
              </a:path>
              <a:path w="3089148" h="448663">
                <a:moveTo>
                  <a:pt x="1303782" y="76453"/>
                </a:moveTo>
                <a:lnTo>
                  <a:pt x="1220343" y="76453"/>
                </a:lnTo>
                <a:lnTo>
                  <a:pt x="1220444" y="431546"/>
                </a:lnTo>
                <a:lnTo>
                  <a:pt x="1229106" y="439420"/>
                </a:lnTo>
                <a:lnTo>
                  <a:pt x="1232154" y="440563"/>
                </a:lnTo>
                <a:lnTo>
                  <a:pt x="1236471" y="441451"/>
                </a:lnTo>
                <a:lnTo>
                  <a:pt x="1247139" y="442722"/>
                </a:lnTo>
                <a:lnTo>
                  <a:pt x="1253870" y="443102"/>
                </a:lnTo>
                <a:lnTo>
                  <a:pt x="1270126" y="443102"/>
                </a:lnTo>
                <a:lnTo>
                  <a:pt x="1301876" y="435101"/>
                </a:lnTo>
                <a:lnTo>
                  <a:pt x="1303146" y="433197"/>
                </a:lnTo>
                <a:lnTo>
                  <a:pt x="1303697" y="431546"/>
                </a:lnTo>
                <a:lnTo>
                  <a:pt x="1303782" y="76453"/>
                </a:lnTo>
                <a:close/>
              </a:path>
              <a:path w="3089148" h="448663">
                <a:moveTo>
                  <a:pt x="1274953" y="7747"/>
                </a:moveTo>
                <a:lnTo>
                  <a:pt x="1201420" y="7747"/>
                </a:lnTo>
                <a:lnTo>
                  <a:pt x="1194181" y="8636"/>
                </a:lnTo>
                <a:lnTo>
                  <a:pt x="1159558" y="34686"/>
                </a:lnTo>
                <a:lnTo>
                  <a:pt x="1150111" y="58293"/>
                </a:lnTo>
                <a:lnTo>
                  <a:pt x="1052957" y="315849"/>
                </a:lnTo>
                <a:lnTo>
                  <a:pt x="1134326" y="315849"/>
                </a:lnTo>
                <a:lnTo>
                  <a:pt x="1219708" y="76453"/>
                </a:lnTo>
                <a:lnTo>
                  <a:pt x="1303782" y="76453"/>
                </a:lnTo>
                <a:lnTo>
                  <a:pt x="1303782" y="37338"/>
                </a:lnTo>
                <a:lnTo>
                  <a:pt x="1303020" y="32385"/>
                </a:lnTo>
                <a:lnTo>
                  <a:pt x="1301622" y="28067"/>
                </a:lnTo>
                <a:lnTo>
                  <a:pt x="1300098" y="23622"/>
                </a:lnTo>
                <a:lnTo>
                  <a:pt x="1298067" y="19939"/>
                </a:lnTo>
                <a:lnTo>
                  <a:pt x="1295272" y="17018"/>
                </a:lnTo>
                <a:lnTo>
                  <a:pt x="1292479" y="13970"/>
                </a:lnTo>
                <a:lnTo>
                  <a:pt x="1288795" y="11683"/>
                </a:lnTo>
                <a:lnTo>
                  <a:pt x="1284478" y="10160"/>
                </a:lnTo>
                <a:lnTo>
                  <a:pt x="1280159" y="8508"/>
                </a:lnTo>
                <a:lnTo>
                  <a:pt x="1274953" y="7747"/>
                </a:lnTo>
                <a:close/>
              </a:path>
              <a:path w="3089148" h="448663">
                <a:moveTo>
                  <a:pt x="2801366" y="5715"/>
                </a:moveTo>
                <a:lnTo>
                  <a:pt x="2762249" y="6603"/>
                </a:lnTo>
                <a:lnTo>
                  <a:pt x="2744850" y="16764"/>
                </a:lnTo>
                <a:lnTo>
                  <a:pt x="2746152" y="21463"/>
                </a:lnTo>
                <a:lnTo>
                  <a:pt x="2747263" y="25907"/>
                </a:lnTo>
                <a:lnTo>
                  <a:pt x="2750058" y="32257"/>
                </a:lnTo>
                <a:lnTo>
                  <a:pt x="2754248" y="40513"/>
                </a:lnTo>
                <a:lnTo>
                  <a:pt x="2872867" y="276606"/>
                </a:lnTo>
                <a:lnTo>
                  <a:pt x="2872867" y="431292"/>
                </a:lnTo>
                <a:lnTo>
                  <a:pt x="2873501" y="433197"/>
                </a:lnTo>
                <a:lnTo>
                  <a:pt x="2908299" y="443102"/>
                </a:lnTo>
                <a:lnTo>
                  <a:pt x="2925445" y="443102"/>
                </a:lnTo>
                <a:lnTo>
                  <a:pt x="2961259" y="431292"/>
                </a:lnTo>
                <a:lnTo>
                  <a:pt x="2961259" y="276606"/>
                </a:lnTo>
                <a:lnTo>
                  <a:pt x="3001542" y="196342"/>
                </a:lnTo>
                <a:lnTo>
                  <a:pt x="2919730" y="196342"/>
                </a:lnTo>
                <a:lnTo>
                  <a:pt x="2915897" y="188179"/>
                </a:lnTo>
                <a:lnTo>
                  <a:pt x="2911891" y="177736"/>
                </a:lnTo>
                <a:lnTo>
                  <a:pt x="2907159" y="165702"/>
                </a:lnTo>
                <a:lnTo>
                  <a:pt x="2891282" y="128016"/>
                </a:lnTo>
                <a:lnTo>
                  <a:pt x="2842958" y="21336"/>
                </a:lnTo>
                <a:lnTo>
                  <a:pt x="2815717" y="6476"/>
                </a:lnTo>
                <a:lnTo>
                  <a:pt x="2809621" y="5969"/>
                </a:lnTo>
                <a:lnTo>
                  <a:pt x="2801366" y="5715"/>
                </a:lnTo>
                <a:close/>
              </a:path>
              <a:path w="3089148" h="448663">
                <a:moveTo>
                  <a:pt x="3041904" y="5715"/>
                </a:moveTo>
                <a:lnTo>
                  <a:pt x="3032251" y="5715"/>
                </a:lnTo>
                <a:lnTo>
                  <a:pt x="3024552" y="5975"/>
                </a:lnTo>
                <a:lnTo>
                  <a:pt x="3018789" y="6476"/>
                </a:lnTo>
                <a:lnTo>
                  <a:pt x="3012947" y="6857"/>
                </a:lnTo>
                <a:lnTo>
                  <a:pt x="3008375" y="7747"/>
                </a:lnTo>
                <a:lnTo>
                  <a:pt x="3005073" y="9144"/>
                </a:lnTo>
                <a:lnTo>
                  <a:pt x="3001772" y="10414"/>
                </a:lnTo>
                <a:lnTo>
                  <a:pt x="2999232" y="12192"/>
                </a:lnTo>
                <a:lnTo>
                  <a:pt x="2997581" y="14350"/>
                </a:lnTo>
                <a:lnTo>
                  <a:pt x="2995930" y="16382"/>
                </a:lnTo>
                <a:lnTo>
                  <a:pt x="2994533" y="19303"/>
                </a:lnTo>
                <a:lnTo>
                  <a:pt x="2993389" y="22860"/>
                </a:lnTo>
                <a:lnTo>
                  <a:pt x="2943356" y="134588"/>
                </a:lnTo>
                <a:lnTo>
                  <a:pt x="2928452" y="172274"/>
                </a:lnTo>
                <a:lnTo>
                  <a:pt x="2919730" y="196342"/>
                </a:lnTo>
                <a:lnTo>
                  <a:pt x="3001542" y="196342"/>
                </a:lnTo>
                <a:lnTo>
                  <a:pt x="3079749" y="40513"/>
                </a:lnTo>
                <a:lnTo>
                  <a:pt x="3083813" y="32512"/>
                </a:lnTo>
                <a:lnTo>
                  <a:pt x="3086481" y="26162"/>
                </a:lnTo>
                <a:lnTo>
                  <a:pt x="3087788" y="21336"/>
                </a:lnTo>
                <a:lnTo>
                  <a:pt x="3089147" y="16764"/>
                </a:lnTo>
                <a:lnTo>
                  <a:pt x="3056695" y="5865"/>
                </a:lnTo>
                <a:lnTo>
                  <a:pt x="3041904" y="5715"/>
                </a:lnTo>
                <a:close/>
              </a:path>
              <a:path w="3089148" h="448663">
                <a:moveTo>
                  <a:pt x="403097" y="5715"/>
                </a:moveTo>
                <a:lnTo>
                  <a:pt x="385825" y="5715"/>
                </a:lnTo>
                <a:lnTo>
                  <a:pt x="378713" y="6096"/>
                </a:lnTo>
                <a:lnTo>
                  <a:pt x="352424" y="13843"/>
                </a:lnTo>
                <a:lnTo>
                  <a:pt x="351028" y="15621"/>
                </a:lnTo>
                <a:lnTo>
                  <a:pt x="350393" y="17525"/>
                </a:lnTo>
                <a:lnTo>
                  <a:pt x="350393" y="283964"/>
                </a:lnTo>
                <a:lnTo>
                  <a:pt x="350753" y="297401"/>
                </a:lnTo>
                <a:lnTo>
                  <a:pt x="359407" y="347117"/>
                </a:lnTo>
                <a:lnTo>
                  <a:pt x="381985" y="391129"/>
                </a:lnTo>
                <a:lnTo>
                  <a:pt x="409372" y="417875"/>
                </a:lnTo>
                <a:lnTo>
                  <a:pt x="443214" y="435430"/>
                </a:lnTo>
                <a:lnTo>
                  <a:pt x="491066" y="446670"/>
                </a:lnTo>
                <a:lnTo>
                  <a:pt x="534715" y="448663"/>
                </a:lnTo>
                <a:lnTo>
                  <a:pt x="547116" y="447981"/>
                </a:lnTo>
                <a:lnTo>
                  <a:pt x="596625" y="438720"/>
                </a:lnTo>
                <a:lnTo>
                  <a:pt x="642139" y="416900"/>
                </a:lnTo>
                <a:lnTo>
                  <a:pt x="670461" y="390651"/>
                </a:lnTo>
                <a:lnTo>
                  <a:pt x="680117" y="376099"/>
                </a:lnTo>
                <a:lnTo>
                  <a:pt x="519825" y="376099"/>
                </a:lnTo>
                <a:lnTo>
                  <a:pt x="508798" y="374525"/>
                </a:lnTo>
                <a:lnTo>
                  <a:pt x="471006" y="358613"/>
                </a:lnTo>
                <a:lnTo>
                  <a:pt x="443011" y="314221"/>
                </a:lnTo>
                <a:lnTo>
                  <a:pt x="438404" y="275589"/>
                </a:lnTo>
                <a:lnTo>
                  <a:pt x="438404" y="17525"/>
                </a:lnTo>
                <a:lnTo>
                  <a:pt x="437769" y="15621"/>
                </a:lnTo>
                <a:lnTo>
                  <a:pt x="436244" y="13843"/>
                </a:lnTo>
                <a:lnTo>
                  <a:pt x="434847" y="11938"/>
                </a:lnTo>
                <a:lnTo>
                  <a:pt x="432434" y="10541"/>
                </a:lnTo>
                <a:lnTo>
                  <a:pt x="429132" y="9398"/>
                </a:lnTo>
                <a:lnTo>
                  <a:pt x="425704" y="8254"/>
                </a:lnTo>
                <a:lnTo>
                  <a:pt x="421258" y="7366"/>
                </a:lnTo>
                <a:lnTo>
                  <a:pt x="410082" y="6096"/>
                </a:lnTo>
                <a:lnTo>
                  <a:pt x="403097" y="5715"/>
                </a:lnTo>
                <a:close/>
              </a:path>
              <a:path w="3089148" h="448663">
                <a:moveTo>
                  <a:pt x="669670" y="5715"/>
                </a:moveTo>
                <a:lnTo>
                  <a:pt x="652653" y="5715"/>
                </a:lnTo>
                <a:lnTo>
                  <a:pt x="645541" y="6096"/>
                </a:lnTo>
                <a:lnTo>
                  <a:pt x="634237" y="7366"/>
                </a:lnTo>
                <a:lnTo>
                  <a:pt x="629666" y="8254"/>
                </a:lnTo>
                <a:lnTo>
                  <a:pt x="626363" y="9398"/>
                </a:lnTo>
                <a:lnTo>
                  <a:pt x="622934" y="10541"/>
                </a:lnTo>
                <a:lnTo>
                  <a:pt x="617110" y="283964"/>
                </a:lnTo>
                <a:lnTo>
                  <a:pt x="616708" y="292656"/>
                </a:lnTo>
                <a:lnTo>
                  <a:pt x="606900" y="331548"/>
                </a:lnTo>
                <a:lnTo>
                  <a:pt x="573841" y="366057"/>
                </a:lnTo>
                <a:lnTo>
                  <a:pt x="536275" y="375817"/>
                </a:lnTo>
                <a:lnTo>
                  <a:pt x="519825" y="376099"/>
                </a:lnTo>
                <a:lnTo>
                  <a:pt x="680117" y="376099"/>
                </a:lnTo>
                <a:lnTo>
                  <a:pt x="698558" y="331493"/>
                </a:lnTo>
                <a:lnTo>
                  <a:pt x="703978" y="293378"/>
                </a:lnTo>
                <a:lnTo>
                  <a:pt x="704342" y="17525"/>
                </a:lnTo>
                <a:lnTo>
                  <a:pt x="703707" y="15621"/>
                </a:lnTo>
                <a:lnTo>
                  <a:pt x="702309" y="13843"/>
                </a:lnTo>
                <a:lnTo>
                  <a:pt x="701039" y="11938"/>
                </a:lnTo>
                <a:lnTo>
                  <a:pt x="676656" y="6096"/>
                </a:lnTo>
                <a:lnTo>
                  <a:pt x="669670" y="5715"/>
                </a:lnTo>
                <a:close/>
              </a:path>
              <a:path w="3089148" h="448663">
                <a:moveTo>
                  <a:pt x="15875" y="342264"/>
                </a:moveTo>
                <a:lnTo>
                  <a:pt x="10540" y="342264"/>
                </a:lnTo>
                <a:lnTo>
                  <a:pt x="8508" y="342900"/>
                </a:lnTo>
                <a:lnTo>
                  <a:pt x="6857" y="344170"/>
                </a:lnTo>
                <a:lnTo>
                  <a:pt x="5206" y="345313"/>
                </a:lnTo>
                <a:lnTo>
                  <a:pt x="0" y="389382"/>
                </a:lnTo>
                <a:lnTo>
                  <a:pt x="634" y="397256"/>
                </a:lnTo>
                <a:lnTo>
                  <a:pt x="26482" y="427636"/>
                </a:lnTo>
                <a:lnTo>
                  <a:pt x="74006" y="443473"/>
                </a:lnTo>
                <a:lnTo>
                  <a:pt x="115124" y="448511"/>
                </a:lnTo>
                <a:lnTo>
                  <a:pt x="131271" y="448657"/>
                </a:lnTo>
                <a:lnTo>
                  <a:pt x="142723" y="447903"/>
                </a:lnTo>
                <a:lnTo>
                  <a:pt x="194727" y="436736"/>
                </a:lnTo>
                <a:lnTo>
                  <a:pt x="239152" y="411300"/>
                </a:lnTo>
                <a:lnTo>
                  <a:pt x="266504" y="377814"/>
                </a:lnTo>
                <a:lnTo>
                  <a:pt x="120877" y="377814"/>
                </a:lnTo>
                <a:lnTo>
                  <a:pt x="109373" y="377309"/>
                </a:lnTo>
                <a:lnTo>
                  <a:pt x="70592" y="369306"/>
                </a:lnTo>
                <a:lnTo>
                  <a:pt x="31622" y="351536"/>
                </a:lnTo>
                <a:lnTo>
                  <a:pt x="20192" y="344170"/>
                </a:lnTo>
                <a:lnTo>
                  <a:pt x="15875" y="342264"/>
                </a:lnTo>
                <a:close/>
              </a:path>
              <a:path w="3089148" h="448663">
                <a:moveTo>
                  <a:pt x="152654" y="0"/>
                </a:moveTo>
                <a:lnTo>
                  <a:pt x="104154" y="5909"/>
                </a:lnTo>
                <a:lnTo>
                  <a:pt x="68098" y="19400"/>
                </a:lnTo>
                <a:lnTo>
                  <a:pt x="37760" y="42546"/>
                </a:lnTo>
                <a:lnTo>
                  <a:pt x="15946" y="76881"/>
                </a:lnTo>
                <a:lnTo>
                  <a:pt x="7391" y="127992"/>
                </a:lnTo>
                <a:lnTo>
                  <a:pt x="8118" y="140284"/>
                </a:lnTo>
                <a:lnTo>
                  <a:pt x="18143" y="177710"/>
                </a:lnTo>
                <a:lnTo>
                  <a:pt x="40479" y="209484"/>
                </a:lnTo>
                <a:lnTo>
                  <a:pt x="71636" y="233255"/>
                </a:lnTo>
                <a:lnTo>
                  <a:pt x="106770" y="251268"/>
                </a:lnTo>
                <a:lnTo>
                  <a:pt x="143356" y="267792"/>
                </a:lnTo>
                <a:lnTo>
                  <a:pt x="154250" y="273619"/>
                </a:lnTo>
                <a:lnTo>
                  <a:pt x="184170" y="298191"/>
                </a:lnTo>
                <a:lnTo>
                  <a:pt x="191516" y="322580"/>
                </a:lnTo>
                <a:lnTo>
                  <a:pt x="191516" y="330962"/>
                </a:lnTo>
                <a:lnTo>
                  <a:pt x="189992" y="338709"/>
                </a:lnTo>
                <a:lnTo>
                  <a:pt x="186817" y="345694"/>
                </a:lnTo>
                <a:lnTo>
                  <a:pt x="183769" y="352551"/>
                </a:lnTo>
                <a:lnTo>
                  <a:pt x="146951" y="375199"/>
                </a:lnTo>
                <a:lnTo>
                  <a:pt x="120877" y="377814"/>
                </a:lnTo>
                <a:lnTo>
                  <a:pt x="266504" y="377814"/>
                </a:lnTo>
                <a:lnTo>
                  <a:pt x="280936" y="336607"/>
                </a:lnTo>
                <a:lnTo>
                  <a:pt x="282939" y="308822"/>
                </a:lnTo>
                <a:lnTo>
                  <a:pt x="282243" y="296743"/>
                </a:lnTo>
                <a:lnTo>
                  <a:pt x="271927" y="259120"/>
                </a:lnTo>
                <a:lnTo>
                  <a:pt x="249122" y="227381"/>
                </a:lnTo>
                <a:lnTo>
                  <a:pt x="217390" y="203939"/>
                </a:lnTo>
                <a:lnTo>
                  <a:pt x="182031" y="186024"/>
                </a:lnTo>
                <a:lnTo>
                  <a:pt x="145118" y="169535"/>
                </a:lnTo>
                <a:lnTo>
                  <a:pt x="134122" y="163802"/>
                </a:lnTo>
                <a:lnTo>
                  <a:pt x="104162" y="139541"/>
                </a:lnTo>
                <a:lnTo>
                  <a:pt x="96773" y="115188"/>
                </a:lnTo>
                <a:lnTo>
                  <a:pt x="96773" y="108712"/>
                </a:lnTo>
                <a:lnTo>
                  <a:pt x="97916" y="102616"/>
                </a:lnTo>
                <a:lnTo>
                  <a:pt x="100380" y="96647"/>
                </a:lnTo>
                <a:lnTo>
                  <a:pt x="102615" y="91058"/>
                </a:lnTo>
                <a:lnTo>
                  <a:pt x="136521" y="70349"/>
                </a:lnTo>
                <a:lnTo>
                  <a:pt x="257719" y="69247"/>
                </a:lnTo>
                <a:lnTo>
                  <a:pt x="257809" y="56515"/>
                </a:lnTo>
                <a:lnTo>
                  <a:pt x="257556" y="47751"/>
                </a:lnTo>
                <a:lnTo>
                  <a:pt x="257301" y="43815"/>
                </a:lnTo>
                <a:lnTo>
                  <a:pt x="256920" y="40640"/>
                </a:lnTo>
                <a:lnTo>
                  <a:pt x="256285" y="38100"/>
                </a:lnTo>
                <a:lnTo>
                  <a:pt x="255778" y="35432"/>
                </a:lnTo>
                <a:lnTo>
                  <a:pt x="220227" y="11465"/>
                </a:lnTo>
                <a:lnTo>
                  <a:pt x="177976" y="1655"/>
                </a:lnTo>
                <a:lnTo>
                  <a:pt x="165315" y="431"/>
                </a:lnTo>
                <a:lnTo>
                  <a:pt x="152654" y="0"/>
                </a:lnTo>
                <a:close/>
              </a:path>
              <a:path w="3089148" h="448663">
                <a:moveTo>
                  <a:pt x="257719" y="69247"/>
                </a:moveTo>
                <a:lnTo>
                  <a:pt x="166045" y="69247"/>
                </a:lnTo>
                <a:lnTo>
                  <a:pt x="178302" y="71056"/>
                </a:lnTo>
                <a:lnTo>
                  <a:pt x="191579" y="74381"/>
                </a:lnTo>
                <a:lnTo>
                  <a:pt x="229361" y="90297"/>
                </a:lnTo>
                <a:lnTo>
                  <a:pt x="240030" y="96647"/>
                </a:lnTo>
                <a:lnTo>
                  <a:pt x="243967" y="98171"/>
                </a:lnTo>
                <a:lnTo>
                  <a:pt x="248919" y="98171"/>
                </a:lnTo>
                <a:lnTo>
                  <a:pt x="250824" y="97536"/>
                </a:lnTo>
                <a:lnTo>
                  <a:pt x="257310" y="78636"/>
                </a:lnTo>
                <a:lnTo>
                  <a:pt x="257682" y="74295"/>
                </a:lnTo>
                <a:lnTo>
                  <a:pt x="257719" y="69247"/>
                </a:lnTo>
                <a:close/>
              </a:path>
            </a:pathLst>
          </a:custGeom>
          <a:solidFill>
            <a:srgbClr val="B32C1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90871" y="336677"/>
            <a:ext cx="122936" cy="184276"/>
          </a:xfrm>
          <a:custGeom>
            <a:avLst/>
            <a:gdLst/>
            <a:ahLst/>
            <a:cxnLst/>
            <a:rect l="l" t="t" r="r" b="b"/>
            <a:pathLst>
              <a:path w="122936" h="184276">
                <a:moveTo>
                  <a:pt x="61340" y="0"/>
                </a:moveTo>
                <a:lnTo>
                  <a:pt x="0" y="184276"/>
                </a:lnTo>
                <a:lnTo>
                  <a:pt x="122936" y="184276"/>
                </a:lnTo>
                <a:lnTo>
                  <a:pt x="61594" y="0"/>
                </a:lnTo>
                <a:lnTo>
                  <a:pt x="61340" y="0"/>
                </a:lnTo>
                <a:close/>
              </a:path>
            </a:pathLst>
          </a:custGeom>
          <a:ln w="19812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00572" y="321309"/>
            <a:ext cx="119787" cy="122936"/>
          </a:xfrm>
          <a:custGeom>
            <a:avLst/>
            <a:gdLst/>
            <a:ahLst/>
            <a:cxnLst/>
            <a:rect l="l" t="t" r="r" b="b"/>
            <a:pathLst>
              <a:path w="119787" h="122936">
                <a:moveTo>
                  <a:pt x="0" y="0"/>
                </a:moveTo>
                <a:lnTo>
                  <a:pt x="0" y="122936"/>
                </a:lnTo>
                <a:lnTo>
                  <a:pt x="44830" y="122936"/>
                </a:lnTo>
                <a:lnTo>
                  <a:pt x="86026" y="114866"/>
                </a:lnTo>
                <a:lnTo>
                  <a:pt x="118065" y="76485"/>
                </a:lnTo>
                <a:lnTo>
                  <a:pt x="119787" y="64598"/>
                </a:lnTo>
                <a:lnTo>
                  <a:pt x="118948" y="49393"/>
                </a:lnTo>
                <a:lnTo>
                  <a:pt x="93232" y="9537"/>
                </a:lnTo>
                <a:lnTo>
                  <a:pt x="63118" y="1016"/>
                </a:lnTo>
                <a:lnTo>
                  <a:pt x="57403" y="381"/>
                </a:lnTo>
                <a:lnTo>
                  <a:pt x="49529" y="0"/>
                </a:lnTo>
                <a:lnTo>
                  <a:pt x="39497" y="0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512561" y="254000"/>
            <a:ext cx="321437" cy="435355"/>
          </a:xfrm>
          <a:custGeom>
            <a:avLst/>
            <a:gdLst/>
            <a:ahLst/>
            <a:cxnLst/>
            <a:rect l="l" t="t" r="r" b="b"/>
            <a:pathLst>
              <a:path w="321437" h="435355">
                <a:moveTo>
                  <a:pt x="26035" y="0"/>
                </a:moveTo>
                <a:lnTo>
                  <a:pt x="138302" y="0"/>
                </a:lnTo>
                <a:lnTo>
                  <a:pt x="152461" y="144"/>
                </a:lnTo>
                <a:lnTo>
                  <a:pt x="199682" y="4660"/>
                </a:lnTo>
                <a:lnTo>
                  <a:pt x="239183" y="18144"/>
                </a:lnTo>
                <a:lnTo>
                  <a:pt x="276797" y="47581"/>
                </a:lnTo>
                <a:lnTo>
                  <a:pt x="293995" y="81904"/>
                </a:lnTo>
                <a:lnTo>
                  <a:pt x="298471" y="106501"/>
                </a:lnTo>
                <a:lnTo>
                  <a:pt x="298431" y="123796"/>
                </a:lnTo>
                <a:lnTo>
                  <a:pt x="289171" y="170154"/>
                </a:lnTo>
                <a:lnTo>
                  <a:pt x="264742" y="203807"/>
                </a:lnTo>
                <a:lnTo>
                  <a:pt x="232855" y="224710"/>
                </a:lnTo>
                <a:lnTo>
                  <a:pt x="222126" y="229263"/>
                </a:lnTo>
                <a:lnTo>
                  <a:pt x="221361" y="234823"/>
                </a:lnTo>
                <a:lnTo>
                  <a:pt x="256420" y="269263"/>
                </a:lnTo>
                <a:lnTo>
                  <a:pt x="274187" y="303095"/>
                </a:lnTo>
                <a:lnTo>
                  <a:pt x="313054" y="394208"/>
                </a:lnTo>
                <a:lnTo>
                  <a:pt x="321437" y="419735"/>
                </a:lnTo>
                <a:lnTo>
                  <a:pt x="321437" y="421894"/>
                </a:lnTo>
                <a:lnTo>
                  <a:pt x="321437" y="424434"/>
                </a:lnTo>
                <a:lnTo>
                  <a:pt x="320928" y="426465"/>
                </a:lnTo>
                <a:lnTo>
                  <a:pt x="320039" y="428116"/>
                </a:lnTo>
                <a:lnTo>
                  <a:pt x="319150" y="429767"/>
                </a:lnTo>
                <a:lnTo>
                  <a:pt x="317118" y="431164"/>
                </a:lnTo>
                <a:lnTo>
                  <a:pt x="313689" y="432308"/>
                </a:lnTo>
                <a:lnTo>
                  <a:pt x="310388" y="433450"/>
                </a:lnTo>
                <a:lnTo>
                  <a:pt x="263143" y="435355"/>
                </a:lnTo>
                <a:lnTo>
                  <a:pt x="255650" y="435101"/>
                </a:lnTo>
                <a:lnTo>
                  <a:pt x="229997" y="427482"/>
                </a:lnTo>
                <a:lnTo>
                  <a:pt x="228600" y="425576"/>
                </a:lnTo>
                <a:lnTo>
                  <a:pt x="227584" y="423290"/>
                </a:lnTo>
                <a:lnTo>
                  <a:pt x="226695" y="420624"/>
                </a:lnTo>
                <a:lnTo>
                  <a:pt x="187833" y="323850"/>
                </a:lnTo>
                <a:lnTo>
                  <a:pt x="169212" y="286570"/>
                </a:lnTo>
                <a:lnTo>
                  <a:pt x="129814" y="257551"/>
                </a:lnTo>
                <a:lnTo>
                  <a:pt x="88011" y="256159"/>
                </a:lnTo>
                <a:lnTo>
                  <a:pt x="88011" y="421259"/>
                </a:lnTo>
                <a:lnTo>
                  <a:pt x="88011" y="423545"/>
                </a:lnTo>
                <a:lnTo>
                  <a:pt x="78612" y="431673"/>
                </a:lnTo>
                <a:lnTo>
                  <a:pt x="75311" y="432815"/>
                </a:lnTo>
                <a:lnTo>
                  <a:pt x="70865" y="433704"/>
                </a:lnTo>
                <a:lnTo>
                  <a:pt x="65277" y="434339"/>
                </a:lnTo>
                <a:lnTo>
                  <a:pt x="59689" y="434975"/>
                </a:lnTo>
                <a:lnTo>
                  <a:pt x="52577" y="435355"/>
                </a:lnTo>
                <a:lnTo>
                  <a:pt x="43814" y="435355"/>
                </a:lnTo>
                <a:lnTo>
                  <a:pt x="35305" y="435355"/>
                </a:lnTo>
                <a:lnTo>
                  <a:pt x="28193" y="434975"/>
                </a:lnTo>
                <a:lnTo>
                  <a:pt x="22605" y="434339"/>
                </a:lnTo>
                <a:lnTo>
                  <a:pt x="16890" y="433704"/>
                </a:lnTo>
                <a:lnTo>
                  <a:pt x="12318" y="432815"/>
                </a:lnTo>
                <a:lnTo>
                  <a:pt x="9016" y="431673"/>
                </a:lnTo>
                <a:lnTo>
                  <a:pt x="5587" y="430529"/>
                </a:lnTo>
                <a:lnTo>
                  <a:pt x="3301" y="429133"/>
                </a:lnTo>
                <a:lnTo>
                  <a:pt x="1904" y="427354"/>
                </a:lnTo>
                <a:lnTo>
                  <a:pt x="635" y="425450"/>
                </a:lnTo>
                <a:lnTo>
                  <a:pt x="0" y="423545"/>
                </a:lnTo>
                <a:lnTo>
                  <a:pt x="0" y="421259"/>
                </a:lnTo>
                <a:lnTo>
                  <a:pt x="0" y="27813"/>
                </a:lnTo>
                <a:lnTo>
                  <a:pt x="0" y="18033"/>
                </a:lnTo>
                <a:lnTo>
                  <a:pt x="2412" y="10922"/>
                </a:lnTo>
                <a:lnTo>
                  <a:pt x="7492" y="6603"/>
                </a:lnTo>
                <a:lnTo>
                  <a:pt x="12446" y="2158"/>
                </a:lnTo>
                <a:lnTo>
                  <a:pt x="18668" y="0"/>
                </a:lnTo>
                <a:lnTo>
                  <a:pt x="26035" y="0"/>
                </a:lnTo>
                <a:close/>
              </a:path>
            </a:pathLst>
          </a:custGeom>
          <a:ln w="19812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97578" y="254000"/>
            <a:ext cx="504951" cy="435355"/>
          </a:xfrm>
          <a:custGeom>
            <a:avLst/>
            <a:gdLst/>
            <a:ahLst/>
            <a:cxnLst/>
            <a:rect l="l" t="t" r="r" b="b"/>
            <a:pathLst>
              <a:path w="504951" h="435355">
                <a:moveTo>
                  <a:pt x="33147" y="0"/>
                </a:moveTo>
                <a:lnTo>
                  <a:pt x="90677" y="0"/>
                </a:lnTo>
                <a:lnTo>
                  <a:pt x="104413" y="596"/>
                </a:lnTo>
                <a:lnTo>
                  <a:pt x="116138" y="2331"/>
                </a:lnTo>
                <a:lnTo>
                  <a:pt x="124460" y="4191"/>
                </a:lnTo>
                <a:lnTo>
                  <a:pt x="130937" y="6984"/>
                </a:lnTo>
                <a:lnTo>
                  <a:pt x="136271" y="10922"/>
                </a:lnTo>
                <a:lnTo>
                  <a:pt x="141605" y="14858"/>
                </a:lnTo>
                <a:lnTo>
                  <a:pt x="146050" y="19939"/>
                </a:lnTo>
                <a:lnTo>
                  <a:pt x="149606" y="26289"/>
                </a:lnTo>
                <a:lnTo>
                  <a:pt x="154634" y="36946"/>
                </a:lnTo>
                <a:lnTo>
                  <a:pt x="158996" y="49885"/>
                </a:lnTo>
                <a:lnTo>
                  <a:pt x="252730" y="308101"/>
                </a:lnTo>
                <a:lnTo>
                  <a:pt x="254126" y="308101"/>
                </a:lnTo>
                <a:lnTo>
                  <a:pt x="351282" y="50546"/>
                </a:lnTo>
                <a:lnTo>
                  <a:pt x="355723" y="37663"/>
                </a:lnTo>
                <a:lnTo>
                  <a:pt x="360728" y="26939"/>
                </a:lnTo>
                <a:lnTo>
                  <a:pt x="364236" y="20320"/>
                </a:lnTo>
                <a:lnTo>
                  <a:pt x="368300" y="15113"/>
                </a:lnTo>
                <a:lnTo>
                  <a:pt x="372872" y="11049"/>
                </a:lnTo>
                <a:lnTo>
                  <a:pt x="377444" y="6984"/>
                </a:lnTo>
                <a:lnTo>
                  <a:pt x="382777" y="4191"/>
                </a:lnTo>
                <a:lnTo>
                  <a:pt x="389000" y="2540"/>
                </a:lnTo>
                <a:lnTo>
                  <a:pt x="395350" y="889"/>
                </a:lnTo>
                <a:lnTo>
                  <a:pt x="402589" y="0"/>
                </a:lnTo>
                <a:lnTo>
                  <a:pt x="410845" y="0"/>
                </a:lnTo>
                <a:lnTo>
                  <a:pt x="470154" y="0"/>
                </a:lnTo>
                <a:lnTo>
                  <a:pt x="476123" y="0"/>
                </a:lnTo>
                <a:lnTo>
                  <a:pt x="481330" y="761"/>
                </a:lnTo>
                <a:lnTo>
                  <a:pt x="485648" y="2413"/>
                </a:lnTo>
                <a:lnTo>
                  <a:pt x="489966" y="3936"/>
                </a:lnTo>
                <a:lnTo>
                  <a:pt x="493649" y="6223"/>
                </a:lnTo>
                <a:lnTo>
                  <a:pt x="496443" y="9271"/>
                </a:lnTo>
                <a:lnTo>
                  <a:pt x="499237" y="12192"/>
                </a:lnTo>
                <a:lnTo>
                  <a:pt x="501269" y="15875"/>
                </a:lnTo>
                <a:lnTo>
                  <a:pt x="502793" y="20320"/>
                </a:lnTo>
                <a:lnTo>
                  <a:pt x="504189" y="24638"/>
                </a:lnTo>
                <a:lnTo>
                  <a:pt x="504951" y="29591"/>
                </a:lnTo>
                <a:lnTo>
                  <a:pt x="504951" y="35178"/>
                </a:lnTo>
                <a:lnTo>
                  <a:pt x="504951" y="421259"/>
                </a:lnTo>
                <a:lnTo>
                  <a:pt x="504951" y="423545"/>
                </a:lnTo>
                <a:lnTo>
                  <a:pt x="504317" y="425450"/>
                </a:lnTo>
                <a:lnTo>
                  <a:pt x="503047" y="427354"/>
                </a:lnTo>
                <a:lnTo>
                  <a:pt x="501904" y="429133"/>
                </a:lnTo>
                <a:lnTo>
                  <a:pt x="483488" y="434339"/>
                </a:lnTo>
                <a:lnTo>
                  <a:pt x="478155" y="434975"/>
                </a:lnTo>
                <a:lnTo>
                  <a:pt x="471297" y="435355"/>
                </a:lnTo>
                <a:lnTo>
                  <a:pt x="463042" y="435355"/>
                </a:lnTo>
                <a:lnTo>
                  <a:pt x="455041" y="435355"/>
                </a:lnTo>
                <a:lnTo>
                  <a:pt x="430275" y="431673"/>
                </a:lnTo>
                <a:lnTo>
                  <a:pt x="427100" y="430529"/>
                </a:lnTo>
                <a:lnTo>
                  <a:pt x="424942" y="429133"/>
                </a:lnTo>
                <a:lnTo>
                  <a:pt x="423545" y="427354"/>
                </a:lnTo>
                <a:lnTo>
                  <a:pt x="422275" y="425450"/>
                </a:lnTo>
                <a:lnTo>
                  <a:pt x="421513" y="423545"/>
                </a:lnTo>
                <a:lnTo>
                  <a:pt x="421513" y="421259"/>
                </a:lnTo>
                <a:lnTo>
                  <a:pt x="421513" y="68706"/>
                </a:lnTo>
                <a:lnTo>
                  <a:pt x="420877" y="68706"/>
                </a:lnTo>
                <a:lnTo>
                  <a:pt x="295275" y="420877"/>
                </a:lnTo>
                <a:lnTo>
                  <a:pt x="294386" y="423799"/>
                </a:lnTo>
                <a:lnTo>
                  <a:pt x="292988" y="426212"/>
                </a:lnTo>
                <a:lnTo>
                  <a:pt x="290957" y="428116"/>
                </a:lnTo>
                <a:lnTo>
                  <a:pt x="288925" y="430022"/>
                </a:lnTo>
                <a:lnTo>
                  <a:pt x="286258" y="431546"/>
                </a:lnTo>
                <a:lnTo>
                  <a:pt x="282701" y="432688"/>
                </a:lnTo>
                <a:lnTo>
                  <a:pt x="279273" y="433832"/>
                </a:lnTo>
                <a:lnTo>
                  <a:pt x="274827" y="434466"/>
                </a:lnTo>
                <a:lnTo>
                  <a:pt x="269494" y="434848"/>
                </a:lnTo>
                <a:lnTo>
                  <a:pt x="264160" y="435228"/>
                </a:lnTo>
                <a:lnTo>
                  <a:pt x="257683" y="435355"/>
                </a:lnTo>
                <a:lnTo>
                  <a:pt x="250062" y="435355"/>
                </a:lnTo>
                <a:lnTo>
                  <a:pt x="242443" y="435355"/>
                </a:lnTo>
                <a:lnTo>
                  <a:pt x="236093" y="435101"/>
                </a:lnTo>
                <a:lnTo>
                  <a:pt x="230632" y="434466"/>
                </a:lnTo>
                <a:lnTo>
                  <a:pt x="225298" y="433959"/>
                </a:lnTo>
                <a:lnTo>
                  <a:pt x="220852" y="433070"/>
                </a:lnTo>
                <a:lnTo>
                  <a:pt x="217424" y="431800"/>
                </a:lnTo>
                <a:lnTo>
                  <a:pt x="213995" y="430529"/>
                </a:lnTo>
                <a:lnTo>
                  <a:pt x="205232" y="420877"/>
                </a:lnTo>
                <a:lnTo>
                  <a:pt x="83947" y="68706"/>
                </a:lnTo>
                <a:lnTo>
                  <a:pt x="83312" y="68706"/>
                </a:lnTo>
                <a:lnTo>
                  <a:pt x="83312" y="421259"/>
                </a:lnTo>
                <a:lnTo>
                  <a:pt x="83312" y="423545"/>
                </a:lnTo>
                <a:lnTo>
                  <a:pt x="61722" y="434339"/>
                </a:lnTo>
                <a:lnTo>
                  <a:pt x="56514" y="434975"/>
                </a:lnTo>
                <a:lnTo>
                  <a:pt x="49784" y="435355"/>
                </a:lnTo>
                <a:lnTo>
                  <a:pt x="41529" y="435355"/>
                </a:lnTo>
                <a:lnTo>
                  <a:pt x="33400" y="435355"/>
                </a:lnTo>
                <a:lnTo>
                  <a:pt x="8509" y="431673"/>
                </a:lnTo>
                <a:lnTo>
                  <a:pt x="5207" y="430529"/>
                </a:lnTo>
                <a:lnTo>
                  <a:pt x="3048" y="429133"/>
                </a:lnTo>
                <a:lnTo>
                  <a:pt x="1777" y="427354"/>
                </a:lnTo>
                <a:lnTo>
                  <a:pt x="508" y="425450"/>
                </a:lnTo>
                <a:lnTo>
                  <a:pt x="0" y="423545"/>
                </a:lnTo>
                <a:lnTo>
                  <a:pt x="0" y="421259"/>
                </a:lnTo>
                <a:lnTo>
                  <a:pt x="0" y="35178"/>
                </a:lnTo>
                <a:lnTo>
                  <a:pt x="1870" y="21182"/>
                </a:lnTo>
                <a:lnTo>
                  <a:pt x="7579" y="10570"/>
                </a:lnTo>
                <a:lnTo>
                  <a:pt x="18349" y="2901"/>
                </a:lnTo>
                <a:lnTo>
                  <a:pt x="30718" y="62"/>
                </a:lnTo>
                <a:lnTo>
                  <a:pt x="33147" y="0"/>
                </a:lnTo>
                <a:close/>
              </a:path>
            </a:pathLst>
          </a:custGeom>
          <a:ln w="19812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898646" y="254000"/>
            <a:ext cx="504951" cy="435355"/>
          </a:xfrm>
          <a:custGeom>
            <a:avLst/>
            <a:gdLst/>
            <a:ahLst/>
            <a:cxnLst/>
            <a:rect l="l" t="t" r="r" b="b"/>
            <a:pathLst>
              <a:path w="504951" h="435355">
                <a:moveTo>
                  <a:pt x="33146" y="0"/>
                </a:moveTo>
                <a:lnTo>
                  <a:pt x="90677" y="0"/>
                </a:lnTo>
                <a:lnTo>
                  <a:pt x="104413" y="596"/>
                </a:lnTo>
                <a:lnTo>
                  <a:pt x="116138" y="2331"/>
                </a:lnTo>
                <a:lnTo>
                  <a:pt x="124459" y="4191"/>
                </a:lnTo>
                <a:lnTo>
                  <a:pt x="130937" y="6984"/>
                </a:lnTo>
                <a:lnTo>
                  <a:pt x="136270" y="10922"/>
                </a:lnTo>
                <a:lnTo>
                  <a:pt x="141604" y="14858"/>
                </a:lnTo>
                <a:lnTo>
                  <a:pt x="146050" y="19939"/>
                </a:lnTo>
                <a:lnTo>
                  <a:pt x="149605" y="26289"/>
                </a:lnTo>
                <a:lnTo>
                  <a:pt x="154634" y="36946"/>
                </a:lnTo>
                <a:lnTo>
                  <a:pt x="158996" y="49885"/>
                </a:lnTo>
                <a:lnTo>
                  <a:pt x="252729" y="308101"/>
                </a:lnTo>
                <a:lnTo>
                  <a:pt x="254126" y="308101"/>
                </a:lnTo>
                <a:lnTo>
                  <a:pt x="351281" y="50546"/>
                </a:lnTo>
                <a:lnTo>
                  <a:pt x="355723" y="37663"/>
                </a:lnTo>
                <a:lnTo>
                  <a:pt x="360728" y="26939"/>
                </a:lnTo>
                <a:lnTo>
                  <a:pt x="395350" y="889"/>
                </a:lnTo>
                <a:lnTo>
                  <a:pt x="402589" y="0"/>
                </a:lnTo>
                <a:lnTo>
                  <a:pt x="410844" y="0"/>
                </a:lnTo>
                <a:lnTo>
                  <a:pt x="470153" y="0"/>
                </a:lnTo>
                <a:lnTo>
                  <a:pt x="476123" y="0"/>
                </a:lnTo>
                <a:lnTo>
                  <a:pt x="481329" y="761"/>
                </a:lnTo>
                <a:lnTo>
                  <a:pt x="485648" y="2413"/>
                </a:lnTo>
                <a:lnTo>
                  <a:pt x="489965" y="3936"/>
                </a:lnTo>
                <a:lnTo>
                  <a:pt x="493649" y="6223"/>
                </a:lnTo>
                <a:lnTo>
                  <a:pt x="496442" y="9271"/>
                </a:lnTo>
                <a:lnTo>
                  <a:pt x="499237" y="12192"/>
                </a:lnTo>
                <a:lnTo>
                  <a:pt x="501268" y="15875"/>
                </a:lnTo>
                <a:lnTo>
                  <a:pt x="502792" y="20320"/>
                </a:lnTo>
                <a:lnTo>
                  <a:pt x="504189" y="24638"/>
                </a:lnTo>
                <a:lnTo>
                  <a:pt x="504951" y="29591"/>
                </a:lnTo>
                <a:lnTo>
                  <a:pt x="504951" y="35178"/>
                </a:lnTo>
                <a:lnTo>
                  <a:pt x="504951" y="421259"/>
                </a:lnTo>
                <a:lnTo>
                  <a:pt x="504951" y="423545"/>
                </a:lnTo>
                <a:lnTo>
                  <a:pt x="504316" y="425450"/>
                </a:lnTo>
                <a:lnTo>
                  <a:pt x="503046" y="427354"/>
                </a:lnTo>
                <a:lnTo>
                  <a:pt x="501903" y="429133"/>
                </a:lnTo>
                <a:lnTo>
                  <a:pt x="483488" y="434339"/>
                </a:lnTo>
                <a:lnTo>
                  <a:pt x="478154" y="434975"/>
                </a:lnTo>
                <a:lnTo>
                  <a:pt x="471296" y="435355"/>
                </a:lnTo>
                <a:lnTo>
                  <a:pt x="463041" y="435355"/>
                </a:lnTo>
                <a:lnTo>
                  <a:pt x="455040" y="435355"/>
                </a:lnTo>
                <a:lnTo>
                  <a:pt x="448309" y="434975"/>
                </a:lnTo>
                <a:lnTo>
                  <a:pt x="442975" y="434339"/>
                </a:lnTo>
                <a:lnTo>
                  <a:pt x="437641" y="433704"/>
                </a:lnTo>
                <a:lnTo>
                  <a:pt x="433324" y="432815"/>
                </a:lnTo>
                <a:lnTo>
                  <a:pt x="430275" y="431673"/>
                </a:lnTo>
                <a:lnTo>
                  <a:pt x="427100" y="430529"/>
                </a:lnTo>
                <a:lnTo>
                  <a:pt x="424941" y="429133"/>
                </a:lnTo>
                <a:lnTo>
                  <a:pt x="423544" y="427354"/>
                </a:lnTo>
                <a:lnTo>
                  <a:pt x="422275" y="425450"/>
                </a:lnTo>
                <a:lnTo>
                  <a:pt x="421513" y="423545"/>
                </a:lnTo>
                <a:lnTo>
                  <a:pt x="421513" y="421259"/>
                </a:lnTo>
                <a:lnTo>
                  <a:pt x="421513" y="68706"/>
                </a:lnTo>
                <a:lnTo>
                  <a:pt x="420877" y="68706"/>
                </a:lnTo>
                <a:lnTo>
                  <a:pt x="295275" y="420877"/>
                </a:lnTo>
                <a:lnTo>
                  <a:pt x="294386" y="423799"/>
                </a:lnTo>
                <a:lnTo>
                  <a:pt x="292988" y="426212"/>
                </a:lnTo>
                <a:lnTo>
                  <a:pt x="290956" y="428116"/>
                </a:lnTo>
                <a:lnTo>
                  <a:pt x="288925" y="430022"/>
                </a:lnTo>
                <a:lnTo>
                  <a:pt x="286257" y="431546"/>
                </a:lnTo>
                <a:lnTo>
                  <a:pt x="282701" y="432688"/>
                </a:lnTo>
                <a:lnTo>
                  <a:pt x="279273" y="433832"/>
                </a:lnTo>
                <a:lnTo>
                  <a:pt x="274827" y="434466"/>
                </a:lnTo>
                <a:lnTo>
                  <a:pt x="269493" y="434848"/>
                </a:lnTo>
                <a:lnTo>
                  <a:pt x="264159" y="435228"/>
                </a:lnTo>
                <a:lnTo>
                  <a:pt x="257682" y="435355"/>
                </a:lnTo>
                <a:lnTo>
                  <a:pt x="250062" y="435355"/>
                </a:lnTo>
                <a:lnTo>
                  <a:pt x="242442" y="435355"/>
                </a:lnTo>
                <a:lnTo>
                  <a:pt x="236092" y="435101"/>
                </a:lnTo>
                <a:lnTo>
                  <a:pt x="230631" y="434466"/>
                </a:lnTo>
                <a:lnTo>
                  <a:pt x="225298" y="433959"/>
                </a:lnTo>
                <a:lnTo>
                  <a:pt x="220852" y="433070"/>
                </a:lnTo>
                <a:lnTo>
                  <a:pt x="217424" y="431800"/>
                </a:lnTo>
                <a:lnTo>
                  <a:pt x="213994" y="430529"/>
                </a:lnTo>
                <a:lnTo>
                  <a:pt x="205231" y="420877"/>
                </a:lnTo>
                <a:lnTo>
                  <a:pt x="83946" y="68706"/>
                </a:lnTo>
                <a:lnTo>
                  <a:pt x="83312" y="68706"/>
                </a:lnTo>
                <a:lnTo>
                  <a:pt x="83312" y="421259"/>
                </a:lnTo>
                <a:lnTo>
                  <a:pt x="83312" y="423545"/>
                </a:lnTo>
                <a:lnTo>
                  <a:pt x="61721" y="434339"/>
                </a:lnTo>
                <a:lnTo>
                  <a:pt x="56514" y="434975"/>
                </a:lnTo>
                <a:lnTo>
                  <a:pt x="49783" y="435355"/>
                </a:lnTo>
                <a:lnTo>
                  <a:pt x="41528" y="435355"/>
                </a:lnTo>
                <a:lnTo>
                  <a:pt x="33400" y="435355"/>
                </a:lnTo>
                <a:lnTo>
                  <a:pt x="8508" y="431673"/>
                </a:lnTo>
                <a:lnTo>
                  <a:pt x="5206" y="430529"/>
                </a:lnTo>
                <a:lnTo>
                  <a:pt x="3048" y="429133"/>
                </a:lnTo>
                <a:lnTo>
                  <a:pt x="1777" y="427354"/>
                </a:lnTo>
                <a:lnTo>
                  <a:pt x="507" y="425450"/>
                </a:lnTo>
                <a:lnTo>
                  <a:pt x="0" y="423545"/>
                </a:lnTo>
                <a:lnTo>
                  <a:pt x="0" y="421259"/>
                </a:lnTo>
                <a:lnTo>
                  <a:pt x="0" y="35178"/>
                </a:lnTo>
                <a:lnTo>
                  <a:pt x="1870" y="21182"/>
                </a:lnTo>
                <a:lnTo>
                  <a:pt x="7579" y="10570"/>
                </a:lnTo>
                <a:lnTo>
                  <a:pt x="18349" y="2901"/>
                </a:lnTo>
                <a:lnTo>
                  <a:pt x="30718" y="62"/>
                </a:lnTo>
                <a:lnTo>
                  <a:pt x="33146" y="0"/>
                </a:lnTo>
                <a:close/>
              </a:path>
            </a:pathLst>
          </a:custGeom>
          <a:ln w="19812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844666" y="251968"/>
            <a:ext cx="344297" cy="437387"/>
          </a:xfrm>
          <a:custGeom>
            <a:avLst/>
            <a:gdLst/>
            <a:ahLst/>
            <a:cxnLst/>
            <a:rect l="l" t="t" r="r" b="b"/>
            <a:pathLst>
              <a:path w="344297" h="437387">
                <a:moveTo>
                  <a:pt x="46228" y="0"/>
                </a:moveTo>
                <a:lnTo>
                  <a:pt x="56515" y="0"/>
                </a:lnTo>
                <a:lnTo>
                  <a:pt x="64770" y="253"/>
                </a:lnTo>
                <a:lnTo>
                  <a:pt x="70866" y="761"/>
                </a:lnTo>
                <a:lnTo>
                  <a:pt x="76962" y="1142"/>
                </a:lnTo>
                <a:lnTo>
                  <a:pt x="146431" y="122300"/>
                </a:lnTo>
                <a:lnTo>
                  <a:pt x="162308" y="159987"/>
                </a:lnTo>
                <a:lnTo>
                  <a:pt x="171046" y="182464"/>
                </a:lnTo>
                <a:lnTo>
                  <a:pt x="174879" y="190626"/>
                </a:lnTo>
                <a:lnTo>
                  <a:pt x="189849" y="150618"/>
                </a:lnTo>
                <a:lnTo>
                  <a:pt x="248538" y="17145"/>
                </a:lnTo>
                <a:lnTo>
                  <a:pt x="249682" y="13588"/>
                </a:lnTo>
                <a:lnTo>
                  <a:pt x="251079" y="10667"/>
                </a:lnTo>
                <a:lnTo>
                  <a:pt x="252730" y="8635"/>
                </a:lnTo>
                <a:lnTo>
                  <a:pt x="254381" y="6476"/>
                </a:lnTo>
                <a:lnTo>
                  <a:pt x="256921" y="4699"/>
                </a:lnTo>
                <a:lnTo>
                  <a:pt x="260223" y="3428"/>
                </a:lnTo>
                <a:lnTo>
                  <a:pt x="263525" y="2031"/>
                </a:lnTo>
                <a:lnTo>
                  <a:pt x="268097" y="1142"/>
                </a:lnTo>
                <a:lnTo>
                  <a:pt x="273938" y="761"/>
                </a:lnTo>
                <a:lnTo>
                  <a:pt x="279781" y="253"/>
                </a:lnTo>
                <a:lnTo>
                  <a:pt x="287400" y="0"/>
                </a:lnTo>
                <a:lnTo>
                  <a:pt x="297053" y="0"/>
                </a:lnTo>
                <a:lnTo>
                  <a:pt x="338582" y="2921"/>
                </a:lnTo>
                <a:lnTo>
                  <a:pt x="344297" y="11049"/>
                </a:lnTo>
                <a:lnTo>
                  <a:pt x="342900" y="15748"/>
                </a:lnTo>
                <a:lnTo>
                  <a:pt x="341630" y="20447"/>
                </a:lnTo>
                <a:lnTo>
                  <a:pt x="338963" y="26797"/>
                </a:lnTo>
                <a:lnTo>
                  <a:pt x="334899" y="34798"/>
                </a:lnTo>
                <a:lnTo>
                  <a:pt x="216408" y="270890"/>
                </a:lnTo>
                <a:lnTo>
                  <a:pt x="216408" y="423290"/>
                </a:lnTo>
                <a:lnTo>
                  <a:pt x="216408" y="425576"/>
                </a:lnTo>
                <a:lnTo>
                  <a:pt x="215646" y="427481"/>
                </a:lnTo>
                <a:lnTo>
                  <a:pt x="214122" y="429386"/>
                </a:lnTo>
                <a:lnTo>
                  <a:pt x="212725" y="431164"/>
                </a:lnTo>
                <a:lnTo>
                  <a:pt x="210312" y="432561"/>
                </a:lnTo>
                <a:lnTo>
                  <a:pt x="207010" y="433704"/>
                </a:lnTo>
                <a:lnTo>
                  <a:pt x="203581" y="434847"/>
                </a:lnTo>
                <a:lnTo>
                  <a:pt x="199136" y="435736"/>
                </a:lnTo>
                <a:lnTo>
                  <a:pt x="193421" y="436371"/>
                </a:lnTo>
                <a:lnTo>
                  <a:pt x="187706" y="437006"/>
                </a:lnTo>
                <a:lnTo>
                  <a:pt x="180594" y="437387"/>
                </a:lnTo>
                <a:lnTo>
                  <a:pt x="172212" y="437387"/>
                </a:lnTo>
                <a:lnTo>
                  <a:pt x="163449" y="437387"/>
                </a:lnTo>
                <a:lnTo>
                  <a:pt x="156337" y="437006"/>
                </a:lnTo>
                <a:lnTo>
                  <a:pt x="150749" y="436371"/>
                </a:lnTo>
                <a:lnTo>
                  <a:pt x="145161" y="435736"/>
                </a:lnTo>
                <a:lnTo>
                  <a:pt x="128016" y="425576"/>
                </a:lnTo>
                <a:lnTo>
                  <a:pt x="128016" y="423290"/>
                </a:lnTo>
                <a:lnTo>
                  <a:pt x="128016" y="270890"/>
                </a:lnTo>
                <a:lnTo>
                  <a:pt x="9398" y="34798"/>
                </a:lnTo>
                <a:lnTo>
                  <a:pt x="5207" y="26542"/>
                </a:lnTo>
                <a:lnTo>
                  <a:pt x="2412" y="20192"/>
                </a:lnTo>
                <a:lnTo>
                  <a:pt x="1270" y="15621"/>
                </a:lnTo>
                <a:lnTo>
                  <a:pt x="0" y="11049"/>
                </a:lnTo>
                <a:lnTo>
                  <a:pt x="635" y="7620"/>
                </a:lnTo>
                <a:lnTo>
                  <a:pt x="41935" y="11"/>
                </a:lnTo>
                <a:lnTo>
                  <a:pt x="46228" y="0"/>
                </a:lnTo>
                <a:close/>
              </a:path>
            </a:pathLst>
          </a:custGeom>
          <a:ln w="19811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057266" y="251968"/>
            <a:ext cx="399796" cy="437387"/>
          </a:xfrm>
          <a:custGeom>
            <a:avLst/>
            <a:gdLst/>
            <a:ahLst/>
            <a:cxnLst/>
            <a:rect l="l" t="t" r="r" b="b"/>
            <a:pathLst>
              <a:path w="399796" h="437387">
                <a:moveTo>
                  <a:pt x="196215" y="0"/>
                </a:moveTo>
                <a:lnTo>
                  <a:pt x="235585" y="888"/>
                </a:lnTo>
                <a:lnTo>
                  <a:pt x="245999" y="2921"/>
                </a:lnTo>
                <a:lnTo>
                  <a:pt x="250317" y="4063"/>
                </a:lnTo>
                <a:lnTo>
                  <a:pt x="260223" y="18414"/>
                </a:lnTo>
                <a:lnTo>
                  <a:pt x="394208" y="402589"/>
                </a:lnTo>
                <a:lnTo>
                  <a:pt x="396875" y="410590"/>
                </a:lnTo>
                <a:lnTo>
                  <a:pt x="398525" y="416940"/>
                </a:lnTo>
                <a:lnTo>
                  <a:pt x="399161" y="421639"/>
                </a:lnTo>
                <a:lnTo>
                  <a:pt x="399796" y="426338"/>
                </a:lnTo>
                <a:lnTo>
                  <a:pt x="358133" y="437387"/>
                </a:lnTo>
                <a:lnTo>
                  <a:pt x="343344" y="437290"/>
                </a:lnTo>
                <a:lnTo>
                  <a:pt x="332277" y="436946"/>
                </a:lnTo>
                <a:lnTo>
                  <a:pt x="324612" y="436498"/>
                </a:lnTo>
                <a:lnTo>
                  <a:pt x="319786" y="435863"/>
                </a:lnTo>
                <a:lnTo>
                  <a:pt x="316484" y="434847"/>
                </a:lnTo>
                <a:lnTo>
                  <a:pt x="313055" y="433831"/>
                </a:lnTo>
                <a:lnTo>
                  <a:pt x="306070" y="423671"/>
                </a:lnTo>
                <a:lnTo>
                  <a:pt x="276987" y="336549"/>
                </a:lnTo>
                <a:lnTo>
                  <a:pt x="114173" y="336549"/>
                </a:lnTo>
                <a:lnTo>
                  <a:pt x="86741" y="421258"/>
                </a:lnTo>
                <a:lnTo>
                  <a:pt x="85852" y="424433"/>
                </a:lnTo>
                <a:lnTo>
                  <a:pt x="84709" y="427100"/>
                </a:lnTo>
                <a:lnTo>
                  <a:pt x="83185" y="429132"/>
                </a:lnTo>
                <a:lnTo>
                  <a:pt x="81787" y="431291"/>
                </a:lnTo>
                <a:lnTo>
                  <a:pt x="79375" y="432942"/>
                </a:lnTo>
                <a:lnTo>
                  <a:pt x="48768" y="437387"/>
                </a:lnTo>
                <a:lnTo>
                  <a:pt x="39243" y="437387"/>
                </a:lnTo>
                <a:lnTo>
                  <a:pt x="28956" y="437387"/>
                </a:lnTo>
                <a:lnTo>
                  <a:pt x="20828" y="437006"/>
                </a:lnTo>
                <a:lnTo>
                  <a:pt x="15112" y="436371"/>
                </a:lnTo>
                <a:lnTo>
                  <a:pt x="9271" y="435736"/>
                </a:lnTo>
                <a:lnTo>
                  <a:pt x="5207" y="434085"/>
                </a:lnTo>
                <a:lnTo>
                  <a:pt x="3048" y="431545"/>
                </a:lnTo>
                <a:lnTo>
                  <a:pt x="762" y="428878"/>
                </a:lnTo>
                <a:lnTo>
                  <a:pt x="0" y="425322"/>
                </a:lnTo>
                <a:lnTo>
                  <a:pt x="635" y="420623"/>
                </a:lnTo>
                <a:lnTo>
                  <a:pt x="1397" y="415924"/>
                </a:lnTo>
                <a:lnTo>
                  <a:pt x="139319" y="17399"/>
                </a:lnTo>
                <a:lnTo>
                  <a:pt x="144018" y="8254"/>
                </a:lnTo>
                <a:lnTo>
                  <a:pt x="145796" y="5841"/>
                </a:lnTo>
                <a:lnTo>
                  <a:pt x="148590" y="4063"/>
                </a:lnTo>
                <a:lnTo>
                  <a:pt x="152527" y="2921"/>
                </a:lnTo>
                <a:lnTo>
                  <a:pt x="156463" y="1650"/>
                </a:lnTo>
                <a:lnTo>
                  <a:pt x="161925" y="888"/>
                </a:lnTo>
                <a:lnTo>
                  <a:pt x="168783" y="507"/>
                </a:lnTo>
                <a:lnTo>
                  <a:pt x="179870" y="180"/>
                </a:lnTo>
                <a:lnTo>
                  <a:pt x="193733" y="4"/>
                </a:lnTo>
                <a:lnTo>
                  <a:pt x="196215" y="0"/>
                </a:lnTo>
                <a:close/>
              </a:path>
            </a:pathLst>
          </a:custGeom>
          <a:ln w="19812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450209" y="251968"/>
            <a:ext cx="353949" cy="442948"/>
          </a:xfrm>
          <a:custGeom>
            <a:avLst/>
            <a:gdLst/>
            <a:ahLst/>
            <a:cxnLst/>
            <a:rect l="l" t="t" r="r" b="b"/>
            <a:pathLst>
              <a:path w="353949" h="442948">
                <a:moveTo>
                  <a:pt x="44195" y="0"/>
                </a:moveTo>
                <a:lnTo>
                  <a:pt x="52704" y="0"/>
                </a:lnTo>
                <a:lnTo>
                  <a:pt x="59689" y="380"/>
                </a:lnTo>
                <a:lnTo>
                  <a:pt x="85851" y="8127"/>
                </a:lnTo>
                <a:lnTo>
                  <a:pt x="87375" y="9905"/>
                </a:lnTo>
                <a:lnTo>
                  <a:pt x="88011" y="11810"/>
                </a:lnTo>
                <a:lnTo>
                  <a:pt x="88011" y="14097"/>
                </a:lnTo>
                <a:lnTo>
                  <a:pt x="88011" y="269874"/>
                </a:lnTo>
                <a:lnTo>
                  <a:pt x="92618" y="308506"/>
                </a:lnTo>
                <a:lnTo>
                  <a:pt x="110276" y="343328"/>
                </a:lnTo>
                <a:lnTo>
                  <a:pt x="145929" y="365465"/>
                </a:lnTo>
                <a:lnTo>
                  <a:pt x="169432" y="370384"/>
                </a:lnTo>
                <a:lnTo>
                  <a:pt x="185882" y="370102"/>
                </a:lnTo>
                <a:lnTo>
                  <a:pt x="223448" y="360342"/>
                </a:lnTo>
                <a:lnTo>
                  <a:pt x="256507" y="325833"/>
                </a:lnTo>
                <a:lnTo>
                  <a:pt x="266315" y="286941"/>
                </a:lnTo>
                <a:lnTo>
                  <a:pt x="266826" y="14097"/>
                </a:lnTo>
                <a:lnTo>
                  <a:pt x="266826" y="11810"/>
                </a:lnTo>
                <a:lnTo>
                  <a:pt x="267588" y="9905"/>
                </a:lnTo>
                <a:lnTo>
                  <a:pt x="268858" y="8127"/>
                </a:lnTo>
                <a:lnTo>
                  <a:pt x="270255" y="6223"/>
                </a:lnTo>
                <a:lnTo>
                  <a:pt x="272541" y="4825"/>
                </a:lnTo>
                <a:lnTo>
                  <a:pt x="275970" y="3682"/>
                </a:lnTo>
                <a:lnTo>
                  <a:pt x="279273" y="2539"/>
                </a:lnTo>
                <a:lnTo>
                  <a:pt x="283844" y="1650"/>
                </a:lnTo>
                <a:lnTo>
                  <a:pt x="289432" y="1015"/>
                </a:lnTo>
                <a:lnTo>
                  <a:pt x="295148" y="380"/>
                </a:lnTo>
                <a:lnTo>
                  <a:pt x="302260" y="0"/>
                </a:lnTo>
                <a:lnTo>
                  <a:pt x="310768" y="0"/>
                </a:lnTo>
                <a:lnTo>
                  <a:pt x="319277" y="0"/>
                </a:lnTo>
                <a:lnTo>
                  <a:pt x="351916" y="8127"/>
                </a:lnTo>
                <a:lnTo>
                  <a:pt x="353313" y="9905"/>
                </a:lnTo>
                <a:lnTo>
                  <a:pt x="353949" y="11810"/>
                </a:lnTo>
                <a:lnTo>
                  <a:pt x="353949" y="14097"/>
                </a:lnTo>
                <a:lnTo>
                  <a:pt x="353949" y="273938"/>
                </a:lnTo>
                <a:lnTo>
                  <a:pt x="350689" y="313579"/>
                </a:lnTo>
                <a:lnTo>
                  <a:pt x="339213" y="351820"/>
                </a:lnTo>
                <a:lnTo>
                  <a:pt x="320068" y="384936"/>
                </a:lnTo>
                <a:lnTo>
                  <a:pt x="291746" y="411185"/>
                </a:lnTo>
                <a:lnTo>
                  <a:pt x="246232" y="433005"/>
                </a:lnTo>
                <a:lnTo>
                  <a:pt x="208962" y="440986"/>
                </a:lnTo>
                <a:lnTo>
                  <a:pt x="184322" y="442948"/>
                </a:lnTo>
                <a:lnTo>
                  <a:pt x="168299" y="442773"/>
                </a:lnTo>
                <a:lnTo>
                  <a:pt x="128650" y="439320"/>
                </a:lnTo>
                <a:lnTo>
                  <a:pt x="80174" y="424379"/>
                </a:lnTo>
                <a:lnTo>
                  <a:pt x="40074" y="395359"/>
                </a:lnTo>
                <a:lnTo>
                  <a:pt x="13165" y="353265"/>
                </a:lnTo>
                <a:lnTo>
                  <a:pt x="1404" y="304631"/>
                </a:lnTo>
                <a:lnTo>
                  <a:pt x="0" y="14097"/>
                </a:lnTo>
                <a:lnTo>
                  <a:pt x="0" y="11810"/>
                </a:lnTo>
                <a:lnTo>
                  <a:pt x="635" y="9905"/>
                </a:lnTo>
                <a:lnTo>
                  <a:pt x="2031" y="8127"/>
                </a:lnTo>
                <a:lnTo>
                  <a:pt x="3301" y="6223"/>
                </a:lnTo>
                <a:lnTo>
                  <a:pt x="35432" y="0"/>
                </a:lnTo>
                <a:lnTo>
                  <a:pt x="44195" y="0"/>
                </a:lnTo>
                <a:close/>
              </a:path>
            </a:pathLst>
          </a:custGeom>
          <a:ln w="19811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99816" y="246252"/>
            <a:ext cx="282939" cy="448657"/>
          </a:xfrm>
          <a:custGeom>
            <a:avLst/>
            <a:gdLst/>
            <a:ahLst/>
            <a:cxnLst/>
            <a:rect l="l" t="t" r="r" b="b"/>
            <a:pathLst>
              <a:path w="282939" h="448657">
                <a:moveTo>
                  <a:pt x="152654" y="0"/>
                </a:moveTo>
                <a:lnTo>
                  <a:pt x="192956" y="4114"/>
                </a:lnTo>
                <a:lnTo>
                  <a:pt x="230829" y="15430"/>
                </a:lnTo>
                <a:lnTo>
                  <a:pt x="256285" y="38100"/>
                </a:lnTo>
                <a:lnTo>
                  <a:pt x="256920" y="40640"/>
                </a:lnTo>
                <a:lnTo>
                  <a:pt x="257301" y="43815"/>
                </a:lnTo>
                <a:lnTo>
                  <a:pt x="257556" y="47751"/>
                </a:lnTo>
                <a:lnTo>
                  <a:pt x="257682" y="51689"/>
                </a:lnTo>
                <a:lnTo>
                  <a:pt x="257809" y="56515"/>
                </a:lnTo>
                <a:lnTo>
                  <a:pt x="257809" y="62356"/>
                </a:lnTo>
                <a:lnTo>
                  <a:pt x="257809" y="68833"/>
                </a:lnTo>
                <a:lnTo>
                  <a:pt x="257682" y="74295"/>
                </a:lnTo>
                <a:lnTo>
                  <a:pt x="257301" y="78740"/>
                </a:lnTo>
                <a:lnTo>
                  <a:pt x="257047" y="83185"/>
                </a:lnTo>
                <a:lnTo>
                  <a:pt x="256412" y="86868"/>
                </a:lnTo>
                <a:lnTo>
                  <a:pt x="255650" y="89789"/>
                </a:lnTo>
                <a:lnTo>
                  <a:pt x="254888" y="92710"/>
                </a:lnTo>
                <a:lnTo>
                  <a:pt x="253745" y="94869"/>
                </a:lnTo>
                <a:lnTo>
                  <a:pt x="252348" y="96139"/>
                </a:lnTo>
                <a:lnTo>
                  <a:pt x="250824" y="97536"/>
                </a:lnTo>
                <a:lnTo>
                  <a:pt x="248919" y="98171"/>
                </a:lnTo>
                <a:lnTo>
                  <a:pt x="246506" y="98171"/>
                </a:lnTo>
                <a:lnTo>
                  <a:pt x="243967" y="98171"/>
                </a:lnTo>
                <a:lnTo>
                  <a:pt x="240030" y="96647"/>
                </a:lnTo>
                <a:lnTo>
                  <a:pt x="234695" y="93472"/>
                </a:lnTo>
                <a:lnTo>
                  <a:pt x="229361" y="90297"/>
                </a:lnTo>
                <a:lnTo>
                  <a:pt x="191579" y="74381"/>
                </a:lnTo>
                <a:lnTo>
                  <a:pt x="166045" y="69247"/>
                </a:lnTo>
                <a:lnTo>
                  <a:pt x="148099" y="69263"/>
                </a:lnTo>
                <a:lnTo>
                  <a:pt x="106171" y="86105"/>
                </a:lnTo>
                <a:lnTo>
                  <a:pt x="100329" y="96774"/>
                </a:lnTo>
                <a:lnTo>
                  <a:pt x="97916" y="102616"/>
                </a:lnTo>
                <a:lnTo>
                  <a:pt x="96773" y="108712"/>
                </a:lnTo>
                <a:lnTo>
                  <a:pt x="96773" y="115188"/>
                </a:lnTo>
                <a:lnTo>
                  <a:pt x="122503" y="156865"/>
                </a:lnTo>
                <a:lnTo>
                  <a:pt x="160126" y="176203"/>
                </a:lnTo>
                <a:lnTo>
                  <a:pt x="172067" y="181531"/>
                </a:lnTo>
                <a:lnTo>
                  <a:pt x="207553" y="198495"/>
                </a:lnTo>
                <a:lnTo>
                  <a:pt x="240725" y="219906"/>
                </a:lnTo>
                <a:lnTo>
                  <a:pt x="266229" y="248996"/>
                </a:lnTo>
                <a:lnTo>
                  <a:pt x="280340" y="284798"/>
                </a:lnTo>
                <a:lnTo>
                  <a:pt x="282939" y="308822"/>
                </a:lnTo>
                <a:lnTo>
                  <a:pt x="282444" y="323263"/>
                </a:lnTo>
                <a:lnTo>
                  <a:pt x="270278" y="371047"/>
                </a:lnTo>
                <a:lnTo>
                  <a:pt x="248346" y="402576"/>
                </a:lnTo>
                <a:lnTo>
                  <a:pt x="217179" y="426303"/>
                </a:lnTo>
                <a:lnTo>
                  <a:pt x="180165" y="440959"/>
                </a:lnTo>
                <a:lnTo>
                  <a:pt x="131271" y="448657"/>
                </a:lnTo>
                <a:lnTo>
                  <a:pt x="115124" y="448511"/>
                </a:lnTo>
                <a:lnTo>
                  <a:pt x="74006" y="443473"/>
                </a:lnTo>
                <a:lnTo>
                  <a:pt x="36918" y="432369"/>
                </a:lnTo>
                <a:lnTo>
                  <a:pt x="8000" y="415289"/>
                </a:lnTo>
                <a:lnTo>
                  <a:pt x="5079" y="412369"/>
                </a:lnTo>
                <a:lnTo>
                  <a:pt x="3047" y="408177"/>
                </a:lnTo>
                <a:lnTo>
                  <a:pt x="1777" y="402717"/>
                </a:lnTo>
                <a:lnTo>
                  <a:pt x="634" y="397256"/>
                </a:lnTo>
                <a:lnTo>
                  <a:pt x="0" y="389382"/>
                </a:lnTo>
                <a:lnTo>
                  <a:pt x="0" y="379095"/>
                </a:lnTo>
                <a:lnTo>
                  <a:pt x="0" y="372237"/>
                </a:lnTo>
                <a:lnTo>
                  <a:pt x="6857" y="344170"/>
                </a:lnTo>
                <a:lnTo>
                  <a:pt x="8508" y="342900"/>
                </a:lnTo>
                <a:lnTo>
                  <a:pt x="10540" y="342264"/>
                </a:lnTo>
                <a:lnTo>
                  <a:pt x="12700" y="342264"/>
                </a:lnTo>
                <a:lnTo>
                  <a:pt x="15875" y="342264"/>
                </a:lnTo>
                <a:lnTo>
                  <a:pt x="20192" y="344170"/>
                </a:lnTo>
                <a:lnTo>
                  <a:pt x="25907" y="347852"/>
                </a:lnTo>
                <a:lnTo>
                  <a:pt x="31622" y="351536"/>
                </a:lnTo>
                <a:lnTo>
                  <a:pt x="38988" y="355600"/>
                </a:lnTo>
                <a:lnTo>
                  <a:pt x="84996" y="373286"/>
                </a:lnTo>
                <a:lnTo>
                  <a:pt x="120877" y="377814"/>
                </a:lnTo>
                <a:lnTo>
                  <a:pt x="135089" y="377175"/>
                </a:lnTo>
                <a:lnTo>
                  <a:pt x="179196" y="358394"/>
                </a:lnTo>
                <a:lnTo>
                  <a:pt x="186817" y="345694"/>
                </a:lnTo>
                <a:lnTo>
                  <a:pt x="189992" y="338709"/>
                </a:lnTo>
                <a:lnTo>
                  <a:pt x="191516" y="330962"/>
                </a:lnTo>
                <a:lnTo>
                  <a:pt x="191516" y="322580"/>
                </a:lnTo>
                <a:lnTo>
                  <a:pt x="165870" y="280698"/>
                </a:lnTo>
                <a:lnTo>
                  <a:pt x="128563" y="261134"/>
                </a:lnTo>
                <a:lnTo>
                  <a:pt x="116734" y="255796"/>
                </a:lnTo>
                <a:lnTo>
                  <a:pt x="81419" y="238744"/>
                </a:lnTo>
                <a:lnTo>
                  <a:pt x="48816" y="217121"/>
                </a:lnTo>
                <a:lnTo>
                  <a:pt x="23782" y="188041"/>
                </a:lnTo>
                <a:lnTo>
                  <a:pt x="10007" y="152339"/>
                </a:lnTo>
                <a:lnTo>
                  <a:pt x="7391" y="127992"/>
                </a:lnTo>
                <a:lnTo>
                  <a:pt x="7910" y="113327"/>
                </a:lnTo>
                <a:lnTo>
                  <a:pt x="23063" y="63261"/>
                </a:lnTo>
                <a:lnTo>
                  <a:pt x="57081" y="26200"/>
                </a:lnTo>
                <a:lnTo>
                  <a:pt x="104154" y="5909"/>
                </a:lnTo>
                <a:lnTo>
                  <a:pt x="141219" y="311"/>
                </a:lnTo>
                <a:lnTo>
                  <a:pt x="152654" y="0"/>
                </a:lnTo>
                <a:close/>
              </a:path>
            </a:pathLst>
          </a:custGeom>
          <a:ln w="19812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1539" y="169163"/>
            <a:ext cx="8252459" cy="1670303"/>
          </a:xfrm>
          <a:custGeom>
            <a:avLst/>
            <a:gdLst/>
            <a:ahLst/>
            <a:cxnLst/>
            <a:rect l="l" t="t" r="r" b="b"/>
            <a:pathLst>
              <a:path w="8252459" h="1670303">
                <a:moveTo>
                  <a:pt x="4145788" y="0"/>
                </a:moveTo>
                <a:lnTo>
                  <a:pt x="3743071" y="11175"/>
                </a:lnTo>
                <a:lnTo>
                  <a:pt x="3379597" y="42925"/>
                </a:lnTo>
                <a:lnTo>
                  <a:pt x="3026156" y="85978"/>
                </a:lnTo>
                <a:lnTo>
                  <a:pt x="2701798" y="138937"/>
                </a:lnTo>
                <a:lnTo>
                  <a:pt x="2396998" y="203707"/>
                </a:lnTo>
                <a:lnTo>
                  <a:pt x="2121916" y="278510"/>
                </a:lnTo>
                <a:lnTo>
                  <a:pt x="1856739" y="363854"/>
                </a:lnTo>
                <a:lnTo>
                  <a:pt x="1621282" y="449833"/>
                </a:lnTo>
                <a:lnTo>
                  <a:pt x="1395348" y="546353"/>
                </a:lnTo>
                <a:lnTo>
                  <a:pt x="1198498" y="642365"/>
                </a:lnTo>
                <a:lnTo>
                  <a:pt x="1011682" y="749553"/>
                </a:lnTo>
                <a:lnTo>
                  <a:pt x="697357" y="953134"/>
                </a:lnTo>
                <a:lnTo>
                  <a:pt x="559816" y="1059814"/>
                </a:lnTo>
                <a:lnTo>
                  <a:pt x="343928" y="1252854"/>
                </a:lnTo>
                <a:lnTo>
                  <a:pt x="255562" y="1338325"/>
                </a:lnTo>
                <a:lnTo>
                  <a:pt x="186296" y="1424177"/>
                </a:lnTo>
                <a:lnTo>
                  <a:pt x="127546" y="1488439"/>
                </a:lnTo>
                <a:lnTo>
                  <a:pt x="78346" y="1553082"/>
                </a:lnTo>
                <a:lnTo>
                  <a:pt x="39166" y="1606168"/>
                </a:lnTo>
                <a:lnTo>
                  <a:pt x="10032" y="1649094"/>
                </a:lnTo>
                <a:lnTo>
                  <a:pt x="0" y="1670303"/>
                </a:lnTo>
                <a:lnTo>
                  <a:pt x="19583" y="1649094"/>
                </a:lnTo>
                <a:lnTo>
                  <a:pt x="39166" y="1616836"/>
                </a:lnTo>
                <a:lnTo>
                  <a:pt x="78346" y="1563242"/>
                </a:lnTo>
                <a:lnTo>
                  <a:pt x="137579" y="1509648"/>
                </a:lnTo>
                <a:lnTo>
                  <a:pt x="196811" y="1445513"/>
                </a:lnTo>
                <a:lnTo>
                  <a:pt x="275145" y="1381251"/>
                </a:lnTo>
                <a:lnTo>
                  <a:pt x="373075" y="1295907"/>
                </a:lnTo>
                <a:lnTo>
                  <a:pt x="471423" y="1220596"/>
                </a:lnTo>
                <a:lnTo>
                  <a:pt x="599059" y="1135125"/>
                </a:lnTo>
                <a:lnTo>
                  <a:pt x="737108" y="1038605"/>
                </a:lnTo>
                <a:lnTo>
                  <a:pt x="884173" y="953134"/>
                </a:lnTo>
                <a:lnTo>
                  <a:pt x="1060958" y="867282"/>
                </a:lnTo>
                <a:lnTo>
                  <a:pt x="1247648" y="771270"/>
                </a:lnTo>
                <a:lnTo>
                  <a:pt x="1454023" y="695959"/>
                </a:lnTo>
                <a:lnTo>
                  <a:pt x="1679955" y="609980"/>
                </a:lnTo>
                <a:lnTo>
                  <a:pt x="1925574" y="535177"/>
                </a:lnTo>
                <a:lnTo>
                  <a:pt x="2180590" y="471042"/>
                </a:lnTo>
                <a:lnTo>
                  <a:pt x="2466340" y="407415"/>
                </a:lnTo>
                <a:lnTo>
                  <a:pt x="2770505" y="353821"/>
                </a:lnTo>
                <a:lnTo>
                  <a:pt x="3448431" y="289051"/>
                </a:lnTo>
                <a:lnTo>
                  <a:pt x="3811397" y="278510"/>
                </a:lnTo>
                <a:lnTo>
                  <a:pt x="6803720" y="278510"/>
                </a:lnTo>
                <a:lnTo>
                  <a:pt x="6503669" y="214248"/>
                </a:lnTo>
                <a:lnTo>
                  <a:pt x="5973445" y="128904"/>
                </a:lnTo>
                <a:lnTo>
                  <a:pt x="5481955" y="75310"/>
                </a:lnTo>
                <a:lnTo>
                  <a:pt x="5010404" y="32384"/>
                </a:lnTo>
                <a:lnTo>
                  <a:pt x="4558538" y="11175"/>
                </a:lnTo>
                <a:lnTo>
                  <a:pt x="4145788" y="0"/>
                </a:lnTo>
                <a:close/>
              </a:path>
              <a:path w="8252459" h="1670303">
                <a:moveTo>
                  <a:pt x="6803720" y="278510"/>
                </a:moveTo>
                <a:lnTo>
                  <a:pt x="4204589" y="278510"/>
                </a:lnTo>
                <a:lnTo>
                  <a:pt x="4627372" y="289051"/>
                </a:lnTo>
                <a:lnTo>
                  <a:pt x="5069205" y="321436"/>
                </a:lnTo>
                <a:lnTo>
                  <a:pt x="5531104" y="375030"/>
                </a:lnTo>
                <a:lnTo>
                  <a:pt x="6022213" y="449833"/>
                </a:lnTo>
                <a:lnTo>
                  <a:pt x="6542785" y="535177"/>
                </a:lnTo>
                <a:lnTo>
                  <a:pt x="7083552" y="653541"/>
                </a:lnTo>
                <a:lnTo>
                  <a:pt x="7653019" y="792479"/>
                </a:lnTo>
                <a:lnTo>
                  <a:pt x="8252459" y="953134"/>
                </a:lnTo>
                <a:lnTo>
                  <a:pt x="8252459" y="621156"/>
                </a:lnTo>
                <a:lnTo>
                  <a:pt x="7633334" y="460374"/>
                </a:lnTo>
                <a:lnTo>
                  <a:pt x="6803720" y="278510"/>
                </a:lnTo>
                <a:close/>
              </a:path>
            </a:pathLst>
          </a:custGeom>
          <a:solidFill>
            <a:srgbClr val="FAEB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3400" y="321563"/>
            <a:ext cx="8610599" cy="1572767"/>
          </a:xfrm>
          <a:custGeom>
            <a:avLst/>
            <a:gdLst/>
            <a:ahLst/>
            <a:cxnLst/>
            <a:rect l="l" t="t" r="r" b="b"/>
            <a:pathLst>
              <a:path w="8610599" h="1572767">
                <a:moveTo>
                  <a:pt x="4316095" y="0"/>
                </a:moveTo>
                <a:lnTo>
                  <a:pt x="3522726" y="42417"/>
                </a:lnTo>
                <a:lnTo>
                  <a:pt x="2815971" y="128269"/>
                </a:lnTo>
                <a:lnTo>
                  <a:pt x="2500884" y="192404"/>
                </a:lnTo>
                <a:lnTo>
                  <a:pt x="2207514" y="267207"/>
                </a:lnTo>
                <a:lnTo>
                  <a:pt x="1935226" y="342391"/>
                </a:lnTo>
                <a:lnTo>
                  <a:pt x="1685163" y="428370"/>
                </a:lnTo>
                <a:lnTo>
                  <a:pt x="1457452" y="513714"/>
                </a:lnTo>
                <a:lnTo>
                  <a:pt x="1250695" y="609599"/>
                </a:lnTo>
                <a:lnTo>
                  <a:pt x="1054608" y="706627"/>
                </a:lnTo>
                <a:lnTo>
                  <a:pt x="880618" y="802639"/>
                </a:lnTo>
                <a:lnTo>
                  <a:pt x="728954" y="899032"/>
                </a:lnTo>
                <a:lnTo>
                  <a:pt x="587286" y="995044"/>
                </a:lnTo>
                <a:lnTo>
                  <a:pt x="467829" y="1091437"/>
                </a:lnTo>
                <a:lnTo>
                  <a:pt x="358927" y="1177289"/>
                </a:lnTo>
                <a:lnTo>
                  <a:pt x="272237" y="1262760"/>
                </a:lnTo>
                <a:lnTo>
                  <a:pt x="195592" y="1337436"/>
                </a:lnTo>
                <a:lnTo>
                  <a:pt x="130568" y="1402079"/>
                </a:lnTo>
                <a:lnTo>
                  <a:pt x="76123" y="1465706"/>
                </a:lnTo>
                <a:lnTo>
                  <a:pt x="43878" y="1508632"/>
                </a:lnTo>
                <a:lnTo>
                  <a:pt x="11099" y="1551558"/>
                </a:lnTo>
                <a:lnTo>
                  <a:pt x="0" y="1572767"/>
                </a:lnTo>
                <a:lnTo>
                  <a:pt x="21678" y="1551558"/>
                </a:lnTo>
                <a:lnTo>
                  <a:pt x="43878" y="1519300"/>
                </a:lnTo>
                <a:lnTo>
                  <a:pt x="87223" y="1476882"/>
                </a:lnTo>
                <a:lnTo>
                  <a:pt x="141135" y="1423288"/>
                </a:lnTo>
                <a:lnTo>
                  <a:pt x="206692" y="1369821"/>
                </a:lnTo>
                <a:lnTo>
                  <a:pt x="380606" y="1219834"/>
                </a:lnTo>
                <a:lnTo>
                  <a:pt x="619531" y="1070228"/>
                </a:lnTo>
                <a:lnTo>
                  <a:pt x="761238" y="984376"/>
                </a:lnTo>
                <a:lnTo>
                  <a:pt x="924052" y="899032"/>
                </a:lnTo>
                <a:lnTo>
                  <a:pt x="1109091" y="813180"/>
                </a:lnTo>
                <a:lnTo>
                  <a:pt x="1304670" y="727836"/>
                </a:lnTo>
                <a:lnTo>
                  <a:pt x="1511300" y="653033"/>
                </a:lnTo>
                <a:lnTo>
                  <a:pt x="1750822" y="577849"/>
                </a:lnTo>
                <a:lnTo>
                  <a:pt x="2000758" y="503046"/>
                </a:lnTo>
                <a:lnTo>
                  <a:pt x="2283079" y="438403"/>
                </a:lnTo>
                <a:lnTo>
                  <a:pt x="2576449" y="384809"/>
                </a:lnTo>
                <a:lnTo>
                  <a:pt x="3229355" y="299465"/>
                </a:lnTo>
                <a:lnTo>
                  <a:pt x="3979417" y="257047"/>
                </a:lnTo>
                <a:lnTo>
                  <a:pt x="7071970" y="257047"/>
                </a:lnTo>
                <a:lnTo>
                  <a:pt x="6784213" y="203580"/>
                </a:lnTo>
                <a:lnTo>
                  <a:pt x="6240780" y="128269"/>
                </a:lnTo>
                <a:lnTo>
                  <a:pt x="5718556" y="64134"/>
                </a:lnTo>
                <a:lnTo>
                  <a:pt x="5229606" y="32384"/>
                </a:lnTo>
                <a:lnTo>
                  <a:pt x="4762246" y="11049"/>
                </a:lnTo>
                <a:lnTo>
                  <a:pt x="4316095" y="0"/>
                </a:lnTo>
                <a:close/>
              </a:path>
              <a:path w="8610599" h="1572767">
                <a:moveTo>
                  <a:pt x="7071970" y="257047"/>
                </a:moveTo>
                <a:lnTo>
                  <a:pt x="4392295" y="257047"/>
                </a:lnTo>
                <a:lnTo>
                  <a:pt x="4827270" y="278256"/>
                </a:lnTo>
                <a:lnTo>
                  <a:pt x="5284089" y="310641"/>
                </a:lnTo>
                <a:lnTo>
                  <a:pt x="5773039" y="353059"/>
                </a:lnTo>
                <a:lnTo>
                  <a:pt x="6284214" y="417194"/>
                </a:lnTo>
                <a:lnTo>
                  <a:pt x="6827520" y="513714"/>
                </a:lnTo>
                <a:lnTo>
                  <a:pt x="7392670" y="620775"/>
                </a:lnTo>
                <a:lnTo>
                  <a:pt x="7979918" y="749045"/>
                </a:lnTo>
                <a:lnTo>
                  <a:pt x="8610599" y="899032"/>
                </a:lnTo>
                <a:lnTo>
                  <a:pt x="8610599" y="588390"/>
                </a:lnTo>
                <a:lnTo>
                  <a:pt x="7968869" y="438403"/>
                </a:lnTo>
                <a:lnTo>
                  <a:pt x="7360411" y="310641"/>
                </a:lnTo>
                <a:lnTo>
                  <a:pt x="7071970" y="257047"/>
                </a:lnTo>
                <a:close/>
              </a:path>
            </a:pathLst>
          </a:custGeom>
          <a:solidFill>
            <a:srgbClr val="F5CD2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572000"/>
            <a:ext cx="9143999" cy="2285996"/>
          </a:xfrm>
          <a:custGeom>
            <a:avLst/>
            <a:gdLst/>
            <a:ahLst/>
            <a:cxnLst/>
            <a:rect l="l" t="t" r="r" b="b"/>
            <a:pathLst>
              <a:path w="9143999" h="2285996">
                <a:moveTo>
                  <a:pt x="0" y="1124484"/>
                </a:moveTo>
                <a:lnTo>
                  <a:pt x="0" y="2285996"/>
                </a:lnTo>
                <a:lnTo>
                  <a:pt x="9143999" y="2285996"/>
                </a:lnTo>
                <a:lnTo>
                  <a:pt x="9143999" y="1763941"/>
                </a:lnTo>
                <a:lnTo>
                  <a:pt x="3986149" y="1763941"/>
                </a:lnTo>
                <a:lnTo>
                  <a:pt x="3730085" y="1759642"/>
                </a:lnTo>
                <a:lnTo>
                  <a:pt x="3479049" y="1749903"/>
                </a:lnTo>
                <a:lnTo>
                  <a:pt x="3233190" y="1735141"/>
                </a:lnTo>
                <a:lnTo>
                  <a:pt x="2992654" y="1715777"/>
                </a:lnTo>
                <a:lnTo>
                  <a:pt x="2757592" y="1692227"/>
                </a:lnTo>
                <a:lnTo>
                  <a:pt x="2528151" y="1664912"/>
                </a:lnTo>
                <a:lnTo>
                  <a:pt x="2304479" y="1634250"/>
                </a:lnTo>
                <a:lnTo>
                  <a:pt x="2086726" y="1600660"/>
                </a:lnTo>
                <a:lnTo>
                  <a:pt x="1875039" y="1564561"/>
                </a:lnTo>
                <a:lnTo>
                  <a:pt x="1669567" y="1526371"/>
                </a:lnTo>
                <a:lnTo>
                  <a:pt x="1470459" y="1486510"/>
                </a:lnTo>
                <a:lnTo>
                  <a:pt x="1277862" y="1445396"/>
                </a:lnTo>
                <a:lnTo>
                  <a:pt x="1091926" y="1403447"/>
                </a:lnTo>
                <a:lnTo>
                  <a:pt x="740629" y="1318724"/>
                </a:lnTo>
                <a:lnTo>
                  <a:pt x="0" y="1124484"/>
                </a:lnTo>
                <a:close/>
              </a:path>
              <a:path w="9143999" h="2285996">
                <a:moveTo>
                  <a:pt x="9143999" y="0"/>
                </a:moveTo>
                <a:lnTo>
                  <a:pt x="9084905" y="77057"/>
                </a:lnTo>
                <a:lnTo>
                  <a:pt x="9014664" y="165684"/>
                </a:lnTo>
                <a:lnTo>
                  <a:pt x="8931645" y="264148"/>
                </a:lnTo>
                <a:lnTo>
                  <a:pt x="8834220" y="370716"/>
                </a:lnTo>
                <a:lnTo>
                  <a:pt x="8720758" y="483656"/>
                </a:lnTo>
                <a:lnTo>
                  <a:pt x="8589630" y="601233"/>
                </a:lnTo>
                <a:lnTo>
                  <a:pt x="8439205" y="721717"/>
                </a:lnTo>
                <a:lnTo>
                  <a:pt x="8267854" y="843373"/>
                </a:lnTo>
                <a:lnTo>
                  <a:pt x="8073947" y="964469"/>
                </a:lnTo>
                <a:lnTo>
                  <a:pt x="7855854" y="1083271"/>
                </a:lnTo>
                <a:lnTo>
                  <a:pt x="7611946" y="1198048"/>
                </a:lnTo>
                <a:lnTo>
                  <a:pt x="7340592" y="1307066"/>
                </a:lnTo>
                <a:lnTo>
                  <a:pt x="7040163" y="1408592"/>
                </a:lnTo>
                <a:lnTo>
                  <a:pt x="6709029" y="1500893"/>
                </a:lnTo>
                <a:lnTo>
                  <a:pt x="6345560" y="1582237"/>
                </a:lnTo>
                <a:lnTo>
                  <a:pt x="5948127" y="1650890"/>
                </a:lnTo>
                <a:lnTo>
                  <a:pt x="5515099" y="1705120"/>
                </a:lnTo>
                <a:lnTo>
                  <a:pt x="5044846" y="1743193"/>
                </a:lnTo>
                <a:lnTo>
                  <a:pt x="4535739" y="1763378"/>
                </a:lnTo>
                <a:lnTo>
                  <a:pt x="3986149" y="1763941"/>
                </a:lnTo>
                <a:lnTo>
                  <a:pt x="9143999" y="1763941"/>
                </a:lnTo>
                <a:lnTo>
                  <a:pt x="9143999" y="0"/>
                </a:lnTo>
                <a:close/>
              </a:path>
            </a:pathLst>
          </a:custGeom>
          <a:solidFill>
            <a:srgbClr val="5A160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114800"/>
            <a:ext cx="8991600" cy="2189041"/>
          </a:xfrm>
          <a:custGeom>
            <a:avLst/>
            <a:gdLst/>
            <a:ahLst/>
            <a:cxnLst/>
            <a:rect l="l" t="t" r="r" b="b"/>
            <a:pathLst>
              <a:path w="8991600" h="2189041">
                <a:moveTo>
                  <a:pt x="0" y="944499"/>
                </a:moveTo>
                <a:lnTo>
                  <a:pt x="0" y="1378839"/>
                </a:lnTo>
                <a:lnTo>
                  <a:pt x="1049999" y="1697960"/>
                </a:lnTo>
                <a:lnTo>
                  <a:pt x="2019513" y="1931003"/>
                </a:lnTo>
                <a:lnTo>
                  <a:pt x="2911422" y="2085505"/>
                </a:lnTo>
                <a:lnTo>
                  <a:pt x="3728606" y="2169005"/>
                </a:lnTo>
                <a:lnTo>
                  <a:pt x="4473946" y="2189041"/>
                </a:lnTo>
                <a:lnTo>
                  <a:pt x="5150322" y="2153151"/>
                </a:lnTo>
                <a:lnTo>
                  <a:pt x="5760616" y="2068874"/>
                </a:lnTo>
                <a:lnTo>
                  <a:pt x="6307707" y="1943749"/>
                </a:lnTo>
                <a:lnTo>
                  <a:pt x="6646160" y="1833588"/>
                </a:lnTo>
                <a:lnTo>
                  <a:pt x="4399901" y="1833588"/>
                </a:lnTo>
                <a:lnTo>
                  <a:pt x="3661208" y="1789868"/>
                </a:lnTo>
                <a:lnTo>
                  <a:pt x="2854358" y="1686045"/>
                </a:lnTo>
                <a:lnTo>
                  <a:pt x="1976863" y="1515173"/>
                </a:lnTo>
                <a:lnTo>
                  <a:pt x="1026239" y="1270306"/>
                </a:lnTo>
                <a:lnTo>
                  <a:pt x="0" y="944499"/>
                </a:lnTo>
                <a:close/>
              </a:path>
              <a:path w="8991600" h="2189041">
                <a:moveTo>
                  <a:pt x="8991600" y="0"/>
                </a:moveTo>
                <a:lnTo>
                  <a:pt x="8931512" y="92792"/>
                </a:lnTo>
                <a:lnTo>
                  <a:pt x="8852675" y="198365"/>
                </a:lnTo>
                <a:lnTo>
                  <a:pt x="8737994" y="334127"/>
                </a:lnTo>
                <a:lnTo>
                  <a:pt x="8584983" y="493133"/>
                </a:lnTo>
                <a:lnTo>
                  <a:pt x="8391158" y="668438"/>
                </a:lnTo>
                <a:lnTo>
                  <a:pt x="8154031" y="853096"/>
                </a:lnTo>
                <a:lnTo>
                  <a:pt x="7871118" y="1040161"/>
                </a:lnTo>
                <a:lnTo>
                  <a:pt x="7539933" y="1222688"/>
                </a:lnTo>
                <a:lnTo>
                  <a:pt x="7157989" y="1393731"/>
                </a:lnTo>
                <a:lnTo>
                  <a:pt x="6722802" y="1546344"/>
                </a:lnTo>
                <a:lnTo>
                  <a:pt x="6231885" y="1673582"/>
                </a:lnTo>
                <a:lnTo>
                  <a:pt x="5682753" y="1768499"/>
                </a:lnTo>
                <a:lnTo>
                  <a:pt x="5072920" y="1824149"/>
                </a:lnTo>
                <a:lnTo>
                  <a:pt x="4399901" y="1833588"/>
                </a:lnTo>
                <a:lnTo>
                  <a:pt x="6646160" y="1833588"/>
                </a:lnTo>
                <a:lnTo>
                  <a:pt x="6794478" y="1785313"/>
                </a:lnTo>
                <a:lnTo>
                  <a:pt x="7223807" y="1601104"/>
                </a:lnTo>
                <a:lnTo>
                  <a:pt x="7598576" y="1398662"/>
                </a:lnTo>
                <a:lnTo>
                  <a:pt x="7921666" y="1185525"/>
                </a:lnTo>
                <a:lnTo>
                  <a:pt x="8195957" y="969231"/>
                </a:lnTo>
                <a:lnTo>
                  <a:pt x="8424330" y="757318"/>
                </a:lnTo>
                <a:lnTo>
                  <a:pt x="8609665" y="557325"/>
                </a:lnTo>
                <a:lnTo>
                  <a:pt x="8754843" y="376790"/>
                </a:lnTo>
                <a:lnTo>
                  <a:pt x="8862745" y="223252"/>
                </a:lnTo>
                <a:lnTo>
                  <a:pt x="8936251" y="104248"/>
                </a:lnTo>
                <a:lnTo>
                  <a:pt x="8978243" y="27318"/>
                </a:lnTo>
                <a:lnTo>
                  <a:pt x="8991600" y="0"/>
                </a:lnTo>
                <a:close/>
              </a:path>
            </a:pathLst>
          </a:custGeom>
          <a:solidFill>
            <a:srgbClr val="FAEB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4572000"/>
            <a:ext cx="9144000" cy="1867695"/>
          </a:xfrm>
          <a:custGeom>
            <a:avLst/>
            <a:gdLst/>
            <a:ahLst/>
            <a:cxnLst/>
            <a:rect l="l" t="t" r="r" b="b"/>
            <a:pathLst>
              <a:path w="9144000" h="1867695">
                <a:moveTo>
                  <a:pt x="0" y="805941"/>
                </a:moveTo>
                <a:lnTo>
                  <a:pt x="0" y="1176439"/>
                </a:lnTo>
                <a:lnTo>
                  <a:pt x="1067798" y="1448711"/>
                </a:lnTo>
                <a:lnTo>
                  <a:pt x="2053746" y="1647542"/>
                </a:lnTo>
                <a:lnTo>
                  <a:pt x="2960774" y="1779361"/>
                </a:lnTo>
                <a:lnTo>
                  <a:pt x="3791809" y="1850602"/>
                </a:lnTo>
                <a:lnTo>
                  <a:pt x="4549782" y="1867695"/>
                </a:lnTo>
                <a:lnTo>
                  <a:pt x="5237623" y="1837073"/>
                </a:lnTo>
                <a:lnTo>
                  <a:pt x="5858261" y="1765167"/>
                </a:lnTo>
                <a:lnTo>
                  <a:pt x="6414625" y="1658409"/>
                </a:lnTo>
                <a:lnTo>
                  <a:pt x="6758668" y="1564459"/>
                </a:lnTo>
                <a:lnTo>
                  <a:pt x="4474452" y="1564459"/>
                </a:lnTo>
                <a:lnTo>
                  <a:pt x="3723241" y="1527166"/>
                </a:lnTo>
                <a:lnTo>
                  <a:pt x="2902719" y="1438594"/>
                </a:lnTo>
                <a:lnTo>
                  <a:pt x="2010356" y="1292816"/>
                </a:lnTo>
                <a:lnTo>
                  <a:pt x="1043625" y="1083907"/>
                </a:lnTo>
                <a:lnTo>
                  <a:pt x="0" y="805941"/>
                </a:lnTo>
                <a:close/>
              </a:path>
              <a:path w="9144000" h="1867695">
                <a:moveTo>
                  <a:pt x="9144000" y="0"/>
                </a:moveTo>
                <a:lnTo>
                  <a:pt x="9082892" y="79170"/>
                </a:lnTo>
                <a:lnTo>
                  <a:pt x="9002717" y="169245"/>
                </a:lnTo>
                <a:lnTo>
                  <a:pt x="8886090" y="285078"/>
                </a:lnTo>
                <a:lnTo>
                  <a:pt x="8730484" y="420743"/>
                </a:lnTo>
                <a:lnTo>
                  <a:pt x="8533370" y="570315"/>
                </a:lnTo>
                <a:lnTo>
                  <a:pt x="8292222" y="727867"/>
                </a:lnTo>
                <a:lnTo>
                  <a:pt x="8004511" y="887473"/>
                </a:lnTo>
                <a:lnTo>
                  <a:pt x="7667710" y="1043208"/>
                </a:lnTo>
                <a:lnTo>
                  <a:pt x="7279290" y="1189145"/>
                </a:lnTo>
                <a:lnTo>
                  <a:pt x="6836725" y="1319359"/>
                </a:lnTo>
                <a:lnTo>
                  <a:pt x="6337486" y="1427923"/>
                </a:lnTo>
                <a:lnTo>
                  <a:pt x="5779046" y="1508912"/>
                </a:lnTo>
                <a:lnTo>
                  <a:pt x="5158877" y="1556399"/>
                </a:lnTo>
                <a:lnTo>
                  <a:pt x="4474452" y="1564459"/>
                </a:lnTo>
                <a:lnTo>
                  <a:pt x="6758668" y="1564459"/>
                </a:lnTo>
                <a:lnTo>
                  <a:pt x="6909645" y="1523231"/>
                </a:lnTo>
                <a:lnTo>
                  <a:pt x="7346251" y="1366064"/>
                </a:lnTo>
                <a:lnTo>
                  <a:pt x="7727372" y="1193340"/>
                </a:lnTo>
                <a:lnTo>
                  <a:pt x="8055937" y="1011491"/>
                </a:lnTo>
                <a:lnTo>
                  <a:pt x="8334876" y="826948"/>
                </a:lnTo>
                <a:lnTo>
                  <a:pt x="8567118" y="646144"/>
                </a:lnTo>
                <a:lnTo>
                  <a:pt x="8755594" y="475510"/>
                </a:lnTo>
                <a:lnTo>
                  <a:pt x="8903232" y="321477"/>
                </a:lnTo>
                <a:lnTo>
                  <a:pt x="9012962" y="190478"/>
                </a:lnTo>
                <a:lnTo>
                  <a:pt x="9087714" y="88945"/>
                </a:lnTo>
                <a:lnTo>
                  <a:pt x="9130416" y="23308"/>
                </a:lnTo>
                <a:lnTo>
                  <a:pt x="9144000" y="0"/>
                </a:lnTo>
                <a:close/>
              </a:path>
            </a:pathLst>
          </a:custGeom>
          <a:solidFill>
            <a:srgbClr val="F5CD2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19928" y="5614415"/>
            <a:ext cx="3489960" cy="6827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1539" y="169163"/>
            <a:ext cx="8252459" cy="1670303"/>
          </a:xfrm>
          <a:custGeom>
            <a:avLst/>
            <a:gdLst/>
            <a:ahLst/>
            <a:cxnLst/>
            <a:rect l="l" t="t" r="r" b="b"/>
            <a:pathLst>
              <a:path w="8252459" h="1670303">
                <a:moveTo>
                  <a:pt x="4145788" y="0"/>
                </a:moveTo>
                <a:lnTo>
                  <a:pt x="3743071" y="11175"/>
                </a:lnTo>
                <a:lnTo>
                  <a:pt x="3379597" y="42925"/>
                </a:lnTo>
                <a:lnTo>
                  <a:pt x="3026156" y="85978"/>
                </a:lnTo>
                <a:lnTo>
                  <a:pt x="2701798" y="138937"/>
                </a:lnTo>
                <a:lnTo>
                  <a:pt x="2396998" y="203707"/>
                </a:lnTo>
                <a:lnTo>
                  <a:pt x="2121916" y="278510"/>
                </a:lnTo>
                <a:lnTo>
                  <a:pt x="1856739" y="363854"/>
                </a:lnTo>
                <a:lnTo>
                  <a:pt x="1621282" y="449833"/>
                </a:lnTo>
                <a:lnTo>
                  <a:pt x="1395348" y="546353"/>
                </a:lnTo>
                <a:lnTo>
                  <a:pt x="1198498" y="642365"/>
                </a:lnTo>
                <a:lnTo>
                  <a:pt x="1011682" y="749553"/>
                </a:lnTo>
                <a:lnTo>
                  <a:pt x="697357" y="953134"/>
                </a:lnTo>
                <a:lnTo>
                  <a:pt x="559816" y="1059814"/>
                </a:lnTo>
                <a:lnTo>
                  <a:pt x="343928" y="1252854"/>
                </a:lnTo>
                <a:lnTo>
                  <a:pt x="255562" y="1338325"/>
                </a:lnTo>
                <a:lnTo>
                  <a:pt x="186296" y="1424177"/>
                </a:lnTo>
                <a:lnTo>
                  <a:pt x="127546" y="1488439"/>
                </a:lnTo>
                <a:lnTo>
                  <a:pt x="78346" y="1553082"/>
                </a:lnTo>
                <a:lnTo>
                  <a:pt x="39166" y="1606168"/>
                </a:lnTo>
                <a:lnTo>
                  <a:pt x="10032" y="1649094"/>
                </a:lnTo>
                <a:lnTo>
                  <a:pt x="0" y="1670303"/>
                </a:lnTo>
                <a:lnTo>
                  <a:pt x="19583" y="1649094"/>
                </a:lnTo>
                <a:lnTo>
                  <a:pt x="39166" y="1616836"/>
                </a:lnTo>
                <a:lnTo>
                  <a:pt x="78346" y="1563242"/>
                </a:lnTo>
                <a:lnTo>
                  <a:pt x="137579" y="1509648"/>
                </a:lnTo>
                <a:lnTo>
                  <a:pt x="196811" y="1445513"/>
                </a:lnTo>
                <a:lnTo>
                  <a:pt x="275145" y="1381251"/>
                </a:lnTo>
                <a:lnTo>
                  <a:pt x="373075" y="1295907"/>
                </a:lnTo>
                <a:lnTo>
                  <a:pt x="471423" y="1220596"/>
                </a:lnTo>
                <a:lnTo>
                  <a:pt x="599059" y="1135125"/>
                </a:lnTo>
                <a:lnTo>
                  <a:pt x="737108" y="1038605"/>
                </a:lnTo>
                <a:lnTo>
                  <a:pt x="884173" y="953134"/>
                </a:lnTo>
                <a:lnTo>
                  <a:pt x="1060958" y="867282"/>
                </a:lnTo>
                <a:lnTo>
                  <a:pt x="1247648" y="771270"/>
                </a:lnTo>
                <a:lnTo>
                  <a:pt x="1454023" y="695959"/>
                </a:lnTo>
                <a:lnTo>
                  <a:pt x="1679955" y="609980"/>
                </a:lnTo>
                <a:lnTo>
                  <a:pt x="1925574" y="535177"/>
                </a:lnTo>
                <a:lnTo>
                  <a:pt x="2180590" y="471042"/>
                </a:lnTo>
                <a:lnTo>
                  <a:pt x="2466340" y="407415"/>
                </a:lnTo>
                <a:lnTo>
                  <a:pt x="2770505" y="353821"/>
                </a:lnTo>
                <a:lnTo>
                  <a:pt x="3448431" y="289051"/>
                </a:lnTo>
                <a:lnTo>
                  <a:pt x="3811397" y="278510"/>
                </a:lnTo>
                <a:lnTo>
                  <a:pt x="6803720" y="278510"/>
                </a:lnTo>
                <a:lnTo>
                  <a:pt x="6503669" y="214248"/>
                </a:lnTo>
                <a:lnTo>
                  <a:pt x="5973445" y="128904"/>
                </a:lnTo>
                <a:lnTo>
                  <a:pt x="5481955" y="75310"/>
                </a:lnTo>
                <a:lnTo>
                  <a:pt x="5010404" y="32384"/>
                </a:lnTo>
                <a:lnTo>
                  <a:pt x="4558538" y="11175"/>
                </a:lnTo>
                <a:lnTo>
                  <a:pt x="4145788" y="0"/>
                </a:lnTo>
                <a:close/>
              </a:path>
              <a:path w="8252459" h="1670303">
                <a:moveTo>
                  <a:pt x="6803720" y="278510"/>
                </a:moveTo>
                <a:lnTo>
                  <a:pt x="4204589" y="278510"/>
                </a:lnTo>
                <a:lnTo>
                  <a:pt x="4627372" y="289051"/>
                </a:lnTo>
                <a:lnTo>
                  <a:pt x="5069205" y="321436"/>
                </a:lnTo>
                <a:lnTo>
                  <a:pt x="5531104" y="375030"/>
                </a:lnTo>
                <a:lnTo>
                  <a:pt x="6022213" y="449833"/>
                </a:lnTo>
                <a:lnTo>
                  <a:pt x="6542785" y="535177"/>
                </a:lnTo>
                <a:lnTo>
                  <a:pt x="7083552" y="653541"/>
                </a:lnTo>
                <a:lnTo>
                  <a:pt x="7653019" y="792479"/>
                </a:lnTo>
                <a:lnTo>
                  <a:pt x="8252459" y="953134"/>
                </a:lnTo>
                <a:lnTo>
                  <a:pt x="8252459" y="621156"/>
                </a:lnTo>
                <a:lnTo>
                  <a:pt x="7633334" y="460374"/>
                </a:lnTo>
                <a:lnTo>
                  <a:pt x="6803720" y="278510"/>
                </a:lnTo>
                <a:close/>
              </a:path>
            </a:pathLst>
          </a:custGeom>
          <a:solidFill>
            <a:srgbClr val="FAEB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3400" y="321563"/>
            <a:ext cx="8610599" cy="1572767"/>
          </a:xfrm>
          <a:custGeom>
            <a:avLst/>
            <a:gdLst/>
            <a:ahLst/>
            <a:cxnLst/>
            <a:rect l="l" t="t" r="r" b="b"/>
            <a:pathLst>
              <a:path w="8610599" h="1572767">
                <a:moveTo>
                  <a:pt x="4316095" y="0"/>
                </a:moveTo>
                <a:lnTo>
                  <a:pt x="3522726" y="42417"/>
                </a:lnTo>
                <a:lnTo>
                  <a:pt x="2815971" y="128269"/>
                </a:lnTo>
                <a:lnTo>
                  <a:pt x="2500884" y="192404"/>
                </a:lnTo>
                <a:lnTo>
                  <a:pt x="2207514" y="267207"/>
                </a:lnTo>
                <a:lnTo>
                  <a:pt x="1935226" y="342391"/>
                </a:lnTo>
                <a:lnTo>
                  <a:pt x="1685163" y="428370"/>
                </a:lnTo>
                <a:lnTo>
                  <a:pt x="1457452" y="513714"/>
                </a:lnTo>
                <a:lnTo>
                  <a:pt x="1250695" y="609599"/>
                </a:lnTo>
                <a:lnTo>
                  <a:pt x="1054608" y="706627"/>
                </a:lnTo>
                <a:lnTo>
                  <a:pt x="880618" y="802639"/>
                </a:lnTo>
                <a:lnTo>
                  <a:pt x="728954" y="899032"/>
                </a:lnTo>
                <a:lnTo>
                  <a:pt x="587286" y="995044"/>
                </a:lnTo>
                <a:lnTo>
                  <a:pt x="467829" y="1091437"/>
                </a:lnTo>
                <a:lnTo>
                  <a:pt x="358927" y="1177289"/>
                </a:lnTo>
                <a:lnTo>
                  <a:pt x="272237" y="1262760"/>
                </a:lnTo>
                <a:lnTo>
                  <a:pt x="195592" y="1337436"/>
                </a:lnTo>
                <a:lnTo>
                  <a:pt x="130568" y="1402079"/>
                </a:lnTo>
                <a:lnTo>
                  <a:pt x="76123" y="1465706"/>
                </a:lnTo>
                <a:lnTo>
                  <a:pt x="43878" y="1508632"/>
                </a:lnTo>
                <a:lnTo>
                  <a:pt x="11099" y="1551558"/>
                </a:lnTo>
                <a:lnTo>
                  <a:pt x="0" y="1572767"/>
                </a:lnTo>
                <a:lnTo>
                  <a:pt x="21678" y="1551558"/>
                </a:lnTo>
                <a:lnTo>
                  <a:pt x="43878" y="1519300"/>
                </a:lnTo>
                <a:lnTo>
                  <a:pt x="87223" y="1476882"/>
                </a:lnTo>
                <a:lnTo>
                  <a:pt x="141135" y="1423288"/>
                </a:lnTo>
                <a:lnTo>
                  <a:pt x="206692" y="1369821"/>
                </a:lnTo>
                <a:lnTo>
                  <a:pt x="380606" y="1219834"/>
                </a:lnTo>
                <a:lnTo>
                  <a:pt x="619531" y="1070228"/>
                </a:lnTo>
                <a:lnTo>
                  <a:pt x="761238" y="984376"/>
                </a:lnTo>
                <a:lnTo>
                  <a:pt x="924052" y="899032"/>
                </a:lnTo>
                <a:lnTo>
                  <a:pt x="1109091" y="813180"/>
                </a:lnTo>
                <a:lnTo>
                  <a:pt x="1304670" y="727836"/>
                </a:lnTo>
                <a:lnTo>
                  <a:pt x="1511300" y="653033"/>
                </a:lnTo>
                <a:lnTo>
                  <a:pt x="1750822" y="577849"/>
                </a:lnTo>
                <a:lnTo>
                  <a:pt x="2000758" y="503046"/>
                </a:lnTo>
                <a:lnTo>
                  <a:pt x="2283079" y="438403"/>
                </a:lnTo>
                <a:lnTo>
                  <a:pt x="2576449" y="384809"/>
                </a:lnTo>
                <a:lnTo>
                  <a:pt x="3229355" y="299465"/>
                </a:lnTo>
                <a:lnTo>
                  <a:pt x="3979417" y="257047"/>
                </a:lnTo>
                <a:lnTo>
                  <a:pt x="7071970" y="257047"/>
                </a:lnTo>
                <a:lnTo>
                  <a:pt x="6784213" y="203580"/>
                </a:lnTo>
                <a:lnTo>
                  <a:pt x="6240780" y="128269"/>
                </a:lnTo>
                <a:lnTo>
                  <a:pt x="5718556" y="64134"/>
                </a:lnTo>
                <a:lnTo>
                  <a:pt x="5229606" y="32384"/>
                </a:lnTo>
                <a:lnTo>
                  <a:pt x="4762246" y="11049"/>
                </a:lnTo>
                <a:lnTo>
                  <a:pt x="4316095" y="0"/>
                </a:lnTo>
                <a:close/>
              </a:path>
              <a:path w="8610599" h="1572767">
                <a:moveTo>
                  <a:pt x="7071970" y="257047"/>
                </a:moveTo>
                <a:lnTo>
                  <a:pt x="4392295" y="257047"/>
                </a:lnTo>
                <a:lnTo>
                  <a:pt x="4827270" y="278256"/>
                </a:lnTo>
                <a:lnTo>
                  <a:pt x="5284089" y="310641"/>
                </a:lnTo>
                <a:lnTo>
                  <a:pt x="5773039" y="353059"/>
                </a:lnTo>
                <a:lnTo>
                  <a:pt x="6284214" y="417194"/>
                </a:lnTo>
                <a:lnTo>
                  <a:pt x="6827520" y="513714"/>
                </a:lnTo>
                <a:lnTo>
                  <a:pt x="7392670" y="620775"/>
                </a:lnTo>
                <a:lnTo>
                  <a:pt x="7979918" y="749045"/>
                </a:lnTo>
                <a:lnTo>
                  <a:pt x="8610599" y="899032"/>
                </a:lnTo>
                <a:lnTo>
                  <a:pt x="8610599" y="588390"/>
                </a:lnTo>
                <a:lnTo>
                  <a:pt x="7968869" y="438403"/>
                </a:lnTo>
                <a:lnTo>
                  <a:pt x="7360411" y="310641"/>
                </a:lnTo>
                <a:lnTo>
                  <a:pt x="7071970" y="257047"/>
                </a:lnTo>
                <a:close/>
              </a:path>
            </a:pathLst>
          </a:custGeom>
          <a:solidFill>
            <a:srgbClr val="F5CD2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572000"/>
            <a:ext cx="9143999" cy="2285996"/>
          </a:xfrm>
          <a:custGeom>
            <a:avLst/>
            <a:gdLst/>
            <a:ahLst/>
            <a:cxnLst/>
            <a:rect l="l" t="t" r="r" b="b"/>
            <a:pathLst>
              <a:path w="9143999" h="2285996">
                <a:moveTo>
                  <a:pt x="0" y="1124484"/>
                </a:moveTo>
                <a:lnTo>
                  <a:pt x="0" y="2285996"/>
                </a:lnTo>
                <a:lnTo>
                  <a:pt x="9143999" y="2285996"/>
                </a:lnTo>
                <a:lnTo>
                  <a:pt x="9143999" y="1763941"/>
                </a:lnTo>
                <a:lnTo>
                  <a:pt x="3986149" y="1763941"/>
                </a:lnTo>
                <a:lnTo>
                  <a:pt x="3730085" y="1759642"/>
                </a:lnTo>
                <a:lnTo>
                  <a:pt x="3479049" y="1749903"/>
                </a:lnTo>
                <a:lnTo>
                  <a:pt x="3233190" y="1735141"/>
                </a:lnTo>
                <a:lnTo>
                  <a:pt x="2992654" y="1715777"/>
                </a:lnTo>
                <a:lnTo>
                  <a:pt x="2757592" y="1692227"/>
                </a:lnTo>
                <a:lnTo>
                  <a:pt x="2528151" y="1664912"/>
                </a:lnTo>
                <a:lnTo>
                  <a:pt x="2304479" y="1634250"/>
                </a:lnTo>
                <a:lnTo>
                  <a:pt x="2086726" y="1600660"/>
                </a:lnTo>
                <a:lnTo>
                  <a:pt x="1875039" y="1564561"/>
                </a:lnTo>
                <a:lnTo>
                  <a:pt x="1669567" y="1526371"/>
                </a:lnTo>
                <a:lnTo>
                  <a:pt x="1470459" y="1486510"/>
                </a:lnTo>
                <a:lnTo>
                  <a:pt x="1277862" y="1445396"/>
                </a:lnTo>
                <a:lnTo>
                  <a:pt x="1091926" y="1403447"/>
                </a:lnTo>
                <a:lnTo>
                  <a:pt x="740629" y="1318724"/>
                </a:lnTo>
                <a:lnTo>
                  <a:pt x="0" y="1124484"/>
                </a:lnTo>
                <a:close/>
              </a:path>
              <a:path w="9143999" h="2285996">
                <a:moveTo>
                  <a:pt x="9143999" y="0"/>
                </a:moveTo>
                <a:lnTo>
                  <a:pt x="9084905" y="77057"/>
                </a:lnTo>
                <a:lnTo>
                  <a:pt x="9014664" y="165684"/>
                </a:lnTo>
                <a:lnTo>
                  <a:pt x="8931645" y="264148"/>
                </a:lnTo>
                <a:lnTo>
                  <a:pt x="8834220" y="370716"/>
                </a:lnTo>
                <a:lnTo>
                  <a:pt x="8720758" y="483656"/>
                </a:lnTo>
                <a:lnTo>
                  <a:pt x="8589630" y="601233"/>
                </a:lnTo>
                <a:lnTo>
                  <a:pt x="8439205" y="721717"/>
                </a:lnTo>
                <a:lnTo>
                  <a:pt x="8267854" y="843373"/>
                </a:lnTo>
                <a:lnTo>
                  <a:pt x="8073947" y="964469"/>
                </a:lnTo>
                <a:lnTo>
                  <a:pt x="7855854" y="1083271"/>
                </a:lnTo>
                <a:lnTo>
                  <a:pt x="7611946" y="1198048"/>
                </a:lnTo>
                <a:lnTo>
                  <a:pt x="7340592" y="1307066"/>
                </a:lnTo>
                <a:lnTo>
                  <a:pt x="7040163" y="1408592"/>
                </a:lnTo>
                <a:lnTo>
                  <a:pt x="6709029" y="1500893"/>
                </a:lnTo>
                <a:lnTo>
                  <a:pt x="6345560" y="1582237"/>
                </a:lnTo>
                <a:lnTo>
                  <a:pt x="5948127" y="1650890"/>
                </a:lnTo>
                <a:lnTo>
                  <a:pt x="5515099" y="1705120"/>
                </a:lnTo>
                <a:lnTo>
                  <a:pt x="5044846" y="1743193"/>
                </a:lnTo>
                <a:lnTo>
                  <a:pt x="4535739" y="1763378"/>
                </a:lnTo>
                <a:lnTo>
                  <a:pt x="3986149" y="1763941"/>
                </a:lnTo>
                <a:lnTo>
                  <a:pt x="9143999" y="1763941"/>
                </a:lnTo>
                <a:lnTo>
                  <a:pt x="9143999" y="0"/>
                </a:lnTo>
                <a:close/>
              </a:path>
            </a:pathLst>
          </a:custGeom>
          <a:solidFill>
            <a:srgbClr val="5A160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114800"/>
            <a:ext cx="8991600" cy="2189041"/>
          </a:xfrm>
          <a:custGeom>
            <a:avLst/>
            <a:gdLst/>
            <a:ahLst/>
            <a:cxnLst/>
            <a:rect l="l" t="t" r="r" b="b"/>
            <a:pathLst>
              <a:path w="8991600" h="2189041">
                <a:moveTo>
                  <a:pt x="0" y="944499"/>
                </a:moveTo>
                <a:lnTo>
                  <a:pt x="0" y="1378839"/>
                </a:lnTo>
                <a:lnTo>
                  <a:pt x="1049999" y="1697960"/>
                </a:lnTo>
                <a:lnTo>
                  <a:pt x="2019513" y="1931003"/>
                </a:lnTo>
                <a:lnTo>
                  <a:pt x="2911422" y="2085505"/>
                </a:lnTo>
                <a:lnTo>
                  <a:pt x="3728606" y="2169005"/>
                </a:lnTo>
                <a:lnTo>
                  <a:pt x="4473946" y="2189041"/>
                </a:lnTo>
                <a:lnTo>
                  <a:pt x="5150322" y="2153151"/>
                </a:lnTo>
                <a:lnTo>
                  <a:pt x="5760616" y="2068874"/>
                </a:lnTo>
                <a:lnTo>
                  <a:pt x="6307707" y="1943749"/>
                </a:lnTo>
                <a:lnTo>
                  <a:pt x="6646160" y="1833588"/>
                </a:lnTo>
                <a:lnTo>
                  <a:pt x="4399901" y="1833588"/>
                </a:lnTo>
                <a:lnTo>
                  <a:pt x="3661208" y="1789868"/>
                </a:lnTo>
                <a:lnTo>
                  <a:pt x="2854358" y="1686045"/>
                </a:lnTo>
                <a:lnTo>
                  <a:pt x="1976863" y="1515173"/>
                </a:lnTo>
                <a:lnTo>
                  <a:pt x="1026239" y="1270306"/>
                </a:lnTo>
                <a:lnTo>
                  <a:pt x="0" y="944499"/>
                </a:lnTo>
                <a:close/>
              </a:path>
              <a:path w="8991600" h="2189041">
                <a:moveTo>
                  <a:pt x="8991600" y="0"/>
                </a:moveTo>
                <a:lnTo>
                  <a:pt x="8931512" y="92792"/>
                </a:lnTo>
                <a:lnTo>
                  <a:pt x="8852675" y="198365"/>
                </a:lnTo>
                <a:lnTo>
                  <a:pt x="8737994" y="334127"/>
                </a:lnTo>
                <a:lnTo>
                  <a:pt x="8584983" y="493133"/>
                </a:lnTo>
                <a:lnTo>
                  <a:pt x="8391158" y="668438"/>
                </a:lnTo>
                <a:lnTo>
                  <a:pt x="8154031" y="853096"/>
                </a:lnTo>
                <a:lnTo>
                  <a:pt x="7871118" y="1040161"/>
                </a:lnTo>
                <a:lnTo>
                  <a:pt x="7539933" y="1222688"/>
                </a:lnTo>
                <a:lnTo>
                  <a:pt x="7157989" y="1393731"/>
                </a:lnTo>
                <a:lnTo>
                  <a:pt x="6722802" y="1546344"/>
                </a:lnTo>
                <a:lnTo>
                  <a:pt x="6231885" y="1673582"/>
                </a:lnTo>
                <a:lnTo>
                  <a:pt x="5682753" y="1768499"/>
                </a:lnTo>
                <a:lnTo>
                  <a:pt x="5072920" y="1824149"/>
                </a:lnTo>
                <a:lnTo>
                  <a:pt x="4399901" y="1833588"/>
                </a:lnTo>
                <a:lnTo>
                  <a:pt x="6646160" y="1833588"/>
                </a:lnTo>
                <a:lnTo>
                  <a:pt x="6794478" y="1785313"/>
                </a:lnTo>
                <a:lnTo>
                  <a:pt x="7223807" y="1601104"/>
                </a:lnTo>
                <a:lnTo>
                  <a:pt x="7598576" y="1398662"/>
                </a:lnTo>
                <a:lnTo>
                  <a:pt x="7921666" y="1185525"/>
                </a:lnTo>
                <a:lnTo>
                  <a:pt x="8195957" y="969231"/>
                </a:lnTo>
                <a:lnTo>
                  <a:pt x="8424330" y="757318"/>
                </a:lnTo>
                <a:lnTo>
                  <a:pt x="8609665" y="557325"/>
                </a:lnTo>
                <a:lnTo>
                  <a:pt x="8754843" y="376790"/>
                </a:lnTo>
                <a:lnTo>
                  <a:pt x="8862745" y="223252"/>
                </a:lnTo>
                <a:lnTo>
                  <a:pt x="8936251" y="104248"/>
                </a:lnTo>
                <a:lnTo>
                  <a:pt x="8978243" y="27318"/>
                </a:lnTo>
                <a:lnTo>
                  <a:pt x="8991600" y="0"/>
                </a:lnTo>
                <a:close/>
              </a:path>
            </a:pathLst>
          </a:custGeom>
          <a:solidFill>
            <a:srgbClr val="FAEB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4572000"/>
            <a:ext cx="9144000" cy="1867695"/>
          </a:xfrm>
          <a:custGeom>
            <a:avLst/>
            <a:gdLst/>
            <a:ahLst/>
            <a:cxnLst/>
            <a:rect l="l" t="t" r="r" b="b"/>
            <a:pathLst>
              <a:path w="9144000" h="1867695">
                <a:moveTo>
                  <a:pt x="0" y="805941"/>
                </a:moveTo>
                <a:lnTo>
                  <a:pt x="0" y="1176439"/>
                </a:lnTo>
                <a:lnTo>
                  <a:pt x="1067798" y="1448711"/>
                </a:lnTo>
                <a:lnTo>
                  <a:pt x="2053746" y="1647542"/>
                </a:lnTo>
                <a:lnTo>
                  <a:pt x="2960774" y="1779361"/>
                </a:lnTo>
                <a:lnTo>
                  <a:pt x="3791809" y="1850602"/>
                </a:lnTo>
                <a:lnTo>
                  <a:pt x="4549782" y="1867695"/>
                </a:lnTo>
                <a:lnTo>
                  <a:pt x="5237623" y="1837073"/>
                </a:lnTo>
                <a:lnTo>
                  <a:pt x="5858261" y="1765167"/>
                </a:lnTo>
                <a:lnTo>
                  <a:pt x="6414625" y="1658409"/>
                </a:lnTo>
                <a:lnTo>
                  <a:pt x="6758668" y="1564459"/>
                </a:lnTo>
                <a:lnTo>
                  <a:pt x="4474452" y="1564459"/>
                </a:lnTo>
                <a:lnTo>
                  <a:pt x="3723241" y="1527166"/>
                </a:lnTo>
                <a:lnTo>
                  <a:pt x="2902719" y="1438594"/>
                </a:lnTo>
                <a:lnTo>
                  <a:pt x="2010356" y="1292816"/>
                </a:lnTo>
                <a:lnTo>
                  <a:pt x="1043625" y="1083907"/>
                </a:lnTo>
                <a:lnTo>
                  <a:pt x="0" y="805941"/>
                </a:lnTo>
                <a:close/>
              </a:path>
              <a:path w="9144000" h="1867695">
                <a:moveTo>
                  <a:pt x="9144000" y="0"/>
                </a:moveTo>
                <a:lnTo>
                  <a:pt x="9082892" y="79170"/>
                </a:lnTo>
                <a:lnTo>
                  <a:pt x="9002717" y="169245"/>
                </a:lnTo>
                <a:lnTo>
                  <a:pt x="8886090" y="285078"/>
                </a:lnTo>
                <a:lnTo>
                  <a:pt x="8730484" y="420743"/>
                </a:lnTo>
                <a:lnTo>
                  <a:pt x="8533370" y="570315"/>
                </a:lnTo>
                <a:lnTo>
                  <a:pt x="8292222" y="727867"/>
                </a:lnTo>
                <a:lnTo>
                  <a:pt x="8004511" y="887473"/>
                </a:lnTo>
                <a:lnTo>
                  <a:pt x="7667710" y="1043208"/>
                </a:lnTo>
                <a:lnTo>
                  <a:pt x="7279290" y="1189145"/>
                </a:lnTo>
                <a:lnTo>
                  <a:pt x="6836725" y="1319359"/>
                </a:lnTo>
                <a:lnTo>
                  <a:pt x="6337486" y="1427923"/>
                </a:lnTo>
                <a:lnTo>
                  <a:pt x="5779046" y="1508912"/>
                </a:lnTo>
                <a:lnTo>
                  <a:pt x="5158877" y="1556399"/>
                </a:lnTo>
                <a:lnTo>
                  <a:pt x="4474452" y="1564459"/>
                </a:lnTo>
                <a:lnTo>
                  <a:pt x="6758668" y="1564459"/>
                </a:lnTo>
                <a:lnTo>
                  <a:pt x="6909645" y="1523231"/>
                </a:lnTo>
                <a:lnTo>
                  <a:pt x="7346251" y="1366064"/>
                </a:lnTo>
                <a:lnTo>
                  <a:pt x="7727372" y="1193340"/>
                </a:lnTo>
                <a:lnTo>
                  <a:pt x="8055937" y="1011491"/>
                </a:lnTo>
                <a:lnTo>
                  <a:pt x="8334876" y="826948"/>
                </a:lnTo>
                <a:lnTo>
                  <a:pt x="8567118" y="646144"/>
                </a:lnTo>
                <a:lnTo>
                  <a:pt x="8755594" y="475510"/>
                </a:lnTo>
                <a:lnTo>
                  <a:pt x="8903232" y="321477"/>
                </a:lnTo>
                <a:lnTo>
                  <a:pt x="9012962" y="190478"/>
                </a:lnTo>
                <a:lnTo>
                  <a:pt x="9087714" y="88945"/>
                </a:lnTo>
                <a:lnTo>
                  <a:pt x="9130416" y="23308"/>
                </a:lnTo>
                <a:lnTo>
                  <a:pt x="9144000" y="0"/>
                </a:lnTo>
                <a:close/>
              </a:path>
            </a:pathLst>
          </a:custGeom>
          <a:solidFill>
            <a:srgbClr val="F5CD2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1356360" cy="990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1539" y="169163"/>
            <a:ext cx="8252459" cy="1670303"/>
          </a:xfrm>
          <a:custGeom>
            <a:avLst/>
            <a:gdLst/>
            <a:ahLst/>
            <a:cxnLst/>
            <a:rect l="l" t="t" r="r" b="b"/>
            <a:pathLst>
              <a:path w="8252459" h="1670303">
                <a:moveTo>
                  <a:pt x="4145788" y="0"/>
                </a:moveTo>
                <a:lnTo>
                  <a:pt x="3743071" y="11175"/>
                </a:lnTo>
                <a:lnTo>
                  <a:pt x="3379597" y="42925"/>
                </a:lnTo>
                <a:lnTo>
                  <a:pt x="3026156" y="85978"/>
                </a:lnTo>
                <a:lnTo>
                  <a:pt x="2701798" y="138937"/>
                </a:lnTo>
                <a:lnTo>
                  <a:pt x="2396998" y="203707"/>
                </a:lnTo>
                <a:lnTo>
                  <a:pt x="2121916" y="278510"/>
                </a:lnTo>
                <a:lnTo>
                  <a:pt x="1856739" y="363854"/>
                </a:lnTo>
                <a:lnTo>
                  <a:pt x="1621282" y="449833"/>
                </a:lnTo>
                <a:lnTo>
                  <a:pt x="1395348" y="546353"/>
                </a:lnTo>
                <a:lnTo>
                  <a:pt x="1198498" y="642365"/>
                </a:lnTo>
                <a:lnTo>
                  <a:pt x="1011682" y="749553"/>
                </a:lnTo>
                <a:lnTo>
                  <a:pt x="697357" y="953134"/>
                </a:lnTo>
                <a:lnTo>
                  <a:pt x="559816" y="1059814"/>
                </a:lnTo>
                <a:lnTo>
                  <a:pt x="343928" y="1252854"/>
                </a:lnTo>
                <a:lnTo>
                  <a:pt x="255562" y="1338325"/>
                </a:lnTo>
                <a:lnTo>
                  <a:pt x="186296" y="1424177"/>
                </a:lnTo>
                <a:lnTo>
                  <a:pt x="127546" y="1488439"/>
                </a:lnTo>
                <a:lnTo>
                  <a:pt x="78346" y="1553082"/>
                </a:lnTo>
                <a:lnTo>
                  <a:pt x="39166" y="1606168"/>
                </a:lnTo>
                <a:lnTo>
                  <a:pt x="10032" y="1649094"/>
                </a:lnTo>
                <a:lnTo>
                  <a:pt x="0" y="1670303"/>
                </a:lnTo>
                <a:lnTo>
                  <a:pt x="19583" y="1649094"/>
                </a:lnTo>
                <a:lnTo>
                  <a:pt x="39166" y="1616836"/>
                </a:lnTo>
                <a:lnTo>
                  <a:pt x="78346" y="1563242"/>
                </a:lnTo>
                <a:lnTo>
                  <a:pt x="137579" y="1509648"/>
                </a:lnTo>
                <a:lnTo>
                  <a:pt x="196811" y="1445513"/>
                </a:lnTo>
                <a:lnTo>
                  <a:pt x="275145" y="1381251"/>
                </a:lnTo>
                <a:lnTo>
                  <a:pt x="373075" y="1295907"/>
                </a:lnTo>
                <a:lnTo>
                  <a:pt x="471423" y="1220596"/>
                </a:lnTo>
                <a:lnTo>
                  <a:pt x="599059" y="1135125"/>
                </a:lnTo>
                <a:lnTo>
                  <a:pt x="737108" y="1038605"/>
                </a:lnTo>
                <a:lnTo>
                  <a:pt x="884173" y="953134"/>
                </a:lnTo>
                <a:lnTo>
                  <a:pt x="1060958" y="867282"/>
                </a:lnTo>
                <a:lnTo>
                  <a:pt x="1247648" y="771270"/>
                </a:lnTo>
                <a:lnTo>
                  <a:pt x="1454023" y="695959"/>
                </a:lnTo>
                <a:lnTo>
                  <a:pt x="1679955" y="609980"/>
                </a:lnTo>
                <a:lnTo>
                  <a:pt x="1925574" y="535177"/>
                </a:lnTo>
                <a:lnTo>
                  <a:pt x="2180590" y="471042"/>
                </a:lnTo>
                <a:lnTo>
                  <a:pt x="2466340" y="407415"/>
                </a:lnTo>
                <a:lnTo>
                  <a:pt x="2770505" y="353821"/>
                </a:lnTo>
                <a:lnTo>
                  <a:pt x="3448431" y="289051"/>
                </a:lnTo>
                <a:lnTo>
                  <a:pt x="3811397" y="278510"/>
                </a:lnTo>
                <a:lnTo>
                  <a:pt x="6803720" y="278510"/>
                </a:lnTo>
                <a:lnTo>
                  <a:pt x="6503669" y="214248"/>
                </a:lnTo>
                <a:lnTo>
                  <a:pt x="5973445" y="128904"/>
                </a:lnTo>
                <a:lnTo>
                  <a:pt x="5481955" y="75310"/>
                </a:lnTo>
                <a:lnTo>
                  <a:pt x="5010404" y="32384"/>
                </a:lnTo>
                <a:lnTo>
                  <a:pt x="4558538" y="11175"/>
                </a:lnTo>
                <a:lnTo>
                  <a:pt x="4145788" y="0"/>
                </a:lnTo>
                <a:close/>
              </a:path>
              <a:path w="8252459" h="1670303">
                <a:moveTo>
                  <a:pt x="6803720" y="278510"/>
                </a:moveTo>
                <a:lnTo>
                  <a:pt x="4204589" y="278510"/>
                </a:lnTo>
                <a:lnTo>
                  <a:pt x="4627372" y="289051"/>
                </a:lnTo>
                <a:lnTo>
                  <a:pt x="5069205" y="321436"/>
                </a:lnTo>
                <a:lnTo>
                  <a:pt x="5531104" y="375030"/>
                </a:lnTo>
                <a:lnTo>
                  <a:pt x="6022213" y="449833"/>
                </a:lnTo>
                <a:lnTo>
                  <a:pt x="6542785" y="535177"/>
                </a:lnTo>
                <a:lnTo>
                  <a:pt x="7083552" y="653541"/>
                </a:lnTo>
                <a:lnTo>
                  <a:pt x="7653019" y="792479"/>
                </a:lnTo>
                <a:lnTo>
                  <a:pt x="8252459" y="953134"/>
                </a:lnTo>
                <a:lnTo>
                  <a:pt x="8252459" y="621156"/>
                </a:lnTo>
                <a:lnTo>
                  <a:pt x="7633334" y="460374"/>
                </a:lnTo>
                <a:lnTo>
                  <a:pt x="6803720" y="278510"/>
                </a:lnTo>
                <a:close/>
              </a:path>
            </a:pathLst>
          </a:custGeom>
          <a:solidFill>
            <a:srgbClr val="FAEB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3400" y="321563"/>
            <a:ext cx="8610599" cy="1572767"/>
          </a:xfrm>
          <a:custGeom>
            <a:avLst/>
            <a:gdLst/>
            <a:ahLst/>
            <a:cxnLst/>
            <a:rect l="l" t="t" r="r" b="b"/>
            <a:pathLst>
              <a:path w="8610599" h="1572767">
                <a:moveTo>
                  <a:pt x="4316095" y="0"/>
                </a:moveTo>
                <a:lnTo>
                  <a:pt x="3522726" y="42417"/>
                </a:lnTo>
                <a:lnTo>
                  <a:pt x="2815971" y="128269"/>
                </a:lnTo>
                <a:lnTo>
                  <a:pt x="2500884" y="192404"/>
                </a:lnTo>
                <a:lnTo>
                  <a:pt x="2207514" y="267207"/>
                </a:lnTo>
                <a:lnTo>
                  <a:pt x="1935226" y="342391"/>
                </a:lnTo>
                <a:lnTo>
                  <a:pt x="1685163" y="428370"/>
                </a:lnTo>
                <a:lnTo>
                  <a:pt x="1457452" y="513714"/>
                </a:lnTo>
                <a:lnTo>
                  <a:pt x="1250695" y="609599"/>
                </a:lnTo>
                <a:lnTo>
                  <a:pt x="1054608" y="706627"/>
                </a:lnTo>
                <a:lnTo>
                  <a:pt x="880618" y="802639"/>
                </a:lnTo>
                <a:lnTo>
                  <a:pt x="728954" y="899032"/>
                </a:lnTo>
                <a:lnTo>
                  <a:pt x="587286" y="995044"/>
                </a:lnTo>
                <a:lnTo>
                  <a:pt x="467829" y="1091437"/>
                </a:lnTo>
                <a:lnTo>
                  <a:pt x="358927" y="1177289"/>
                </a:lnTo>
                <a:lnTo>
                  <a:pt x="272237" y="1262760"/>
                </a:lnTo>
                <a:lnTo>
                  <a:pt x="195592" y="1337436"/>
                </a:lnTo>
                <a:lnTo>
                  <a:pt x="130568" y="1402079"/>
                </a:lnTo>
                <a:lnTo>
                  <a:pt x="76123" y="1465706"/>
                </a:lnTo>
                <a:lnTo>
                  <a:pt x="43878" y="1508632"/>
                </a:lnTo>
                <a:lnTo>
                  <a:pt x="11099" y="1551558"/>
                </a:lnTo>
                <a:lnTo>
                  <a:pt x="0" y="1572767"/>
                </a:lnTo>
                <a:lnTo>
                  <a:pt x="21678" y="1551558"/>
                </a:lnTo>
                <a:lnTo>
                  <a:pt x="43878" y="1519300"/>
                </a:lnTo>
                <a:lnTo>
                  <a:pt x="87223" y="1476882"/>
                </a:lnTo>
                <a:lnTo>
                  <a:pt x="141135" y="1423288"/>
                </a:lnTo>
                <a:lnTo>
                  <a:pt x="206692" y="1369821"/>
                </a:lnTo>
                <a:lnTo>
                  <a:pt x="380606" y="1219834"/>
                </a:lnTo>
                <a:lnTo>
                  <a:pt x="619531" y="1070228"/>
                </a:lnTo>
                <a:lnTo>
                  <a:pt x="761238" y="984376"/>
                </a:lnTo>
                <a:lnTo>
                  <a:pt x="924052" y="899032"/>
                </a:lnTo>
                <a:lnTo>
                  <a:pt x="1109091" y="813180"/>
                </a:lnTo>
                <a:lnTo>
                  <a:pt x="1304670" y="727836"/>
                </a:lnTo>
                <a:lnTo>
                  <a:pt x="1511300" y="653033"/>
                </a:lnTo>
                <a:lnTo>
                  <a:pt x="1750822" y="577849"/>
                </a:lnTo>
                <a:lnTo>
                  <a:pt x="2000758" y="503046"/>
                </a:lnTo>
                <a:lnTo>
                  <a:pt x="2283079" y="438403"/>
                </a:lnTo>
                <a:lnTo>
                  <a:pt x="2576449" y="384809"/>
                </a:lnTo>
                <a:lnTo>
                  <a:pt x="3229355" y="299465"/>
                </a:lnTo>
                <a:lnTo>
                  <a:pt x="3979417" y="257047"/>
                </a:lnTo>
                <a:lnTo>
                  <a:pt x="7071970" y="257047"/>
                </a:lnTo>
                <a:lnTo>
                  <a:pt x="6784213" y="203580"/>
                </a:lnTo>
                <a:lnTo>
                  <a:pt x="6240780" y="128269"/>
                </a:lnTo>
                <a:lnTo>
                  <a:pt x="5718556" y="64134"/>
                </a:lnTo>
                <a:lnTo>
                  <a:pt x="5229606" y="32384"/>
                </a:lnTo>
                <a:lnTo>
                  <a:pt x="4762246" y="11049"/>
                </a:lnTo>
                <a:lnTo>
                  <a:pt x="4316095" y="0"/>
                </a:lnTo>
                <a:close/>
              </a:path>
              <a:path w="8610599" h="1572767">
                <a:moveTo>
                  <a:pt x="7071970" y="257047"/>
                </a:moveTo>
                <a:lnTo>
                  <a:pt x="4392295" y="257047"/>
                </a:lnTo>
                <a:lnTo>
                  <a:pt x="4827270" y="278256"/>
                </a:lnTo>
                <a:lnTo>
                  <a:pt x="5284089" y="310641"/>
                </a:lnTo>
                <a:lnTo>
                  <a:pt x="5773039" y="353059"/>
                </a:lnTo>
                <a:lnTo>
                  <a:pt x="6284214" y="417194"/>
                </a:lnTo>
                <a:lnTo>
                  <a:pt x="6827520" y="513714"/>
                </a:lnTo>
                <a:lnTo>
                  <a:pt x="7392670" y="620775"/>
                </a:lnTo>
                <a:lnTo>
                  <a:pt x="7979918" y="749045"/>
                </a:lnTo>
                <a:lnTo>
                  <a:pt x="8610599" y="899032"/>
                </a:lnTo>
                <a:lnTo>
                  <a:pt x="8610599" y="588390"/>
                </a:lnTo>
                <a:lnTo>
                  <a:pt x="7968869" y="438403"/>
                </a:lnTo>
                <a:lnTo>
                  <a:pt x="7360411" y="310641"/>
                </a:lnTo>
                <a:lnTo>
                  <a:pt x="7071970" y="257047"/>
                </a:lnTo>
                <a:close/>
              </a:path>
            </a:pathLst>
          </a:custGeom>
          <a:solidFill>
            <a:srgbClr val="F5CD2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572000"/>
            <a:ext cx="9143999" cy="2285996"/>
          </a:xfrm>
          <a:custGeom>
            <a:avLst/>
            <a:gdLst/>
            <a:ahLst/>
            <a:cxnLst/>
            <a:rect l="l" t="t" r="r" b="b"/>
            <a:pathLst>
              <a:path w="9143999" h="2285996">
                <a:moveTo>
                  <a:pt x="0" y="1124484"/>
                </a:moveTo>
                <a:lnTo>
                  <a:pt x="0" y="2285996"/>
                </a:lnTo>
                <a:lnTo>
                  <a:pt x="9143999" y="2285996"/>
                </a:lnTo>
                <a:lnTo>
                  <a:pt x="9143999" y="1763941"/>
                </a:lnTo>
                <a:lnTo>
                  <a:pt x="3986149" y="1763941"/>
                </a:lnTo>
                <a:lnTo>
                  <a:pt x="3730085" y="1759642"/>
                </a:lnTo>
                <a:lnTo>
                  <a:pt x="3479049" y="1749903"/>
                </a:lnTo>
                <a:lnTo>
                  <a:pt x="3233190" y="1735141"/>
                </a:lnTo>
                <a:lnTo>
                  <a:pt x="2992654" y="1715777"/>
                </a:lnTo>
                <a:lnTo>
                  <a:pt x="2757592" y="1692227"/>
                </a:lnTo>
                <a:lnTo>
                  <a:pt x="2528151" y="1664912"/>
                </a:lnTo>
                <a:lnTo>
                  <a:pt x="2304479" y="1634250"/>
                </a:lnTo>
                <a:lnTo>
                  <a:pt x="2086726" y="1600660"/>
                </a:lnTo>
                <a:lnTo>
                  <a:pt x="1875039" y="1564561"/>
                </a:lnTo>
                <a:lnTo>
                  <a:pt x="1669567" y="1526371"/>
                </a:lnTo>
                <a:lnTo>
                  <a:pt x="1470459" y="1486510"/>
                </a:lnTo>
                <a:lnTo>
                  <a:pt x="1277862" y="1445396"/>
                </a:lnTo>
                <a:lnTo>
                  <a:pt x="1091926" y="1403447"/>
                </a:lnTo>
                <a:lnTo>
                  <a:pt x="740629" y="1318724"/>
                </a:lnTo>
                <a:lnTo>
                  <a:pt x="0" y="1124484"/>
                </a:lnTo>
                <a:close/>
              </a:path>
              <a:path w="9143999" h="2285996">
                <a:moveTo>
                  <a:pt x="9143999" y="0"/>
                </a:moveTo>
                <a:lnTo>
                  <a:pt x="9084905" y="77057"/>
                </a:lnTo>
                <a:lnTo>
                  <a:pt x="9014664" y="165684"/>
                </a:lnTo>
                <a:lnTo>
                  <a:pt x="8931645" y="264148"/>
                </a:lnTo>
                <a:lnTo>
                  <a:pt x="8834220" y="370716"/>
                </a:lnTo>
                <a:lnTo>
                  <a:pt x="8720758" y="483656"/>
                </a:lnTo>
                <a:lnTo>
                  <a:pt x="8589630" y="601233"/>
                </a:lnTo>
                <a:lnTo>
                  <a:pt x="8439205" y="721717"/>
                </a:lnTo>
                <a:lnTo>
                  <a:pt x="8267854" y="843373"/>
                </a:lnTo>
                <a:lnTo>
                  <a:pt x="8073947" y="964469"/>
                </a:lnTo>
                <a:lnTo>
                  <a:pt x="7855854" y="1083271"/>
                </a:lnTo>
                <a:lnTo>
                  <a:pt x="7611946" y="1198048"/>
                </a:lnTo>
                <a:lnTo>
                  <a:pt x="7340592" y="1307066"/>
                </a:lnTo>
                <a:lnTo>
                  <a:pt x="7040163" y="1408592"/>
                </a:lnTo>
                <a:lnTo>
                  <a:pt x="6709029" y="1500893"/>
                </a:lnTo>
                <a:lnTo>
                  <a:pt x="6345560" y="1582237"/>
                </a:lnTo>
                <a:lnTo>
                  <a:pt x="5948127" y="1650890"/>
                </a:lnTo>
                <a:lnTo>
                  <a:pt x="5515099" y="1705120"/>
                </a:lnTo>
                <a:lnTo>
                  <a:pt x="5044846" y="1743193"/>
                </a:lnTo>
                <a:lnTo>
                  <a:pt x="4535739" y="1763378"/>
                </a:lnTo>
                <a:lnTo>
                  <a:pt x="3986149" y="1763941"/>
                </a:lnTo>
                <a:lnTo>
                  <a:pt x="9143999" y="1763941"/>
                </a:lnTo>
                <a:lnTo>
                  <a:pt x="9143999" y="0"/>
                </a:lnTo>
                <a:close/>
              </a:path>
            </a:pathLst>
          </a:custGeom>
          <a:solidFill>
            <a:srgbClr val="5A160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114800"/>
            <a:ext cx="8991600" cy="2189041"/>
          </a:xfrm>
          <a:custGeom>
            <a:avLst/>
            <a:gdLst/>
            <a:ahLst/>
            <a:cxnLst/>
            <a:rect l="l" t="t" r="r" b="b"/>
            <a:pathLst>
              <a:path w="8991600" h="2189041">
                <a:moveTo>
                  <a:pt x="0" y="944499"/>
                </a:moveTo>
                <a:lnTo>
                  <a:pt x="0" y="1378839"/>
                </a:lnTo>
                <a:lnTo>
                  <a:pt x="1049999" y="1697960"/>
                </a:lnTo>
                <a:lnTo>
                  <a:pt x="2019513" y="1931003"/>
                </a:lnTo>
                <a:lnTo>
                  <a:pt x="2911422" y="2085505"/>
                </a:lnTo>
                <a:lnTo>
                  <a:pt x="3728606" y="2169005"/>
                </a:lnTo>
                <a:lnTo>
                  <a:pt x="4473946" y="2189041"/>
                </a:lnTo>
                <a:lnTo>
                  <a:pt x="5150322" y="2153151"/>
                </a:lnTo>
                <a:lnTo>
                  <a:pt x="5760616" y="2068874"/>
                </a:lnTo>
                <a:lnTo>
                  <a:pt x="6307707" y="1943749"/>
                </a:lnTo>
                <a:lnTo>
                  <a:pt x="6646160" y="1833588"/>
                </a:lnTo>
                <a:lnTo>
                  <a:pt x="4399901" y="1833588"/>
                </a:lnTo>
                <a:lnTo>
                  <a:pt x="3661208" y="1789868"/>
                </a:lnTo>
                <a:lnTo>
                  <a:pt x="2854358" y="1686045"/>
                </a:lnTo>
                <a:lnTo>
                  <a:pt x="1976863" y="1515173"/>
                </a:lnTo>
                <a:lnTo>
                  <a:pt x="1026239" y="1270306"/>
                </a:lnTo>
                <a:lnTo>
                  <a:pt x="0" y="944499"/>
                </a:lnTo>
                <a:close/>
              </a:path>
              <a:path w="8991600" h="2189041">
                <a:moveTo>
                  <a:pt x="8991600" y="0"/>
                </a:moveTo>
                <a:lnTo>
                  <a:pt x="8931512" y="92792"/>
                </a:lnTo>
                <a:lnTo>
                  <a:pt x="8852675" y="198365"/>
                </a:lnTo>
                <a:lnTo>
                  <a:pt x="8737994" y="334127"/>
                </a:lnTo>
                <a:lnTo>
                  <a:pt x="8584983" y="493133"/>
                </a:lnTo>
                <a:lnTo>
                  <a:pt x="8391158" y="668438"/>
                </a:lnTo>
                <a:lnTo>
                  <a:pt x="8154031" y="853096"/>
                </a:lnTo>
                <a:lnTo>
                  <a:pt x="7871118" y="1040161"/>
                </a:lnTo>
                <a:lnTo>
                  <a:pt x="7539933" y="1222688"/>
                </a:lnTo>
                <a:lnTo>
                  <a:pt x="7157989" y="1393731"/>
                </a:lnTo>
                <a:lnTo>
                  <a:pt x="6722802" y="1546344"/>
                </a:lnTo>
                <a:lnTo>
                  <a:pt x="6231885" y="1673582"/>
                </a:lnTo>
                <a:lnTo>
                  <a:pt x="5682753" y="1768499"/>
                </a:lnTo>
                <a:lnTo>
                  <a:pt x="5072920" y="1824149"/>
                </a:lnTo>
                <a:lnTo>
                  <a:pt x="4399901" y="1833588"/>
                </a:lnTo>
                <a:lnTo>
                  <a:pt x="6646160" y="1833588"/>
                </a:lnTo>
                <a:lnTo>
                  <a:pt x="6794478" y="1785313"/>
                </a:lnTo>
                <a:lnTo>
                  <a:pt x="7223807" y="1601104"/>
                </a:lnTo>
                <a:lnTo>
                  <a:pt x="7598576" y="1398662"/>
                </a:lnTo>
                <a:lnTo>
                  <a:pt x="7921666" y="1185525"/>
                </a:lnTo>
                <a:lnTo>
                  <a:pt x="8195957" y="969231"/>
                </a:lnTo>
                <a:lnTo>
                  <a:pt x="8424330" y="757318"/>
                </a:lnTo>
                <a:lnTo>
                  <a:pt x="8609665" y="557325"/>
                </a:lnTo>
                <a:lnTo>
                  <a:pt x="8754843" y="376790"/>
                </a:lnTo>
                <a:lnTo>
                  <a:pt x="8862745" y="223252"/>
                </a:lnTo>
                <a:lnTo>
                  <a:pt x="8936251" y="104248"/>
                </a:lnTo>
                <a:lnTo>
                  <a:pt x="8978243" y="27318"/>
                </a:lnTo>
                <a:lnTo>
                  <a:pt x="8991600" y="0"/>
                </a:lnTo>
                <a:close/>
              </a:path>
            </a:pathLst>
          </a:custGeom>
          <a:solidFill>
            <a:srgbClr val="FAEB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4572000"/>
            <a:ext cx="9144000" cy="1867695"/>
          </a:xfrm>
          <a:custGeom>
            <a:avLst/>
            <a:gdLst/>
            <a:ahLst/>
            <a:cxnLst/>
            <a:rect l="l" t="t" r="r" b="b"/>
            <a:pathLst>
              <a:path w="9144000" h="1867695">
                <a:moveTo>
                  <a:pt x="0" y="805941"/>
                </a:moveTo>
                <a:lnTo>
                  <a:pt x="0" y="1176439"/>
                </a:lnTo>
                <a:lnTo>
                  <a:pt x="1067798" y="1448711"/>
                </a:lnTo>
                <a:lnTo>
                  <a:pt x="2053746" y="1647542"/>
                </a:lnTo>
                <a:lnTo>
                  <a:pt x="2960774" y="1779361"/>
                </a:lnTo>
                <a:lnTo>
                  <a:pt x="3791809" y="1850602"/>
                </a:lnTo>
                <a:lnTo>
                  <a:pt x="4549782" y="1867695"/>
                </a:lnTo>
                <a:lnTo>
                  <a:pt x="5237623" y="1837073"/>
                </a:lnTo>
                <a:lnTo>
                  <a:pt x="5858261" y="1765167"/>
                </a:lnTo>
                <a:lnTo>
                  <a:pt x="6414625" y="1658409"/>
                </a:lnTo>
                <a:lnTo>
                  <a:pt x="6758668" y="1564459"/>
                </a:lnTo>
                <a:lnTo>
                  <a:pt x="4474452" y="1564459"/>
                </a:lnTo>
                <a:lnTo>
                  <a:pt x="3723241" y="1527166"/>
                </a:lnTo>
                <a:lnTo>
                  <a:pt x="2902719" y="1438594"/>
                </a:lnTo>
                <a:lnTo>
                  <a:pt x="2010356" y="1292816"/>
                </a:lnTo>
                <a:lnTo>
                  <a:pt x="1043625" y="1083907"/>
                </a:lnTo>
                <a:lnTo>
                  <a:pt x="0" y="805941"/>
                </a:lnTo>
                <a:close/>
              </a:path>
              <a:path w="9144000" h="1867695">
                <a:moveTo>
                  <a:pt x="9144000" y="0"/>
                </a:moveTo>
                <a:lnTo>
                  <a:pt x="9082892" y="79170"/>
                </a:lnTo>
                <a:lnTo>
                  <a:pt x="9002717" y="169245"/>
                </a:lnTo>
                <a:lnTo>
                  <a:pt x="8886090" y="285078"/>
                </a:lnTo>
                <a:lnTo>
                  <a:pt x="8730484" y="420743"/>
                </a:lnTo>
                <a:lnTo>
                  <a:pt x="8533370" y="570315"/>
                </a:lnTo>
                <a:lnTo>
                  <a:pt x="8292222" y="727867"/>
                </a:lnTo>
                <a:lnTo>
                  <a:pt x="8004511" y="887473"/>
                </a:lnTo>
                <a:lnTo>
                  <a:pt x="7667710" y="1043208"/>
                </a:lnTo>
                <a:lnTo>
                  <a:pt x="7279290" y="1189145"/>
                </a:lnTo>
                <a:lnTo>
                  <a:pt x="6836725" y="1319359"/>
                </a:lnTo>
                <a:lnTo>
                  <a:pt x="6337486" y="1427923"/>
                </a:lnTo>
                <a:lnTo>
                  <a:pt x="5779046" y="1508912"/>
                </a:lnTo>
                <a:lnTo>
                  <a:pt x="5158877" y="1556399"/>
                </a:lnTo>
                <a:lnTo>
                  <a:pt x="4474452" y="1564459"/>
                </a:lnTo>
                <a:lnTo>
                  <a:pt x="6758668" y="1564459"/>
                </a:lnTo>
                <a:lnTo>
                  <a:pt x="6909645" y="1523231"/>
                </a:lnTo>
                <a:lnTo>
                  <a:pt x="7346251" y="1366064"/>
                </a:lnTo>
                <a:lnTo>
                  <a:pt x="7727372" y="1193340"/>
                </a:lnTo>
                <a:lnTo>
                  <a:pt x="8055937" y="1011491"/>
                </a:lnTo>
                <a:lnTo>
                  <a:pt x="8334876" y="826948"/>
                </a:lnTo>
                <a:lnTo>
                  <a:pt x="8567118" y="646144"/>
                </a:lnTo>
                <a:lnTo>
                  <a:pt x="8755594" y="475510"/>
                </a:lnTo>
                <a:lnTo>
                  <a:pt x="8903232" y="321477"/>
                </a:lnTo>
                <a:lnTo>
                  <a:pt x="9012962" y="190478"/>
                </a:lnTo>
                <a:lnTo>
                  <a:pt x="9087714" y="88945"/>
                </a:lnTo>
                <a:lnTo>
                  <a:pt x="9130416" y="23308"/>
                </a:lnTo>
                <a:lnTo>
                  <a:pt x="9144000" y="0"/>
                </a:lnTo>
                <a:close/>
              </a:path>
            </a:pathLst>
          </a:custGeom>
          <a:solidFill>
            <a:srgbClr val="F5CD2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1540" y="169163"/>
            <a:ext cx="8252459" cy="1670303"/>
          </a:xfrm>
          <a:custGeom>
            <a:avLst/>
            <a:gdLst/>
            <a:ahLst/>
            <a:cxnLst/>
            <a:rect l="l" t="t" r="r" b="b"/>
            <a:pathLst>
              <a:path w="8252459" h="1670303">
                <a:moveTo>
                  <a:pt x="4145788" y="0"/>
                </a:moveTo>
                <a:lnTo>
                  <a:pt x="3743071" y="11175"/>
                </a:lnTo>
                <a:lnTo>
                  <a:pt x="3379597" y="42925"/>
                </a:lnTo>
                <a:lnTo>
                  <a:pt x="3026156" y="85978"/>
                </a:lnTo>
                <a:lnTo>
                  <a:pt x="2701798" y="138937"/>
                </a:lnTo>
                <a:lnTo>
                  <a:pt x="2396998" y="203707"/>
                </a:lnTo>
                <a:lnTo>
                  <a:pt x="2121916" y="278510"/>
                </a:lnTo>
                <a:lnTo>
                  <a:pt x="1856739" y="363854"/>
                </a:lnTo>
                <a:lnTo>
                  <a:pt x="1621282" y="449833"/>
                </a:lnTo>
                <a:lnTo>
                  <a:pt x="1395348" y="546353"/>
                </a:lnTo>
                <a:lnTo>
                  <a:pt x="1198498" y="642365"/>
                </a:lnTo>
                <a:lnTo>
                  <a:pt x="1011682" y="749553"/>
                </a:lnTo>
                <a:lnTo>
                  <a:pt x="697357" y="953134"/>
                </a:lnTo>
                <a:lnTo>
                  <a:pt x="559816" y="1059814"/>
                </a:lnTo>
                <a:lnTo>
                  <a:pt x="343928" y="1252854"/>
                </a:lnTo>
                <a:lnTo>
                  <a:pt x="255562" y="1338325"/>
                </a:lnTo>
                <a:lnTo>
                  <a:pt x="186296" y="1424177"/>
                </a:lnTo>
                <a:lnTo>
                  <a:pt x="127546" y="1488439"/>
                </a:lnTo>
                <a:lnTo>
                  <a:pt x="78346" y="1553082"/>
                </a:lnTo>
                <a:lnTo>
                  <a:pt x="39166" y="1606168"/>
                </a:lnTo>
                <a:lnTo>
                  <a:pt x="10032" y="1649094"/>
                </a:lnTo>
                <a:lnTo>
                  <a:pt x="0" y="1670303"/>
                </a:lnTo>
                <a:lnTo>
                  <a:pt x="19583" y="1649094"/>
                </a:lnTo>
                <a:lnTo>
                  <a:pt x="39166" y="1616836"/>
                </a:lnTo>
                <a:lnTo>
                  <a:pt x="78346" y="1563242"/>
                </a:lnTo>
                <a:lnTo>
                  <a:pt x="137579" y="1509648"/>
                </a:lnTo>
                <a:lnTo>
                  <a:pt x="196811" y="1445513"/>
                </a:lnTo>
                <a:lnTo>
                  <a:pt x="275145" y="1381251"/>
                </a:lnTo>
                <a:lnTo>
                  <a:pt x="373075" y="1295907"/>
                </a:lnTo>
                <a:lnTo>
                  <a:pt x="471423" y="1220596"/>
                </a:lnTo>
                <a:lnTo>
                  <a:pt x="599059" y="1135125"/>
                </a:lnTo>
                <a:lnTo>
                  <a:pt x="737108" y="1038605"/>
                </a:lnTo>
                <a:lnTo>
                  <a:pt x="884173" y="953134"/>
                </a:lnTo>
                <a:lnTo>
                  <a:pt x="1060958" y="867282"/>
                </a:lnTo>
                <a:lnTo>
                  <a:pt x="1247648" y="771270"/>
                </a:lnTo>
                <a:lnTo>
                  <a:pt x="1454023" y="695959"/>
                </a:lnTo>
                <a:lnTo>
                  <a:pt x="1679955" y="609980"/>
                </a:lnTo>
                <a:lnTo>
                  <a:pt x="1925574" y="535177"/>
                </a:lnTo>
                <a:lnTo>
                  <a:pt x="2180590" y="471042"/>
                </a:lnTo>
                <a:lnTo>
                  <a:pt x="2466340" y="407415"/>
                </a:lnTo>
                <a:lnTo>
                  <a:pt x="2770505" y="353821"/>
                </a:lnTo>
                <a:lnTo>
                  <a:pt x="3448431" y="289051"/>
                </a:lnTo>
                <a:lnTo>
                  <a:pt x="3811397" y="278510"/>
                </a:lnTo>
                <a:lnTo>
                  <a:pt x="6803720" y="278510"/>
                </a:lnTo>
                <a:lnTo>
                  <a:pt x="6503669" y="214248"/>
                </a:lnTo>
                <a:lnTo>
                  <a:pt x="5973445" y="128904"/>
                </a:lnTo>
                <a:lnTo>
                  <a:pt x="5481955" y="75310"/>
                </a:lnTo>
                <a:lnTo>
                  <a:pt x="5010404" y="32384"/>
                </a:lnTo>
                <a:lnTo>
                  <a:pt x="4558538" y="11175"/>
                </a:lnTo>
                <a:lnTo>
                  <a:pt x="4145788" y="0"/>
                </a:lnTo>
                <a:close/>
              </a:path>
              <a:path w="8252459" h="1670303">
                <a:moveTo>
                  <a:pt x="6803720" y="278510"/>
                </a:moveTo>
                <a:lnTo>
                  <a:pt x="4204589" y="278510"/>
                </a:lnTo>
                <a:lnTo>
                  <a:pt x="4627372" y="289051"/>
                </a:lnTo>
                <a:lnTo>
                  <a:pt x="5069205" y="321436"/>
                </a:lnTo>
                <a:lnTo>
                  <a:pt x="5531104" y="375030"/>
                </a:lnTo>
                <a:lnTo>
                  <a:pt x="6022213" y="449833"/>
                </a:lnTo>
                <a:lnTo>
                  <a:pt x="6542785" y="535177"/>
                </a:lnTo>
                <a:lnTo>
                  <a:pt x="7083552" y="653541"/>
                </a:lnTo>
                <a:lnTo>
                  <a:pt x="7653019" y="792479"/>
                </a:lnTo>
                <a:lnTo>
                  <a:pt x="8252459" y="953134"/>
                </a:lnTo>
                <a:lnTo>
                  <a:pt x="8252459" y="621156"/>
                </a:lnTo>
                <a:lnTo>
                  <a:pt x="7633334" y="460374"/>
                </a:lnTo>
                <a:lnTo>
                  <a:pt x="6803720" y="278510"/>
                </a:lnTo>
                <a:close/>
              </a:path>
            </a:pathLst>
          </a:custGeom>
          <a:solidFill>
            <a:srgbClr val="FAEB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3400" y="321563"/>
            <a:ext cx="8610599" cy="1572767"/>
          </a:xfrm>
          <a:custGeom>
            <a:avLst/>
            <a:gdLst/>
            <a:ahLst/>
            <a:cxnLst/>
            <a:rect l="l" t="t" r="r" b="b"/>
            <a:pathLst>
              <a:path w="8610599" h="1572767">
                <a:moveTo>
                  <a:pt x="4316095" y="0"/>
                </a:moveTo>
                <a:lnTo>
                  <a:pt x="3522726" y="42417"/>
                </a:lnTo>
                <a:lnTo>
                  <a:pt x="2815971" y="128269"/>
                </a:lnTo>
                <a:lnTo>
                  <a:pt x="2500884" y="192404"/>
                </a:lnTo>
                <a:lnTo>
                  <a:pt x="2207514" y="267207"/>
                </a:lnTo>
                <a:lnTo>
                  <a:pt x="1935226" y="342391"/>
                </a:lnTo>
                <a:lnTo>
                  <a:pt x="1685163" y="428370"/>
                </a:lnTo>
                <a:lnTo>
                  <a:pt x="1457452" y="513714"/>
                </a:lnTo>
                <a:lnTo>
                  <a:pt x="1250695" y="609599"/>
                </a:lnTo>
                <a:lnTo>
                  <a:pt x="1054608" y="706627"/>
                </a:lnTo>
                <a:lnTo>
                  <a:pt x="880618" y="802639"/>
                </a:lnTo>
                <a:lnTo>
                  <a:pt x="728954" y="899032"/>
                </a:lnTo>
                <a:lnTo>
                  <a:pt x="587286" y="995044"/>
                </a:lnTo>
                <a:lnTo>
                  <a:pt x="467829" y="1091437"/>
                </a:lnTo>
                <a:lnTo>
                  <a:pt x="358927" y="1177289"/>
                </a:lnTo>
                <a:lnTo>
                  <a:pt x="272237" y="1262760"/>
                </a:lnTo>
                <a:lnTo>
                  <a:pt x="195592" y="1337436"/>
                </a:lnTo>
                <a:lnTo>
                  <a:pt x="130568" y="1402079"/>
                </a:lnTo>
                <a:lnTo>
                  <a:pt x="76123" y="1465706"/>
                </a:lnTo>
                <a:lnTo>
                  <a:pt x="43878" y="1508632"/>
                </a:lnTo>
                <a:lnTo>
                  <a:pt x="11099" y="1551558"/>
                </a:lnTo>
                <a:lnTo>
                  <a:pt x="0" y="1572767"/>
                </a:lnTo>
                <a:lnTo>
                  <a:pt x="21678" y="1551558"/>
                </a:lnTo>
                <a:lnTo>
                  <a:pt x="43878" y="1519300"/>
                </a:lnTo>
                <a:lnTo>
                  <a:pt x="87223" y="1476882"/>
                </a:lnTo>
                <a:lnTo>
                  <a:pt x="141135" y="1423288"/>
                </a:lnTo>
                <a:lnTo>
                  <a:pt x="206692" y="1369821"/>
                </a:lnTo>
                <a:lnTo>
                  <a:pt x="380606" y="1219834"/>
                </a:lnTo>
                <a:lnTo>
                  <a:pt x="619531" y="1070228"/>
                </a:lnTo>
                <a:lnTo>
                  <a:pt x="761238" y="984376"/>
                </a:lnTo>
                <a:lnTo>
                  <a:pt x="924052" y="899032"/>
                </a:lnTo>
                <a:lnTo>
                  <a:pt x="1109091" y="813180"/>
                </a:lnTo>
                <a:lnTo>
                  <a:pt x="1304670" y="727836"/>
                </a:lnTo>
                <a:lnTo>
                  <a:pt x="1511300" y="653033"/>
                </a:lnTo>
                <a:lnTo>
                  <a:pt x="1750822" y="577849"/>
                </a:lnTo>
                <a:lnTo>
                  <a:pt x="2000758" y="503046"/>
                </a:lnTo>
                <a:lnTo>
                  <a:pt x="2283079" y="438403"/>
                </a:lnTo>
                <a:lnTo>
                  <a:pt x="2576449" y="384809"/>
                </a:lnTo>
                <a:lnTo>
                  <a:pt x="3229355" y="299465"/>
                </a:lnTo>
                <a:lnTo>
                  <a:pt x="3979417" y="257047"/>
                </a:lnTo>
                <a:lnTo>
                  <a:pt x="7071970" y="257047"/>
                </a:lnTo>
                <a:lnTo>
                  <a:pt x="6784213" y="203580"/>
                </a:lnTo>
                <a:lnTo>
                  <a:pt x="6240780" y="128269"/>
                </a:lnTo>
                <a:lnTo>
                  <a:pt x="5718556" y="64134"/>
                </a:lnTo>
                <a:lnTo>
                  <a:pt x="5229606" y="32384"/>
                </a:lnTo>
                <a:lnTo>
                  <a:pt x="4762246" y="11049"/>
                </a:lnTo>
                <a:lnTo>
                  <a:pt x="4316095" y="0"/>
                </a:lnTo>
                <a:close/>
              </a:path>
              <a:path w="8610599" h="1572767">
                <a:moveTo>
                  <a:pt x="7071970" y="257047"/>
                </a:moveTo>
                <a:lnTo>
                  <a:pt x="4392295" y="257047"/>
                </a:lnTo>
                <a:lnTo>
                  <a:pt x="4827270" y="278256"/>
                </a:lnTo>
                <a:lnTo>
                  <a:pt x="5284089" y="310641"/>
                </a:lnTo>
                <a:lnTo>
                  <a:pt x="5773039" y="353059"/>
                </a:lnTo>
                <a:lnTo>
                  <a:pt x="6284214" y="417194"/>
                </a:lnTo>
                <a:lnTo>
                  <a:pt x="6827520" y="513714"/>
                </a:lnTo>
                <a:lnTo>
                  <a:pt x="7392670" y="620775"/>
                </a:lnTo>
                <a:lnTo>
                  <a:pt x="7979918" y="749045"/>
                </a:lnTo>
                <a:lnTo>
                  <a:pt x="8610599" y="899032"/>
                </a:lnTo>
                <a:lnTo>
                  <a:pt x="8610599" y="588390"/>
                </a:lnTo>
                <a:lnTo>
                  <a:pt x="7968869" y="438403"/>
                </a:lnTo>
                <a:lnTo>
                  <a:pt x="7360411" y="310641"/>
                </a:lnTo>
                <a:lnTo>
                  <a:pt x="7071970" y="257047"/>
                </a:lnTo>
                <a:close/>
              </a:path>
            </a:pathLst>
          </a:custGeom>
          <a:solidFill>
            <a:srgbClr val="F5CD2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572000"/>
            <a:ext cx="9143999" cy="2285996"/>
          </a:xfrm>
          <a:custGeom>
            <a:avLst/>
            <a:gdLst/>
            <a:ahLst/>
            <a:cxnLst/>
            <a:rect l="l" t="t" r="r" b="b"/>
            <a:pathLst>
              <a:path w="9143999" h="2285996">
                <a:moveTo>
                  <a:pt x="0" y="1124484"/>
                </a:moveTo>
                <a:lnTo>
                  <a:pt x="0" y="2285996"/>
                </a:lnTo>
                <a:lnTo>
                  <a:pt x="9143999" y="2285996"/>
                </a:lnTo>
                <a:lnTo>
                  <a:pt x="9143999" y="1763941"/>
                </a:lnTo>
                <a:lnTo>
                  <a:pt x="3986149" y="1763941"/>
                </a:lnTo>
                <a:lnTo>
                  <a:pt x="3730085" y="1759642"/>
                </a:lnTo>
                <a:lnTo>
                  <a:pt x="3479049" y="1749903"/>
                </a:lnTo>
                <a:lnTo>
                  <a:pt x="3233190" y="1735141"/>
                </a:lnTo>
                <a:lnTo>
                  <a:pt x="2992654" y="1715777"/>
                </a:lnTo>
                <a:lnTo>
                  <a:pt x="2757592" y="1692227"/>
                </a:lnTo>
                <a:lnTo>
                  <a:pt x="2528151" y="1664912"/>
                </a:lnTo>
                <a:lnTo>
                  <a:pt x="2304479" y="1634250"/>
                </a:lnTo>
                <a:lnTo>
                  <a:pt x="2086726" y="1600660"/>
                </a:lnTo>
                <a:lnTo>
                  <a:pt x="1875039" y="1564561"/>
                </a:lnTo>
                <a:lnTo>
                  <a:pt x="1669567" y="1526371"/>
                </a:lnTo>
                <a:lnTo>
                  <a:pt x="1470459" y="1486510"/>
                </a:lnTo>
                <a:lnTo>
                  <a:pt x="1277862" y="1445396"/>
                </a:lnTo>
                <a:lnTo>
                  <a:pt x="1091926" y="1403447"/>
                </a:lnTo>
                <a:lnTo>
                  <a:pt x="740629" y="1318724"/>
                </a:lnTo>
                <a:lnTo>
                  <a:pt x="0" y="1124484"/>
                </a:lnTo>
                <a:close/>
              </a:path>
              <a:path w="9143999" h="2285996">
                <a:moveTo>
                  <a:pt x="9143999" y="0"/>
                </a:moveTo>
                <a:lnTo>
                  <a:pt x="9084905" y="77057"/>
                </a:lnTo>
                <a:lnTo>
                  <a:pt x="9014664" y="165684"/>
                </a:lnTo>
                <a:lnTo>
                  <a:pt x="8931645" y="264148"/>
                </a:lnTo>
                <a:lnTo>
                  <a:pt x="8834220" y="370716"/>
                </a:lnTo>
                <a:lnTo>
                  <a:pt x="8720758" y="483656"/>
                </a:lnTo>
                <a:lnTo>
                  <a:pt x="8589630" y="601233"/>
                </a:lnTo>
                <a:lnTo>
                  <a:pt x="8439205" y="721717"/>
                </a:lnTo>
                <a:lnTo>
                  <a:pt x="8267854" y="843373"/>
                </a:lnTo>
                <a:lnTo>
                  <a:pt x="8073947" y="964469"/>
                </a:lnTo>
                <a:lnTo>
                  <a:pt x="7855854" y="1083271"/>
                </a:lnTo>
                <a:lnTo>
                  <a:pt x="7611946" y="1198048"/>
                </a:lnTo>
                <a:lnTo>
                  <a:pt x="7340592" y="1307066"/>
                </a:lnTo>
                <a:lnTo>
                  <a:pt x="7040163" y="1408592"/>
                </a:lnTo>
                <a:lnTo>
                  <a:pt x="6709029" y="1500893"/>
                </a:lnTo>
                <a:lnTo>
                  <a:pt x="6345560" y="1582237"/>
                </a:lnTo>
                <a:lnTo>
                  <a:pt x="5948127" y="1650890"/>
                </a:lnTo>
                <a:lnTo>
                  <a:pt x="5515099" y="1705120"/>
                </a:lnTo>
                <a:lnTo>
                  <a:pt x="5044846" y="1743193"/>
                </a:lnTo>
                <a:lnTo>
                  <a:pt x="4535739" y="1763378"/>
                </a:lnTo>
                <a:lnTo>
                  <a:pt x="3986149" y="1763941"/>
                </a:lnTo>
                <a:lnTo>
                  <a:pt x="9143999" y="1763941"/>
                </a:lnTo>
                <a:lnTo>
                  <a:pt x="9143999" y="0"/>
                </a:lnTo>
                <a:close/>
              </a:path>
            </a:pathLst>
          </a:custGeom>
          <a:solidFill>
            <a:srgbClr val="5A160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114800"/>
            <a:ext cx="8991600" cy="2189041"/>
          </a:xfrm>
          <a:custGeom>
            <a:avLst/>
            <a:gdLst/>
            <a:ahLst/>
            <a:cxnLst/>
            <a:rect l="l" t="t" r="r" b="b"/>
            <a:pathLst>
              <a:path w="8991600" h="2189041">
                <a:moveTo>
                  <a:pt x="0" y="944499"/>
                </a:moveTo>
                <a:lnTo>
                  <a:pt x="0" y="1378839"/>
                </a:lnTo>
                <a:lnTo>
                  <a:pt x="1049999" y="1697960"/>
                </a:lnTo>
                <a:lnTo>
                  <a:pt x="2019513" y="1931003"/>
                </a:lnTo>
                <a:lnTo>
                  <a:pt x="2911422" y="2085505"/>
                </a:lnTo>
                <a:lnTo>
                  <a:pt x="3728606" y="2169005"/>
                </a:lnTo>
                <a:lnTo>
                  <a:pt x="4473946" y="2189041"/>
                </a:lnTo>
                <a:lnTo>
                  <a:pt x="5150322" y="2153151"/>
                </a:lnTo>
                <a:lnTo>
                  <a:pt x="5760616" y="2068874"/>
                </a:lnTo>
                <a:lnTo>
                  <a:pt x="6307707" y="1943749"/>
                </a:lnTo>
                <a:lnTo>
                  <a:pt x="6646160" y="1833588"/>
                </a:lnTo>
                <a:lnTo>
                  <a:pt x="4399901" y="1833588"/>
                </a:lnTo>
                <a:lnTo>
                  <a:pt x="3661208" y="1789868"/>
                </a:lnTo>
                <a:lnTo>
                  <a:pt x="2854358" y="1686045"/>
                </a:lnTo>
                <a:lnTo>
                  <a:pt x="1976863" y="1515173"/>
                </a:lnTo>
                <a:lnTo>
                  <a:pt x="1026239" y="1270306"/>
                </a:lnTo>
                <a:lnTo>
                  <a:pt x="0" y="944499"/>
                </a:lnTo>
                <a:close/>
              </a:path>
              <a:path w="8991600" h="2189041">
                <a:moveTo>
                  <a:pt x="8991600" y="0"/>
                </a:moveTo>
                <a:lnTo>
                  <a:pt x="8931512" y="92792"/>
                </a:lnTo>
                <a:lnTo>
                  <a:pt x="8852675" y="198365"/>
                </a:lnTo>
                <a:lnTo>
                  <a:pt x="8737994" y="334127"/>
                </a:lnTo>
                <a:lnTo>
                  <a:pt x="8584983" y="493133"/>
                </a:lnTo>
                <a:lnTo>
                  <a:pt x="8391158" y="668438"/>
                </a:lnTo>
                <a:lnTo>
                  <a:pt x="8154031" y="853096"/>
                </a:lnTo>
                <a:lnTo>
                  <a:pt x="7871118" y="1040161"/>
                </a:lnTo>
                <a:lnTo>
                  <a:pt x="7539933" y="1222688"/>
                </a:lnTo>
                <a:lnTo>
                  <a:pt x="7157989" y="1393731"/>
                </a:lnTo>
                <a:lnTo>
                  <a:pt x="6722802" y="1546344"/>
                </a:lnTo>
                <a:lnTo>
                  <a:pt x="6231885" y="1673582"/>
                </a:lnTo>
                <a:lnTo>
                  <a:pt x="5682753" y="1768499"/>
                </a:lnTo>
                <a:lnTo>
                  <a:pt x="5072920" y="1824149"/>
                </a:lnTo>
                <a:lnTo>
                  <a:pt x="4399901" y="1833588"/>
                </a:lnTo>
                <a:lnTo>
                  <a:pt x="6646160" y="1833588"/>
                </a:lnTo>
                <a:lnTo>
                  <a:pt x="6794478" y="1785313"/>
                </a:lnTo>
                <a:lnTo>
                  <a:pt x="7223807" y="1601104"/>
                </a:lnTo>
                <a:lnTo>
                  <a:pt x="7598576" y="1398662"/>
                </a:lnTo>
                <a:lnTo>
                  <a:pt x="7921666" y="1185525"/>
                </a:lnTo>
                <a:lnTo>
                  <a:pt x="8195957" y="969231"/>
                </a:lnTo>
                <a:lnTo>
                  <a:pt x="8424330" y="757318"/>
                </a:lnTo>
                <a:lnTo>
                  <a:pt x="8609665" y="557325"/>
                </a:lnTo>
                <a:lnTo>
                  <a:pt x="8754843" y="376790"/>
                </a:lnTo>
                <a:lnTo>
                  <a:pt x="8862745" y="223252"/>
                </a:lnTo>
                <a:lnTo>
                  <a:pt x="8936251" y="104248"/>
                </a:lnTo>
                <a:lnTo>
                  <a:pt x="8978243" y="27318"/>
                </a:lnTo>
                <a:lnTo>
                  <a:pt x="8991600" y="0"/>
                </a:lnTo>
                <a:close/>
              </a:path>
            </a:pathLst>
          </a:custGeom>
          <a:solidFill>
            <a:srgbClr val="FAEB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4572000"/>
            <a:ext cx="9144000" cy="1867695"/>
          </a:xfrm>
          <a:custGeom>
            <a:avLst/>
            <a:gdLst/>
            <a:ahLst/>
            <a:cxnLst/>
            <a:rect l="l" t="t" r="r" b="b"/>
            <a:pathLst>
              <a:path w="9144000" h="1867695">
                <a:moveTo>
                  <a:pt x="0" y="805941"/>
                </a:moveTo>
                <a:lnTo>
                  <a:pt x="0" y="1176439"/>
                </a:lnTo>
                <a:lnTo>
                  <a:pt x="1067798" y="1448711"/>
                </a:lnTo>
                <a:lnTo>
                  <a:pt x="2053746" y="1647542"/>
                </a:lnTo>
                <a:lnTo>
                  <a:pt x="2960774" y="1779361"/>
                </a:lnTo>
                <a:lnTo>
                  <a:pt x="3791809" y="1850602"/>
                </a:lnTo>
                <a:lnTo>
                  <a:pt x="4549782" y="1867695"/>
                </a:lnTo>
                <a:lnTo>
                  <a:pt x="5237623" y="1837073"/>
                </a:lnTo>
                <a:lnTo>
                  <a:pt x="5858261" y="1765167"/>
                </a:lnTo>
                <a:lnTo>
                  <a:pt x="6414625" y="1658409"/>
                </a:lnTo>
                <a:lnTo>
                  <a:pt x="6758668" y="1564459"/>
                </a:lnTo>
                <a:lnTo>
                  <a:pt x="4474452" y="1564459"/>
                </a:lnTo>
                <a:lnTo>
                  <a:pt x="3723241" y="1527166"/>
                </a:lnTo>
                <a:lnTo>
                  <a:pt x="2902719" y="1438594"/>
                </a:lnTo>
                <a:lnTo>
                  <a:pt x="2010356" y="1292816"/>
                </a:lnTo>
                <a:lnTo>
                  <a:pt x="1043625" y="1083907"/>
                </a:lnTo>
                <a:lnTo>
                  <a:pt x="0" y="805941"/>
                </a:lnTo>
                <a:close/>
              </a:path>
              <a:path w="9144000" h="1867695">
                <a:moveTo>
                  <a:pt x="9144000" y="0"/>
                </a:moveTo>
                <a:lnTo>
                  <a:pt x="9082892" y="79170"/>
                </a:lnTo>
                <a:lnTo>
                  <a:pt x="9002717" y="169245"/>
                </a:lnTo>
                <a:lnTo>
                  <a:pt x="8886090" y="285078"/>
                </a:lnTo>
                <a:lnTo>
                  <a:pt x="8730484" y="420743"/>
                </a:lnTo>
                <a:lnTo>
                  <a:pt x="8533370" y="570315"/>
                </a:lnTo>
                <a:lnTo>
                  <a:pt x="8292222" y="727867"/>
                </a:lnTo>
                <a:lnTo>
                  <a:pt x="8004511" y="887473"/>
                </a:lnTo>
                <a:lnTo>
                  <a:pt x="7667710" y="1043208"/>
                </a:lnTo>
                <a:lnTo>
                  <a:pt x="7279290" y="1189145"/>
                </a:lnTo>
                <a:lnTo>
                  <a:pt x="6836725" y="1319359"/>
                </a:lnTo>
                <a:lnTo>
                  <a:pt x="6337486" y="1427923"/>
                </a:lnTo>
                <a:lnTo>
                  <a:pt x="5779046" y="1508912"/>
                </a:lnTo>
                <a:lnTo>
                  <a:pt x="5158877" y="1556399"/>
                </a:lnTo>
                <a:lnTo>
                  <a:pt x="4474452" y="1564459"/>
                </a:lnTo>
                <a:lnTo>
                  <a:pt x="6758668" y="1564459"/>
                </a:lnTo>
                <a:lnTo>
                  <a:pt x="6909645" y="1523231"/>
                </a:lnTo>
                <a:lnTo>
                  <a:pt x="7346251" y="1366064"/>
                </a:lnTo>
                <a:lnTo>
                  <a:pt x="7727372" y="1193340"/>
                </a:lnTo>
                <a:lnTo>
                  <a:pt x="8055937" y="1011491"/>
                </a:lnTo>
                <a:lnTo>
                  <a:pt x="8334876" y="826948"/>
                </a:lnTo>
                <a:lnTo>
                  <a:pt x="8567118" y="646144"/>
                </a:lnTo>
                <a:lnTo>
                  <a:pt x="8755594" y="475510"/>
                </a:lnTo>
                <a:lnTo>
                  <a:pt x="8903232" y="321477"/>
                </a:lnTo>
                <a:lnTo>
                  <a:pt x="9012962" y="190478"/>
                </a:lnTo>
                <a:lnTo>
                  <a:pt x="9087714" y="88945"/>
                </a:lnTo>
                <a:lnTo>
                  <a:pt x="9130416" y="23308"/>
                </a:lnTo>
                <a:lnTo>
                  <a:pt x="9144000" y="0"/>
                </a:lnTo>
                <a:close/>
              </a:path>
            </a:pathLst>
          </a:custGeom>
          <a:solidFill>
            <a:srgbClr val="F5CD2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07340" y="17932"/>
            <a:ext cx="8217750" cy="15514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975"/>
              </a:lnSpc>
              <a:spcBef>
                <a:spcPts val="198"/>
              </a:spcBef>
            </a:pPr>
            <a:r>
              <a:rPr sz="5700" b="1" spc="0" baseline="3592" dirty="0" smtClean="0">
                <a:latin typeface="Calibri"/>
                <a:cs typeface="Calibri"/>
              </a:rPr>
              <a:t>Ba</a:t>
            </a:r>
            <a:r>
              <a:rPr sz="5700" b="1" spc="-9" baseline="3592" dirty="0" smtClean="0">
                <a:latin typeface="Calibri"/>
                <a:cs typeface="Calibri"/>
              </a:rPr>
              <a:t>s</a:t>
            </a:r>
            <a:r>
              <a:rPr sz="5700" b="1" spc="0" baseline="3592" dirty="0" smtClean="0">
                <a:latin typeface="Calibri"/>
                <a:cs typeface="Calibri"/>
              </a:rPr>
              <a:t>ed</a:t>
            </a:r>
            <a:r>
              <a:rPr sz="5700" b="1" spc="-19" baseline="3592" dirty="0" smtClean="0">
                <a:latin typeface="Calibri"/>
                <a:cs typeface="Calibri"/>
              </a:rPr>
              <a:t> </a:t>
            </a:r>
            <a:r>
              <a:rPr sz="5700" b="1" spc="0" baseline="3592" dirty="0" smtClean="0">
                <a:latin typeface="Calibri"/>
                <a:cs typeface="Calibri"/>
              </a:rPr>
              <a:t>on S</a:t>
            </a:r>
            <a:r>
              <a:rPr sz="5700" b="1" spc="-29" baseline="3592" dirty="0" smtClean="0">
                <a:latin typeface="Calibri"/>
                <a:cs typeface="Calibri"/>
              </a:rPr>
              <a:t>t</a:t>
            </a:r>
            <a:r>
              <a:rPr sz="5700" b="1" spc="0" baseline="3592" dirty="0" smtClean="0">
                <a:latin typeface="Calibri"/>
                <a:cs typeface="Calibri"/>
              </a:rPr>
              <a:t>al</a:t>
            </a:r>
            <a:r>
              <a:rPr sz="5700" b="1" spc="-4" baseline="3592" dirty="0" smtClean="0">
                <a:latin typeface="Calibri"/>
                <a:cs typeface="Calibri"/>
              </a:rPr>
              <a:t>n</a:t>
            </a:r>
            <a:r>
              <a:rPr sz="5700" b="1" spc="0" baseline="3592" dirty="0" smtClean="0">
                <a:latin typeface="Calibri"/>
                <a:cs typeface="Calibri"/>
              </a:rPr>
              <a:t>a</a:t>
            </a:r>
            <a:r>
              <a:rPr sz="5700" b="1" spc="-119" baseline="3592" dirty="0" smtClean="0">
                <a:latin typeface="Calibri"/>
                <a:cs typeface="Calibri"/>
              </a:rPr>
              <a:t>k</a:t>
            </a:r>
            <a:r>
              <a:rPr sz="5700" b="1" spc="0" baseline="3592" dirty="0" smtClean="0">
                <a:latin typeface="Calibri"/>
                <a:cs typeface="Calibri"/>
              </a:rPr>
              <a:t>er's d</a:t>
            </a:r>
            <a:r>
              <a:rPr sz="5700" b="1" spc="-25" baseline="3592" dirty="0" smtClean="0">
                <a:latin typeface="Calibri"/>
                <a:cs typeface="Calibri"/>
              </a:rPr>
              <a:t>e</a:t>
            </a:r>
            <a:r>
              <a:rPr sz="5700" b="1" spc="0" baseline="3592" dirty="0" smtClean="0">
                <a:latin typeface="Calibri"/>
                <a:cs typeface="Calibri"/>
              </a:rPr>
              <a:t>finiti</a:t>
            </a:r>
            <a:r>
              <a:rPr sz="5700" b="1" spc="-9" baseline="3592" dirty="0" smtClean="0">
                <a:latin typeface="Calibri"/>
                <a:cs typeface="Calibri"/>
              </a:rPr>
              <a:t>o</a:t>
            </a:r>
            <a:r>
              <a:rPr sz="5700" b="1" spc="0" baseline="3592" dirty="0" smtClean="0">
                <a:latin typeface="Calibri"/>
                <a:cs typeface="Calibri"/>
              </a:rPr>
              <a:t>n,</a:t>
            </a:r>
            <a:r>
              <a:rPr sz="5700" b="1" spc="-29" baseline="3592" dirty="0" smtClean="0">
                <a:latin typeface="Calibri"/>
                <a:cs typeface="Calibri"/>
              </a:rPr>
              <a:t> </a:t>
            </a:r>
            <a:r>
              <a:rPr sz="5700" b="1" spc="0" baseline="3592" dirty="0" smtClean="0">
                <a:latin typeface="Calibri"/>
                <a:cs typeface="Calibri"/>
              </a:rPr>
              <a:t>an ess</a:t>
            </a:r>
            <a:r>
              <a:rPr sz="5700" b="1" spc="-84" baseline="3592" dirty="0" smtClean="0">
                <a:latin typeface="Calibri"/>
                <a:cs typeface="Calibri"/>
              </a:rPr>
              <a:t>a</a:t>
            </a:r>
            <a:r>
              <a:rPr sz="5700" b="1" spc="0" baseline="3592" dirty="0" smtClean="0">
                <a:latin typeface="Calibri"/>
                <a:cs typeface="Calibri"/>
              </a:rPr>
              <a:t>y</a:t>
            </a:r>
            <a:endParaRPr sz="3800">
              <a:latin typeface="Calibri"/>
              <a:cs typeface="Calibri"/>
            </a:endParaRPr>
          </a:p>
          <a:p>
            <a:pPr marL="355600" marR="993858" indent="-342900">
              <a:lnSpc>
                <a:spcPts val="4638"/>
              </a:lnSpc>
              <a:spcBef>
                <a:spcPts val="498"/>
              </a:spcBef>
            </a:pPr>
            <a:r>
              <a:rPr sz="3800" b="1" spc="0" dirty="0" smtClean="0">
                <a:latin typeface="Calibri"/>
                <a:cs typeface="Calibri"/>
              </a:rPr>
              <a:t>que</a:t>
            </a:r>
            <a:r>
              <a:rPr sz="3800" b="1" spc="-50" dirty="0" smtClean="0">
                <a:latin typeface="Calibri"/>
                <a:cs typeface="Calibri"/>
              </a:rPr>
              <a:t>s</a:t>
            </a:r>
            <a:r>
              <a:rPr sz="3800" b="1" spc="0" dirty="0" smtClean="0">
                <a:latin typeface="Calibri"/>
                <a:cs typeface="Calibri"/>
              </a:rPr>
              <a:t>tion</a:t>
            </a:r>
            <a:r>
              <a:rPr sz="3800" b="1" spc="-25" dirty="0" smtClean="0">
                <a:latin typeface="Calibri"/>
                <a:cs typeface="Calibri"/>
              </a:rPr>
              <a:t> </a:t>
            </a:r>
            <a:r>
              <a:rPr sz="3800" b="1" spc="0" dirty="0" smtClean="0">
                <a:latin typeface="Calibri"/>
                <a:cs typeface="Calibri"/>
              </a:rPr>
              <a:t>sh</a:t>
            </a:r>
            <a:r>
              <a:rPr sz="3800" b="1" spc="-9" dirty="0" smtClean="0">
                <a:latin typeface="Calibri"/>
                <a:cs typeface="Calibri"/>
              </a:rPr>
              <a:t>o</a:t>
            </a:r>
            <a:r>
              <a:rPr sz="3800" b="1" spc="0" dirty="0" smtClean="0">
                <a:latin typeface="Calibri"/>
                <a:cs typeface="Calibri"/>
              </a:rPr>
              <a:t>uld meet</a:t>
            </a:r>
            <a:r>
              <a:rPr sz="3800" b="1" spc="-44" dirty="0" smtClean="0">
                <a:latin typeface="Calibri"/>
                <a:cs typeface="Calibri"/>
              </a:rPr>
              <a:t> </a:t>
            </a:r>
            <a:r>
              <a:rPr sz="3800" b="1" spc="0" dirty="0" smtClean="0">
                <a:latin typeface="Calibri"/>
                <a:cs typeface="Calibri"/>
              </a:rPr>
              <a:t>the</a:t>
            </a:r>
            <a:r>
              <a:rPr sz="3800" b="1" spc="-14" dirty="0" smtClean="0">
                <a:latin typeface="Calibri"/>
                <a:cs typeface="Calibri"/>
              </a:rPr>
              <a:t> </a:t>
            </a:r>
            <a:r>
              <a:rPr sz="3800" b="1" spc="-59" dirty="0" smtClean="0">
                <a:latin typeface="Calibri"/>
                <a:cs typeface="Calibri"/>
              </a:rPr>
              <a:t>f</a:t>
            </a:r>
            <a:r>
              <a:rPr sz="3800" b="1" spc="0" dirty="0" smtClean="0">
                <a:latin typeface="Calibri"/>
                <a:cs typeface="Calibri"/>
              </a:rPr>
              <a:t>oll</a:t>
            </a:r>
            <a:r>
              <a:rPr sz="3800" b="1" spc="-14" dirty="0" smtClean="0">
                <a:latin typeface="Calibri"/>
                <a:cs typeface="Calibri"/>
              </a:rPr>
              <a:t>o</a:t>
            </a:r>
            <a:r>
              <a:rPr sz="3800" b="1" spc="0" dirty="0" smtClean="0">
                <a:latin typeface="Calibri"/>
                <a:cs typeface="Calibri"/>
              </a:rPr>
              <a:t>wing </a:t>
            </a:r>
            <a:endParaRPr sz="3800">
              <a:latin typeface="Calibri"/>
              <a:cs typeface="Calibri"/>
            </a:endParaRPr>
          </a:p>
          <a:p>
            <a:pPr marL="355600" marR="993858">
              <a:lnSpc>
                <a:spcPts val="3645"/>
              </a:lnSpc>
            </a:pPr>
            <a:r>
              <a:rPr sz="3800" b="1" spc="0" dirty="0" smtClean="0">
                <a:latin typeface="Calibri"/>
                <a:cs typeface="Calibri"/>
              </a:rPr>
              <a:t>c</a:t>
            </a:r>
            <a:r>
              <a:rPr sz="3800" b="1" spc="4" dirty="0" smtClean="0">
                <a:latin typeface="Calibri"/>
                <a:cs typeface="Calibri"/>
              </a:rPr>
              <a:t>r</a:t>
            </a:r>
            <a:r>
              <a:rPr sz="3800" b="1" spc="0" dirty="0" smtClean="0">
                <a:latin typeface="Calibri"/>
                <a:cs typeface="Calibri"/>
              </a:rPr>
              <a:t>i</a:t>
            </a:r>
            <a:r>
              <a:rPr sz="3800" b="1" spc="-44" dirty="0" smtClean="0">
                <a:latin typeface="Calibri"/>
                <a:cs typeface="Calibri"/>
              </a:rPr>
              <a:t>t</a:t>
            </a:r>
            <a:r>
              <a:rPr sz="3800" b="1" spc="0" dirty="0" smtClean="0">
                <a:latin typeface="Calibri"/>
                <a:cs typeface="Calibri"/>
              </a:rPr>
              <a:t>e</a:t>
            </a:r>
            <a:r>
              <a:rPr sz="3800" b="1" spc="4" dirty="0" smtClean="0">
                <a:latin typeface="Calibri"/>
                <a:cs typeface="Calibri"/>
              </a:rPr>
              <a:t>r</a:t>
            </a:r>
            <a:r>
              <a:rPr sz="3800" b="1" spc="0" dirty="0" smtClean="0">
                <a:latin typeface="Calibri"/>
                <a:cs typeface="Calibri"/>
              </a:rPr>
              <a:t>ia:</a:t>
            </a:r>
            <a:endParaRPr sz="3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7340" y="1610994"/>
            <a:ext cx="7367121" cy="6975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70"/>
              </a:lnSpc>
              <a:spcBef>
                <a:spcPts val="138"/>
              </a:spcBef>
            </a:pPr>
            <a:r>
              <a:rPr sz="4050" spc="0" baseline="2022" dirty="0" smtClean="0">
                <a:latin typeface="Calibri"/>
                <a:cs typeface="Calibri"/>
              </a:rPr>
              <a:t>1.</a:t>
            </a:r>
            <a:r>
              <a:rPr sz="4050" spc="-50" baseline="2022" dirty="0" smtClean="0">
                <a:latin typeface="Calibri"/>
                <a:cs typeface="Calibri"/>
              </a:rPr>
              <a:t>R</a:t>
            </a:r>
            <a:r>
              <a:rPr sz="4050" spc="0" baseline="2022" dirty="0" smtClean="0">
                <a:latin typeface="Calibri"/>
                <a:cs typeface="Calibri"/>
              </a:rPr>
              <a:t>equi</a:t>
            </a:r>
            <a:r>
              <a:rPr sz="4050" spc="-39" baseline="2022" dirty="0" smtClean="0">
                <a:latin typeface="Calibri"/>
                <a:cs typeface="Calibri"/>
              </a:rPr>
              <a:t>r</a:t>
            </a:r>
            <a:r>
              <a:rPr sz="4050" spc="0" baseline="2022" dirty="0" smtClean="0">
                <a:latin typeface="Calibri"/>
                <a:cs typeface="Calibri"/>
              </a:rPr>
              <a:t>es</a:t>
            </a:r>
            <a:r>
              <a:rPr sz="4050" spc="-43" baseline="2022" dirty="0" smtClean="0">
                <a:latin typeface="Calibri"/>
                <a:cs typeface="Calibri"/>
              </a:rPr>
              <a:t> </a:t>
            </a:r>
            <a:r>
              <a:rPr sz="4050" spc="-34" baseline="2022" dirty="0" smtClean="0">
                <a:latin typeface="Calibri"/>
                <a:cs typeface="Calibri"/>
              </a:rPr>
              <a:t>e</a:t>
            </a:r>
            <a:r>
              <a:rPr sz="4050" spc="-54" baseline="2022" dirty="0" smtClean="0">
                <a:latin typeface="Calibri"/>
                <a:cs typeface="Calibri"/>
              </a:rPr>
              <a:t>x</a:t>
            </a:r>
            <a:r>
              <a:rPr sz="4050" spc="0" baseline="2022" dirty="0" smtClean="0">
                <a:latin typeface="Calibri"/>
                <a:cs typeface="Calibri"/>
              </a:rPr>
              <a:t>am</a:t>
            </a:r>
            <a:r>
              <a:rPr sz="4050" spc="4" baseline="2022" dirty="0" smtClean="0">
                <a:latin typeface="Calibri"/>
                <a:cs typeface="Calibri"/>
              </a:rPr>
              <a:t>i</a:t>
            </a:r>
            <a:r>
              <a:rPr sz="4050" spc="0" baseline="2022" dirty="0" smtClean="0">
                <a:latin typeface="Calibri"/>
                <a:cs typeface="Calibri"/>
              </a:rPr>
              <a:t>nees</a:t>
            </a:r>
            <a:r>
              <a:rPr sz="4050" spc="-90" baseline="2022" dirty="0" smtClean="0">
                <a:latin typeface="Calibri"/>
                <a:cs typeface="Calibri"/>
              </a:rPr>
              <a:t> </a:t>
            </a:r>
            <a:r>
              <a:rPr sz="4050" spc="-29" baseline="2022" dirty="0" smtClean="0">
                <a:latin typeface="Calibri"/>
                <a:cs typeface="Calibri"/>
              </a:rPr>
              <a:t>t</a:t>
            </a:r>
            <a:r>
              <a:rPr sz="4050" spc="0" baseline="2022" dirty="0" smtClean="0">
                <a:latin typeface="Calibri"/>
                <a:cs typeface="Calibri"/>
              </a:rPr>
              <a:t>o</a:t>
            </a:r>
            <a:r>
              <a:rPr sz="4050" spc="-8" baseline="2022" dirty="0" smtClean="0">
                <a:latin typeface="Calibri"/>
                <a:cs typeface="Calibri"/>
              </a:rPr>
              <a:t> </a:t>
            </a:r>
            <a:r>
              <a:rPr sz="4050" spc="-29" baseline="2022" dirty="0" smtClean="0">
                <a:latin typeface="Calibri"/>
                <a:cs typeface="Calibri"/>
              </a:rPr>
              <a:t>c</a:t>
            </a:r>
            <a:r>
              <a:rPr sz="4050" spc="0" baseline="2022" dirty="0" smtClean="0">
                <a:latin typeface="Calibri"/>
                <a:cs typeface="Calibri"/>
              </a:rPr>
              <a:t>omp</a:t>
            </a:r>
            <a:r>
              <a:rPr sz="4050" spc="4" baseline="2022" dirty="0" smtClean="0">
                <a:latin typeface="Calibri"/>
                <a:cs typeface="Calibri"/>
              </a:rPr>
              <a:t>o</a:t>
            </a:r>
            <a:r>
              <a:rPr sz="4050" spc="0" baseline="2022" dirty="0" smtClean="0">
                <a:latin typeface="Calibri"/>
                <a:cs typeface="Calibri"/>
              </a:rPr>
              <a:t>se</a:t>
            </a:r>
            <a:r>
              <a:rPr sz="4050" spc="-55" baseline="2022" dirty="0" smtClean="0">
                <a:latin typeface="Calibri"/>
                <a:cs typeface="Calibri"/>
              </a:rPr>
              <a:t> </a:t>
            </a:r>
            <a:r>
              <a:rPr sz="4050" spc="-64" baseline="2022" dirty="0" smtClean="0">
                <a:latin typeface="Calibri"/>
                <a:cs typeface="Calibri"/>
              </a:rPr>
              <a:t>r</a:t>
            </a:r>
            <a:r>
              <a:rPr sz="4050" spc="-19" baseline="2022" dirty="0" smtClean="0">
                <a:latin typeface="Calibri"/>
                <a:cs typeface="Calibri"/>
              </a:rPr>
              <a:t>a</a:t>
            </a:r>
            <a:r>
              <a:rPr sz="4050" spc="0" baseline="2022" dirty="0" smtClean="0">
                <a:latin typeface="Calibri"/>
                <a:cs typeface="Calibri"/>
              </a:rPr>
              <a:t>ther</a:t>
            </a:r>
            <a:r>
              <a:rPr sz="4050" spc="-80" baseline="2022" dirty="0" smtClean="0">
                <a:latin typeface="Calibri"/>
                <a:cs typeface="Calibri"/>
              </a:rPr>
              <a:t> </a:t>
            </a:r>
            <a:r>
              <a:rPr sz="4050" spc="0" baseline="2022" dirty="0" smtClean="0">
                <a:latin typeface="Calibri"/>
                <a:cs typeface="Calibri"/>
              </a:rPr>
              <a:t>than</a:t>
            </a:r>
            <a:r>
              <a:rPr sz="4050" spc="-19" baseline="2022" dirty="0" smtClean="0">
                <a:latin typeface="Calibri"/>
                <a:cs typeface="Calibri"/>
              </a:rPr>
              <a:t> </a:t>
            </a:r>
            <a:r>
              <a:rPr sz="4050" spc="0" baseline="2022" dirty="0" smtClean="0">
                <a:latin typeface="Calibri"/>
                <a:cs typeface="Calibri"/>
              </a:rPr>
              <a:t>select</a:t>
            </a:r>
            <a:endParaRPr sz="2700">
              <a:latin typeface="Calibri"/>
              <a:cs typeface="Calibri"/>
            </a:endParaRPr>
          </a:p>
          <a:p>
            <a:pPr marL="355600" marR="62786">
              <a:lnSpc>
                <a:spcPts val="2670"/>
              </a:lnSpc>
            </a:pPr>
            <a:r>
              <a:rPr sz="4050" spc="-39" baseline="4045" dirty="0" smtClean="0">
                <a:latin typeface="Calibri"/>
                <a:cs typeface="Calibri"/>
              </a:rPr>
              <a:t>r</a:t>
            </a:r>
            <a:r>
              <a:rPr sz="4050" spc="0" baseline="4045" dirty="0" smtClean="0">
                <a:latin typeface="Calibri"/>
                <a:cs typeface="Calibri"/>
              </a:rPr>
              <a:t>esponse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49857" y="1610994"/>
            <a:ext cx="753401" cy="368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50"/>
              </a:lnSpc>
              <a:spcBef>
                <a:spcPts val="142"/>
              </a:spcBef>
            </a:pPr>
            <a:r>
              <a:rPr sz="4050" spc="0" baseline="3034" dirty="0" smtClean="0">
                <a:latin typeface="Calibri"/>
                <a:cs typeface="Calibri"/>
              </a:rPr>
              <a:t>their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7340" y="2763520"/>
            <a:ext cx="7396606" cy="6974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5600" indent="-342900">
              <a:lnSpc>
                <a:spcPts val="3295"/>
              </a:lnSpc>
              <a:spcBef>
                <a:spcPts val="105"/>
              </a:spcBef>
            </a:pPr>
            <a:r>
              <a:rPr sz="2700" spc="0" dirty="0" smtClean="0">
                <a:latin typeface="Calibri"/>
                <a:cs typeface="Calibri"/>
              </a:rPr>
              <a:t>2.El</a:t>
            </a:r>
            <a:r>
              <a:rPr sz="2700" spc="9" dirty="0" smtClean="0">
                <a:latin typeface="Calibri"/>
                <a:cs typeface="Calibri"/>
              </a:rPr>
              <a:t>i</a:t>
            </a:r>
            <a:r>
              <a:rPr sz="2700" spc="0" dirty="0" smtClean="0">
                <a:latin typeface="Calibri"/>
                <a:cs typeface="Calibri"/>
              </a:rPr>
              <a:t>cits</a:t>
            </a:r>
            <a:r>
              <a:rPr sz="2700" spc="-9" dirty="0" smtClean="0">
                <a:latin typeface="Calibri"/>
                <a:cs typeface="Calibri"/>
              </a:rPr>
              <a:t> </a:t>
            </a:r>
            <a:r>
              <a:rPr sz="2700" spc="-34" dirty="0" smtClean="0">
                <a:latin typeface="Calibri"/>
                <a:cs typeface="Calibri"/>
              </a:rPr>
              <a:t>s</a:t>
            </a:r>
            <a:r>
              <a:rPr sz="2700" spc="0" dirty="0" smtClean="0">
                <a:latin typeface="Calibri"/>
                <a:cs typeface="Calibri"/>
              </a:rPr>
              <a:t>tude</a:t>
            </a:r>
            <a:r>
              <a:rPr sz="2700" spc="-34" dirty="0" smtClean="0">
                <a:latin typeface="Calibri"/>
                <a:cs typeface="Calibri"/>
              </a:rPr>
              <a:t>n</a:t>
            </a:r>
            <a:r>
              <a:rPr sz="2700" spc="0" dirty="0" smtClean="0">
                <a:latin typeface="Calibri"/>
                <a:cs typeface="Calibri"/>
              </a:rPr>
              <a:t>t</a:t>
            </a:r>
            <a:r>
              <a:rPr sz="2700" spc="-33" dirty="0" smtClean="0">
                <a:latin typeface="Calibri"/>
                <a:cs typeface="Calibri"/>
              </a:rPr>
              <a:t> </a:t>
            </a:r>
            <a:r>
              <a:rPr sz="2700" spc="-39" dirty="0" smtClean="0">
                <a:latin typeface="Calibri"/>
                <a:cs typeface="Calibri"/>
              </a:rPr>
              <a:t>r</a:t>
            </a:r>
            <a:r>
              <a:rPr sz="2700" spc="0" dirty="0" smtClean="0">
                <a:latin typeface="Calibri"/>
                <a:cs typeface="Calibri"/>
              </a:rPr>
              <a:t>esponses</a:t>
            </a:r>
            <a:r>
              <a:rPr sz="2700" spc="-44" dirty="0" smtClean="0">
                <a:latin typeface="Calibri"/>
                <a:cs typeface="Calibri"/>
              </a:rPr>
              <a:t> </a:t>
            </a:r>
            <a:r>
              <a:rPr sz="2700" spc="0" dirty="0" smtClean="0">
                <a:latin typeface="Calibri"/>
                <a:cs typeface="Calibri"/>
              </a:rPr>
              <a:t>th</a:t>
            </a:r>
            <a:r>
              <a:rPr sz="2700" spc="-29" dirty="0" smtClean="0">
                <a:latin typeface="Calibri"/>
                <a:cs typeface="Calibri"/>
              </a:rPr>
              <a:t>a</a:t>
            </a:r>
            <a:r>
              <a:rPr sz="2700" spc="0" dirty="0" smtClean="0">
                <a:latin typeface="Calibri"/>
                <a:cs typeface="Calibri"/>
              </a:rPr>
              <a:t>t</a:t>
            </a:r>
            <a:r>
              <a:rPr sz="2700" spc="-23" dirty="0" smtClean="0">
                <a:latin typeface="Calibri"/>
                <a:cs typeface="Calibri"/>
              </a:rPr>
              <a:t> </a:t>
            </a:r>
            <a:r>
              <a:rPr sz="2700" spc="0" dirty="0" smtClean="0">
                <a:latin typeface="Calibri"/>
                <a:cs typeface="Calibri"/>
              </a:rPr>
              <a:t>mu</a:t>
            </a:r>
            <a:r>
              <a:rPr sz="2700" spc="-34" dirty="0" smtClean="0">
                <a:latin typeface="Calibri"/>
                <a:cs typeface="Calibri"/>
              </a:rPr>
              <a:t>s</a:t>
            </a:r>
            <a:r>
              <a:rPr sz="2700" spc="0" dirty="0" smtClean="0">
                <a:latin typeface="Calibri"/>
                <a:cs typeface="Calibri"/>
              </a:rPr>
              <a:t>t</a:t>
            </a:r>
            <a:r>
              <a:rPr sz="2700" spc="-8" dirty="0" smtClean="0">
                <a:latin typeface="Calibri"/>
                <a:cs typeface="Calibri"/>
              </a:rPr>
              <a:t> </a:t>
            </a:r>
            <a:r>
              <a:rPr sz="2700" spc="-29" dirty="0" smtClean="0">
                <a:latin typeface="Calibri"/>
                <a:cs typeface="Calibri"/>
              </a:rPr>
              <a:t>c</a:t>
            </a:r>
            <a:r>
              <a:rPr sz="2700" spc="0" dirty="0" smtClean="0">
                <a:latin typeface="Calibri"/>
                <a:cs typeface="Calibri"/>
              </a:rPr>
              <a:t>onsi</a:t>
            </a:r>
            <a:r>
              <a:rPr sz="2700" spc="-29" dirty="0" smtClean="0">
                <a:latin typeface="Calibri"/>
                <a:cs typeface="Calibri"/>
              </a:rPr>
              <a:t>s</a:t>
            </a:r>
            <a:r>
              <a:rPr sz="2700" spc="0" dirty="0" smtClean="0">
                <a:latin typeface="Calibri"/>
                <a:cs typeface="Calibri"/>
              </a:rPr>
              <a:t>t</a:t>
            </a:r>
            <a:r>
              <a:rPr sz="2700" spc="-35" dirty="0" smtClean="0">
                <a:latin typeface="Calibri"/>
                <a:cs typeface="Calibri"/>
              </a:rPr>
              <a:t> </a:t>
            </a:r>
            <a:r>
              <a:rPr sz="2700" spc="0" dirty="0" smtClean="0">
                <a:latin typeface="Calibri"/>
                <a:cs typeface="Calibri"/>
              </a:rPr>
              <a:t>of mo</a:t>
            </a:r>
            <a:r>
              <a:rPr sz="2700" spc="-34" dirty="0" smtClean="0">
                <a:latin typeface="Calibri"/>
                <a:cs typeface="Calibri"/>
              </a:rPr>
              <a:t>r</a:t>
            </a:r>
            <a:r>
              <a:rPr sz="2700" spc="0" dirty="0" smtClean="0">
                <a:latin typeface="Calibri"/>
                <a:cs typeface="Calibri"/>
              </a:rPr>
              <a:t>e </a:t>
            </a:r>
            <a:endParaRPr sz="2700">
              <a:latin typeface="Calibri"/>
              <a:cs typeface="Calibri"/>
            </a:endParaRPr>
          </a:p>
          <a:p>
            <a:pPr marL="355600">
              <a:lnSpc>
                <a:spcPts val="2590"/>
              </a:lnSpc>
            </a:pPr>
            <a:r>
              <a:rPr sz="2700" spc="0" dirty="0" smtClean="0">
                <a:latin typeface="Calibri"/>
                <a:cs typeface="Calibri"/>
              </a:rPr>
              <a:t>one se</a:t>
            </a:r>
            <a:r>
              <a:rPr sz="2700" spc="-34" dirty="0" smtClean="0">
                <a:latin typeface="Calibri"/>
                <a:cs typeface="Calibri"/>
              </a:rPr>
              <a:t>n</a:t>
            </a:r>
            <a:r>
              <a:rPr sz="2700" spc="-29" dirty="0" smtClean="0">
                <a:latin typeface="Calibri"/>
                <a:cs typeface="Calibri"/>
              </a:rPr>
              <a:t>t</a:t>
            </a:r>
            <a:r>
              <a:rPr sz="2700" spc="0" dirty="0" smtClean="0">
                <a:latin typeface="Calibri"/>
                <a:cs typeface="Calibri"/>
              </a:rPr>
              <a:t>ence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693406" y="2763520"/>
            <a:ext cx="728956" cy="368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50"/>
              </a:lnSpc>
              <a:spcBef>
                <a:spcPts val="142"/>
              </a:spcBef>
            </a:pPr>
            <a:r>
              <a:rPr sz="4050" spc="0" baseline="3034" dirty="0" smtClean="0">
                <a:latin typeface="Calibri"/>
                <a:cs typeface="Calibri"/>
              </a:rPr>
              <a:t>than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07340" y="3915917"/>
            <a:ext cx="7356816" cy="6974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5600" indent="-342900">
              <a:lnSpc>
                <a:spcPts val="3295"/>
              </a:lnSpc>
              <a:spcBef>
                <a:spcPts val="105"/>
              </a:spcBef>
            </a:pPr>
            <a:r>
              <a:rPr sz="2700" spc="0" dirty="0" smtClean="0">
                <a:latin typeface="Calibri"/>
                <a:cs typeface="Calibri"/>
              </a:rPr>
              <a:t>3</a:t>
            </a:r>
            <a:r>
              <a:rPr sz="2700" spc="9" dirty="0" smtClean="0">
                <a:latin typeface="Calibri"/>
                <a:cs typeface="Calibri"/>
              </a:rPr>
              <a:t>.</a:t>
            </a:r>
            <a:r>
              <a:rPr sz="2700" spc="0" dirty="0" smtClean="0">
                <a:latin typeface="Calibri"/>
                <a:cs typeface="Calibri"/>
              </a:rPr>
              <a:t>Allo</a:t>
            </a:r>
            <a:r>
              <a:rPr sz="2700" spc="-25" dirty="0" smtClean="0">
                <a:latin typeface="Calibri"/>
                <a:cs typeface="Calibri"/>
              </a:rPr>
              <a:t>w</a:t>
            </a:r>
            <a:r>
              <a:rPr sz="2700" spc="0" dirty="0" smtClean="0">
                <a:latin typeface="Calibri"/>
                <a:cs typeface="Calibri"/>
              </a:rPr>
              <a:t>s</a:t>
            </a:r>
            <a:r>
              <a:rPr sz="2700" spc="-9" dirty="0" smtClean="0">
                <a:latin typeface="Calibri"/>
                <a:cs typeface="Calibri"/>
              </a:rPr>
              <a:t> </a:t>
            </a:r>
            <a:r>
              <a:rPr sz="2700" spc="0" dirty="0" smtClean="0">
                <a:latin typeface="Calibri"/>
                <a:cs typeface="Calibri"/>
              </a:rPr>
              <a:t>di</a:t>
            </a:r>
            <a:r>
              <a:rPr sz="2700" spc="-19" dirty="0" smtClean="0">
                <a:latin typeface="Calibri"/>
                <a:cs typeface="Calibri"/>
              </a:rPr>
              <a:t>f</a:t>
            </a:r>
            <a:r>
              <a:rPr sz="2700" spc="-69" dirty="0" smtClean="0">
                <a:latin typeface="Calibri"/>
                <a:cs typeface="Calibri"/>
              </a:rPr>
              <a:t>f</a:t>
            </a:r>
            <a:r>
              <a:rPr sz="2700" spc="0" dirty="0" smtClean="0">
                <a:latin typeface="Calibri"/>
                <a:cs typeface="Calibri"/>
              </a:rPr>
              <a:t>e</a:t>
            </a:r>
            <a:r>
              <a:rPr sz="2700" spc="-39" dirty="0" smtClean="0">
                <a:latin typeface="Calibri"/>
                <a:cs typeface="Calibri"/>
              </a:rPr>
              <a:t>r</a:t>
            </a:r>
            <a:r>
              <a:rPr sz="2700" spc="0" dirty="0" smtClean="0">
                <a:latin typeface="Calibri"/>
                <a:cs typeface="Calibri"/>
              </a:rPr>
              <a:t>e</a:t>
            </a:r>
            <a:r>
              <a:rPr sz="2700" spc="-25" dirty="0" smtClean="0">
                <a:latin typeface="Calibri"/>
                <a:cs typeface="Calibri"/>
              </a:rPr>
              <a:t>n</a:t>
            </a:r>
            <a:r>
              <a:rPr sz="2700" spc="0" dirty="0" smtClean="0">
                <a:latin typeface="Calibri"/>
                <a:cs typeface="Calibri"/>
              </a:rPr>
              <a:t>t</a:t>
            </a:r>
            <a:r>
              <a:rPr sz="2700" spc="-74" dirty="0" smtClean="0">
                <a:latin typeface="Calibri"/>
                <a:cs typeface="Calibri"/>
              </a:rPr>
              <a:t> </a:t>
            </a:r>
            <a:r>
              <a:rPr sz="2700" spc="0" dirty="0" smtClean="0">
                <a:latin typeface="Calibri"/>
                <a:cs typeface="Calibri"/>
              </a:rPr>
              <a:t>or</a:t>
            </a:r>
            <a:r>
              <a:rPr sz="2700" spc="-23" dirty="0" smtClean="0">
                <a:latin typeface="Calibri"/>
                <a:cs typeface="Calibri"/>
              </a:rPr>
              <a:t> </a:t>
            </a:r>
            <a:r>
              <a:rPr sz="2700" spc="0" dirty="0" smtClean="0">
                <a:latin typeface="Calibri"/>
                <a:cs typeface="Calibri"/>
              </a:rPr>
              <a:t>original </a:t>
            </a:r>
            <a:r>
              <a:rPr sz="2700" spc="-39" dirty="0" smtClean="0">
                <a:latin typeface="Calibri"/>
                <a:cs typeface="Calibri"/>
              </a:rPr>
              <a:t>r</a:t>
            </a:r>
            <a:r>
              <a:rPr sz="2700" spc="0" dirty="0" smtClean="0">
                <a:latin typeface="Calibri"/>
                <a:cs typeface="Calibri"/>
              </a:rPr>
              <a:t>esponses</a:t>
            </a:r>
            <a:r>
              <a:rPr sz="2700" spc="-44" dirty="0" smtClean="0">
                <a:latin typeface="Calibri"/>
                <a:cs typeface="Calibri"/>
              </a:rPr>
              <a:t> </a:t>
            </a:r>
            <a:r>
              <a:rPr sz="2700" spc="0" dirty="0" smtClean="0">
                <a:latin typeface="Calibri"/>
                <a:cs typeface="Calibri"/>
              </a:rPr>
              <a:t>or</a:t>
            </a:r>
            <a:r>
              <a:rPr sz="2700" spc="-23" dirty="0" smtClean="0">
                <a:latin typeface="Calibri"/>
                <a:cs typeface="Calibri"/>
              </a:rPr>
              <a:t> </a:t>
            </a:r>
            <a:r>
              <a:rPr sz="2700" spc="0" dirty="0" smtClean="0">
                <a:latin typeface="Calibri"/>
                <a:cs typeface="Calibri"/>
              </a:rPr>
              <a:t>p</a:t>
            </a:r>
            <a:r>
              <a:rPr sz="2700" spc="-25" dirty="0" smtClean="0">
                <a:latin typeface="Calibri"/>
                <a:cs typeface="Calibri"/>
              </a:rPr>
              <a:t>a</a:t>
            </a:r>
            <a:r>
              <a:rPr sz="2700" spc="-39" dirty="0" smtClean="0">
                <a:latin typeface="Calibri"/>
                <a:cs typeface="Calibri"/>
              </a:rPr>
              <a:t>t</a:t>
            </a:r>
            <a:r>
              <a:rPr sz="2700" spc="-29" dirty="0" smtClean="0">
                <a:latin typeface="Calibri"/>
                <a:cs typeface="Calibri"/>
              </a:rPr>
              <a:t>t</a:t>
            </a:r>
            <a:r>
              <a:rPr sz="2700" spc="0" dirty="0" smtClean="0">
                <a:latin typeface="Calibri"/>
                <a:cs typeface="Calibri"/>
              </a:rPr>
              <a:t>ern</a:t>
            </a:r>
            <a:r>
              <a:rPr sz="2700" spc="-95" dirty="0" smtClean="0">
                <a:latin typeface="Calibri"/>
                <a:cs typeface="Calibri"/>
              </a:rPr>
              <a:t> </a:t>
            </a:r>
            <a:r>
              <a:rPr sz="2700" spc="0" dirty="0" smtClean="0">
                <a:latin typeface="Calibri"/>
                <a:cs typeface="Calibri"/>
              </a:rPr>
              <a:t>of </a:t>
            </a:r>
            <a:endParaRPr sz="2700">
              <a:latin typeface="Calibri"/>
              <a:cs typeface="Calibri"/>
            </a:endParaRPr>
          </a:p>
          <a:p>
            <a:pPr marL="355600">
              <a:lnSpc>
                <a:spcPts val="2590"/>
              </a:lnSpc>
            </a:pPr>
            <a:r>
              <a:rPr sz="2700" spc="-39" dirty="0" smtClean="0">
                <a:latin typeface="Calibri"/>
                <a:cs typeface="Calibri"/>
              </a:rPr>
              <a:t>r</a:t>
            </a:r>
            <a:r>
              <a:rPr sz="2700" spc="0" dirty="0" smtClean="0">
                <a:latin typeface="Calibri"/>
                <a:cs typeface="Calibri"/>
              </a:rPr>
              <a:t>esponses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07340" y="5067833"/>
            <a:ext cx="8052605" cy="7803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50"/>
              </a:lnSpc>
              <a:spcBef>
                <a:spcPts val="142"/>
              </a:spcBef>
            </a:pPr>
            <a:r>
              <a:rPr sz="4050" spc="0" baseline="3034" dirty="0" smtClean="0">
                <a:latin typeface="Calibri"/>
                <a:cs typeface="Calibri"/>
              </a:rPr>
              <a:t>4.</a:t>
            </a:r>
            <a:r>
              <a:rPr sz="4050" spc="-50" baseline="3034" dirty="0" smtClean="0">
                <a:latin typeface="Calibri"/>
                <a:cs typeface="Calibri"/>
              </a:rPr>
              <a:t>R</a:t>
            </a:r>
            <a:r>
              <a:rPr sz="4050" spc="0" baseline="3034" dirty="0" smtClean="0">
                <a:latin typeface="Calibri"/>
                <a:cs typeface="Calibri"/>
              </a:rPr>
              <a:t>equi</a:t>
            </a:r>
            <a:r>
              <a:rPr sz="4050" spc="-44" baseline="3034" dirty="0" smtClean="0">
                <a:latin typeface="Calibri"/>
                <a:cs typeface="Calibri"/>
              </a:rPr>
              <a:t>r</a:t>
            </a:r>
            <a:r>
              <a:rPr sz="4050" spc="0" baseline="3034" dirty="0" smtClean="0">
                <a:latin typeface="Calibri"/>
                <a:cs typeface="Calibri"/>
              </a:rPr>
              <a:t>es</a:t>
            </a:r>
            <a:r>
              <a:rPr sz="4050" spc="-24" baseline="3034" dirty="0" smtClean="0">
                <a:latin typeface="Calibri"/>
                <a:cs typeface="Calibri"/>
              </a:rPr>
              <a:t> </a:t>
            </a:r>
            <a:r>
              <a:rPr sz="4050" spc="0" baseline="3034" dirty="0" smtClean="0">
                <a:latin typeface="Calibri"/>
                <a:cs typeface="Calibri"/>
              </a:rPr>
              <a:t>subje</a:t>
            </a:r>
            <a:r>
              <a:rPr sz="4050" spc="-9" baseline="3034" dirty="0" smtClean="0">
                <a:latin typeface="Calibri"/>
                <a:cs typeface="Calibri"/>
              </a:rPr>
              <a:t>c</a:t>
            </a:r>
            <a:r>
              <a:rPr sz="4050" spc="0" baseline="3034" dirty="0" smtClean="0">
                <a:latin typeface="Calibri"/>
                <a:cs typeface="Calibri"/>
              </a:rPr>
              <a:t>ti</a:t>
            </a:r>
            <a:r>
              <a:rPr sz="4050" spc="-19" baseline="3034" dirty="0" smtClean="0">
                <a:latin typeface="Calibri"/>
                <a:cs typeface="Calibri"/>
              </a:rPr>
              <a:t>v</a:t>
            </a:r>
            <a:r>
              <a:rPr sz="4050" spc="0" baseline="3034" dirty="0" smtClean="0">
                <a:latin typeface="Calibri"/>
                <a:cs typeface="Calibri"/>
              </a:rPr>
              <a:t>e</a:t>
            </a:r>
            <a:r>
              <a:rPr sz="4050" spc="-24" baseline="3034" dirty="0" smtClean="0">
                <a:latin typeface="Calibri"/>
                <a:cs typeface="Calibri"/>
              </a:rPr>
              <a:t> </a:t>
            </a:r>
            <a:r>
              <a:rPr sz="4050" spc="0" baseline="3034" dirty="0" smtClean="0">
                <a:latin typeface="Calibri"/>
                <a:cs typeface="Calibri"/>
              </a:rPr>
              <a:t>judgme</a:t>
            </a:r>
            <a:r>
              <a:rPr sz="4050" spc="-34" baseline="3034" dirty="0" smtClean="0">
                <a:latin typeface="Calibri"/>
                <a:cs typeface="Calibri"/>
              </a:rPr>
              <a:t>n</a:t>
            </a:r>
            <a:r>
              <a:rPr sz="4050" spc="0" baseline="3034" dirty="0" smtClean="0">
                <a:latin typeface="Calibri"/>
                <a:cs typeface="Calibri"/>
              </a:rPr>
              <a:t>t</a:t>
            </a:r>
            <a:r>
              <a:rPr sz="4050" spc="-14" baseline="3034" dirty="0" smtClean="0">
                <a:latin typeface="Calibri"/>
                <a:cs typeface="Calibri"/>
              </a:rPr>
              <a:t> b</a:t>
            </a:r>
            <a:r>
              <a:rPr sz="4050" spc="0" baseline="3034" dirty="0" smtClean="0">
                <a:latin typeface="Calibri"/>
                <a:cs typeface="Calibri"/>
              </a:rPr>
              <a:t>y a</a:t>
            </a:r>
            <a:r>
              <a:rPr sz="4050" spc="-9" baseline="3034" dirty="0" smtClean="0">
                <a:latin typeface="Calibri"/>
                <a:cs typeface="Calibri"/>
              </a:rPr>
              <a:t> </a:t>
            </a:r>
            <a:r>
              <a:rPr sz="4050" spc="-25" baseline="3034" dirty="0" smtClean="0">
                <a:latin typeface="Calibri"/>
                <a:cs typeface="Calibri"/>
              </a:rPr>
              <a:t>c</a:t>
            </a:r>
            <a:r>
              <a:rPr sz="4050" spc="0" baseline="3034" dirty="0" smtClean="0">
                <a:latin typeface="Calibri"/>
                <a:cs typeface="Calibri"/>
              </a:rPr>
              <a:t>omp</a:t>
            </a:r>
            <a:r>
              <a:rPr sz="4050" spc="-9" baseline="3034" dirty="0" smtClean="0">
                <a:latin typeface="Calibri"/>
                <a:cs typeface="Calibri"/>
              </a:rPr>
              <a:t>e</a:t>
            </a:r>
            <a:r>
              <a:rPr sz="4050" spc="-29" baseline="3034" dirty="0" smtClean="0">
                <a:latin typeface="Calibri"/>
                <a:cs typeface="Calibri"/>
              </a:rPr>
              <a:t>t</a:t>
            </a:r>
            <a:r>
              <a:rPr sz="4050" spc="0" baseline="3034" dirty="0" smtClean="0">
                <a:latin typeface="Calibri"/>
                <a:cs typeface="Calibri"/>
              </a:rPr>
              <a:t>e</a:t>
            </a:r>
            <a:r>
              <a:rPr sz="4050" spc="-29" baseline="3034" dirty="0" smtClean="0">
                <a:latin typeface="Calibri"/>
                <a:cs typeface="Calibri"/>
              </a:rPr>
              <a:t>n</a:t>
            </a:r>
            <a:r>
              <a:rPr sz="4050" spc="0" baseline="3034" dirty="0" smtClean="0">
                <a:latin typeface="Calibri"/>
                <a:cs typeface="Calibri"/>
              </a:rPr>
              <a:t>t</a:t>
            </a:r>
            <a:r>
              <a:rPr sz="4050" spc="-39" baseline="3034" dirty="0" smtClean="0">
                <a:latin typeface="Calibri"/>
                <a:cs typeface="Calibri"/>
              </a:rPr>
              <a:t> </a:t>
            </a:r>
            <a:r>
              <a:rPr sz="4050" spc="0" baseline="3034" dirty="0" smtClean="0">
                <a:latin typeface="Calibri"/>
                <a:cs typeface="Calibri"/>
              </a:rPr>
              <a:t>spe</a:t>
            </a:r>
            <a:r>
              <a:rPr sz="4050" spc="-9" baseline="3034" dirty="0" smtClean="0">
                <a:latin typeface="Calibri"/>
                <a:cs typeface="Calibri"/>
              </a:rPr>
              <a:t>c</a:t>
            </a:r>
            <a:r>
              <a:rPr sz="4050" spc="0" baseline="3034" dirty="0" smtClean="0">
                <a:latin typeface="Calibri"/>
                <a:cs typeface="Calibri"/>
              </a:rPr>
              <a:t>ial</a:t>
            </a:r>
            <a:r>
              <a:rPr sz="4050" spc="9" baseline="3034" dirty="0" smtClean="0">
                <a:latin typeface="Calibri"/>
                <a:cs typeface="Calibri"/>
              </a:rPr>
              <a:t>i</a:t>
            </a:r>
            <a:r>
              <a:rPr sz="4050" spc="-39" baseline="3034" dirty="0" smtClean="0">
                <a:latin typeface="Calibri"/>
                <a:cs typeface="Calibri"/>
              </a:rPr>
              <a:t>s</a:t>
            </a:r>
            <a:r>
              <a:rPr sz="4050" spc="0" baseline="3034" dirty="0" smtClean="0">
                <a:latin typeface="Calibri"/>
                <a:cs typeface="Calibri"/>
              </a:rPr>
              <a:t>t</a:t>
            </a:r>
            <a:endParaRPr sz="2700">
              <a:latin typeface="Calibri"/>
              <a:cs typeface="Calibri"/>
            </a:endParaRPr>
          </a:p>
          <a:p>
            <a:pPr marL="12700" marR="51480">
              <a:lnSpc>
                <a:spcPts val="3245"/>
              </a:lnSpc>
              <a:spcBef>
                <a:spcPts val="19"/>
              </a:spcBef>
            </a:pPr>
            <a:r>
              <a:rPr sz="4050" spc="-29" baseline="2022" dirty="0" smtClean="0">
                <a:latin typeface="Calibri"/>
                <a:cs typeface="Calibri"/>
              </a:rPr>
              <a:t>t</a:t>
            </a:r>
            <a:r>
              <a:rPr sz="4050" spc="0" baseline="2022" dirty="0" smtClean="0">
                <a:latin typeface="Calibri"/>
                <a:cs typeface="Calibri"/>
              </a:rPr>
              <a:t>o</a:t>
            </a:r>
            <a:r>
              <a:rPr sz="4050" spc="-8" baseline="2022" dirty="0" smtClean="0">
                <a:latin typeface="Calibri"/>
                <a:cs typeface="Calibri"/>
              </a:rPr>
              <a:t> </a:t>
            </a:r>
            <a:r>
              <a:rPr sz="4050" spc="4" baseline="2022" dirty="0" smtClean="0">
                <a:latin typeface="Calibri"/>
                <a:cs typeface="Calibri"/>
              </a:rPr>
              <a:t>j</a:t>
            </a:r>
            <a:r>
              <a:rPr sz="4050" spc="0" baseline="2022" dirty="0" smtClean="0">
                <a:latin typeface="Calibri"/>
                <a:cs typeface="Calibri"/>
              </a:rPr>
              <a:t>ud</a:t>
            </a:r>
            <a:r>
              <a:rPr sz="4050" spc="-29" baseline="2022" dirty="0" smtClean="0">
                <a:latin typeface="Calibri"/>
                <a:cs typeface="Calibri"/>
              </a:rPr>
              <a:t>g</a:t>
            </a:r>
            <a:r>
              <a:rPr sz="4050" spc="0" baseline="2022" dirty="0" smtClean="0">
                <a:latin typeface="Calibri"/>
                <a:cs typeface="Calibri"/>
              </a:rPr>
              <a:t>e</a:t>
            </a:r>
            <a:r>
              <a:rPr sz="4050" spc="-23" baseline="2022" dirty="0" smtClean="0">
                <a:latin typeface="Calibri"/>
                <a:cs typeface="Calibri"/>
              </a:rPr>
              <a:t> </a:t>
            </a:r>
            <a:r>
              <a:rPr sz="4050" spc="0" baseline="2022" dirty="0" smtClean="0">
                <a:latin typeface="Calibri"/>
                <a:cs typeface="Calibri"/>
              </a:rPr>
              <a:t>the</a:t>
            </a:r>
            <a:r>
              <a:rPr sz="4050" spc="-51" baseline="2022" dirty="0" smtClean="0">
                <a:latin typeface="Calibri"/>
                <a:cs typeface="Calibri"/>
              </a:rPr>
              <a:t> </a:t>
            </a:r>
            <a:r>
              <a:rPr sz="4050" spc="0" baseline="2022" dirty="0" smtClean="0">
                <a:latin typeface="Calibri"/>
                <a:cs typeface="Calibri"/>
              </a:rPr>
              <a:t>accu</a:t>
            </a:r>
            <a:r>
              <a:rPr sz="4050" spc="-69" baseline="2022" dirty="0" smtClean="0">
                <a:latin typeface="Calibri"/>
                <a:cs typeface="Calibri"/>
              </a:rPr>
              <a:t>r</a:t>
            </a:r>
            <a:r>
              <a:rPr sz="4050" spc="0" baseline="2022" dirty="0" smtClean="0">
                <a:latin typeface="Calibri"/>
                <a:cs typeface="Calibri"/>
              </a:rPr>
              <a:t>acy</a:t>
            </a:r>
            <a:r>
              <a:rPr sz="4050" spc="-100" baseline="2022" dirty="0" smtClean="0">
                <a:latin typeface="Calibri"/>
                <a:cs typeface="Calibri"/>
              </a:rPr>
              <a:t> </a:t>
            </a:r>
            <a:r>
              <a:rPr sz="4050" spc="0" baseline="2022" dirty="0" smtClean="0">
                <a:latin typeface="Calibri"/>
                <a:cs typeface="Calibri"/>
              </a:rPr>
              <a:t>and</a:t>
            </a:r>
            <a:r>
              <a:rPr sz="4050" spc="-25" baseline="2022" dirty="0" smtClean="0">
                <a:latin typeface="Calibri"/>
                <a:cs typeface="Calibri"/>
              </a:rPr>
              <a:t> </a:t>
            </a:r>
            <a:r>
              <a:rPr sz="4050" spc="0" baseline="2022" dirty="0" smtClean="0">
                <a:latin typeface="Calibri"/>
                <a:cs typeface="Calibri"/>
              </a:rPr>
              <a:t>quality</a:t>
            </a:r>
            <a:r>
              <a:rPr sz="4050" spc="-4" baseline="2022" dirty="0" smtClean="0">
                <a:latin typeface="Calibri"/>
                <a:cs typeface="Calibri"/>
              </a:rPr>
              <a:t> </a:t>
            </a:r>
            <a:r>
              <a:rPr sz="4050" spc="0" baseline="2022" dirty="0" smtClean="0">
                <a:latin typeface="Calibri"/>
                <a:cs typeface="Calibri"/>
              </a:rPr>
              <a:t>of</a:t>
            </a:r>
            <a:r>
              <a:rPr sz="4050" spc="4" baseline="2022" dirty="0" smtClean="0">
                <a:latin typeface="Calibri"/>
                <a:cs typeface="Calibri"/>
              </a:rPr>
              <a:t> </a:t>
            </a:r>
            <a:r>
              <a:rPr sz="4050" spc="-39" baseline="2022" dirty="0" smtClean="0">
                <a:latin typeface="Calibri"/>
                <a:cs typeface="Calibri"/>
              </a:rPr>
              <a:t>r</a:t>
            </a:r>
            <a:r>
              <a:rPr sz="4050" spc="0" baseline="2022" dirty="0" smtClean="0">
                <a:latin typeface="Calibri"/>
                <a:cs typeface="Calibri"/>
              </a:rPr>
              <a:t>esponses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1540" y="169163"/>
            <a:ext cx="8252459" cy="1670303"/>
          </a:xfrm>
          <a:custGeom>
            <a:avLst/>
            <a:gdLst/>
            <a:ahLst/>
            <a:cxnLst/>
            <a:rect l="l" t="t" r="r" b="b"/>
            <a:pathLst>
              <a:path w="8252459" h="1670303">
                <a:moveTo>
                  <a:pt x="4145788" y="0"/>
                </a:moveTo>
                <a:lnTo>
                  <a:pt x="3743071" y="11175"/>
                </a:lnTo>
                <a:lnTo>
                  <a:pt x="3379597" y="42925"/>
                </a:lnTo>
                <a:lnTo>
                  <a:pt x="3026156" y="85978"/>
                </a:lnTo>
                <a:lnTo>
                  <a:pt x="2701798" y="138937"/>
                </a:lnTo>
                <a:lnTo>
                  <a:pt x="2396998" y="203707"/>
                </a:lnTo>
                <a:lnTo>
                  <a:pt x="2121916" y="278510"/>
                </a:lnTo>
                <a:lnTo>
                  <a:pt x="1856739" y="363854"/>
                </a:lnTo>
                <a:lnTo>
                  <a:pt x="1621282" y="449833"/>
                </a:lnTo>
                <a:lnTo>
                  <a:pt x="1395348" y="546353"/>
                </a:lnTo>
                <a:lnTo>
                  <a:pt x="1198498" y="642365"/>
                </a:lnTo>
                <a:lnTo>
                  <a:pt x="1011682" y="749553"/>
                </a:lnTo>
                <a:lnTo>
                  <a:pt x="697357" y="953134"/>
                </a:lnTo>
                <a:lnTo>
                  <a:pt x="559816" y="1059814"/>
                </a:lnTo>
                <a:lnTo>
                  <a:pt x="343928" y="1252854"/>
                </a:lnTo>
                <a:lnTo>
                  <a:pt x="255562" y="1338325"/>
                </a:lnTo>
                <a:lnTo>
                  <a:pt x="186296" y="1424177"/>
                </a:lnTo>
                <a:lnTo>
                  <a:pt x="127546" y="1488439"/>
                </a:lnTo>
                <a:lnTo>
                  <a:pt x="78346" y="1553082"/>
                </a:lnTo>
                <a:lnTo>
                  <a:pt x="39166" y="1606168"/>
                </a:lnTo>
                <a:lnTo>
                  <a:pt x="10032" y="1649094"/>
                </a:lnTo>
                <a:lnTo>
                  <a:pt x="0" y="1670303"/>
                </a:lnTo>
                <a:lnTo>
                  <a:pt x="19583" y="1649094"/>
                </a:lnTo>
                <a:lnTo>
                  <a:pt x="39166" y="1616836"/>
                </a:lnTo>
                <a:lnTo>
                  <a:pt x="78346" y="1563242"/>
                </a:lnTo>
                <a:lnTo>
                  <a:pt x="137579" y="1509648"/>
                </a:lnTo>
                <a:lnTo>
                  <a:pt x="196811" y="1445513"/>
                </a:lnTo>
                <a:lnTo>
                  <a:pt x="275145" y="1381251"/>
                </a:lnTo>
                <a:lnTo>
                  <a:pt x="373075" y="1295907"/>
                </a:lnTo>
                <a:lnTo>
                  <a:pt x="471423" y="1220596"/>
                </a:lnTo>
                <a:lnTo>
                  <a:pt x="599059" y="1135125"/>
                </a:lnTo>
                <a:lnTo>
                  <a:pt x="737108" y="1038605"/>
                </a:lnTo>
                <a:lnTo>
                  <a:pt x="884173" y="953134"/>
                </a:lnTo>
                <a:lnTo>
                  <a:pt x="1060958" y="867282"/>
                </a:lnTo>
                <a:lnTo>
                  <a:pt x="1247648" y="771270"/>
                </a:lnTo>
                <a:lnTo>
                  <a:pt x="1454023" y="695959"/>
                </a:lnTo>
                <a:lnTo>
                  <a:pt x="1679955" y="609980"/>
                </a:lnTo>
                <a:lnTo>
                  <a:pt x="1925574" y="535177"/>
                </a:lnTo>
                <a:lnTo>
                  <a:pt x="2180590" y="471042"/>
                </a:lnTo>
                <a:lnTo>
                  <a:pt x="2466340" y="407415"/>
                </a:lnTo>
                <a:lnTo>
                  <a:pt x="2770505" y="353821"/>
                </a:lnTo>
                <a:lnTo>
                  <a:pt x="3448431" y="289051"/>
                </a:lnTo>
                <a:lnTo>
                  <a:pt x="3811397" y="278510"/>
                </a:lnTo>
                <a:lnTo>
                  <a:pt x="6803720" y="278510"/>
                </a:lnTo>
                <a:lnTo>
                  <a:pt x="6503669" y="214248"/>
                </a:lnTo>
                <a:lnTo>
                  <a:pt x="5973445" y="128904"/>
                </a:lnTo>
                <a:lnTo>
                  <a:pt x="5481955" y="75310"/>
                </a:lnTo>
                <a:lnTo>
                  <a:pt x="5010404" y="32384"/>
                </a:lnTo>
                <a:lnTo>
                  <a:pt x="4558538" y="11175"/>
                </a:lnTo>
                <a:lnTo>
                  <a:pt x="4145788" y="0"/>
                </a:lnTo>
                <a:close/>
              </a:path>
              <a:path w="8252459" h="1670303">
                <a:moveTo>
                  <a:pt x="6803720" y="278510"/>
                </a:moveTo>
                <a:lnTo>
                  <a:pt x="4204589" y="278510"/>
                </a:lnTo>
                <a:lnTo>
                  <a:pt x="4627372" y="289051"/>
                </a:lnTo>
                <a:lnTo>
                  <a:pt x="5069205" y="321436"/>
                </a:lnTo>
                <a:lnTo>
                  <a:pt x="5531104" y="375030"/>
                </a:lnTo>
                <a:lnTo>
                  <a:pt x="6022213" y="449833"/>
                </a:lnTo>
                <a:lnTo>
                  <a:pt x="6542785" y="535177"/>
                </a:lnTo>
                <a:lnTo>
                  <a:pt x="7083552" y="653541"/>
                </a:lnTo>
                <a:lnTo>
                  <a:pt x="7653019" y="792479"/>
                </a:lnTo>
                <a:lnTo>
                  <a:pt x="8252459" y="953134"/>
                </a:lnTo>
                <a:lnTo>
                  <a:pt x="8252459" y="621156"/>
                </a:lnTo>
                <a:lnTo>
                  <a:pt x="7633334" y="460374"/>
                </a:lnTo>
                <a:lnTo>
                  <a:pt x="6803720" y="278510"/>
                </a:lnTo>
                <a:close/>
              </a:path>
            </a:pathLst>
          </a:custGeom>
          <a:solidFill>
            <a:srgbClr val="FAEB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3400" y="321563"/>
            <a:ext cx="8610599" cy="1572767"/>
          </a:xfrm>
          <a:custGeom>
            <a:avLst/>
            <a:gdLst/>
            <a:ahLst/>
            <a:cxnLst/>
            <a:rect l="l" t="t" r="r" b="b"/>
            <a:pathLst>
              <a:path w="8610599" h="1572767">
                <a:moveTo>
                  <a:pt x="4316095" y="0"/>
                </a:moveTo>
                <a:lnTo>
                  <a:pt x="3522726" y="42417"/>
                </a:lnTo>
                <a:lnTo>
                  <a:pt x="2815971" y="128269"/>
                </a:lnTo>
                <a:lnTo>
                  <a:pt x="2500884" y="192404"/>
                </a:lnTo>
                <a:lnTo>
                  <a:pt x="2207514" y="267207"/>
                </a:lnTo>
                <a:lnTo>
                  <a:pt x="1935226" y="342391"/>
                </a:lnTo>
                <a:lnTo>
                  <a:pt x="1685163" y="428370"/>
                </a:lnTo>
                <a:lnTo>
                  <a:pt x="1457452" y="513714"/>
                </a:lnTo>
                <a:lnTo>
                  <a:pt x="1250695" y="609599"/>
                </a:lnTo>
                <a:lnTo>
                  <a:pt x="1054608" y="706627"/>
                </a:lnTo>
                <a:lnTo>
                  <a:pt x="880618" y="802639"/>
                </a:lnTo>
                <a:lnTo>
                  <a:pt x="728954" y="899032"/>
                </a:lnTo>
                <a:lnTo>
                  <a:pt x="587286" y="995044"/>
                </a:lnTo>
                <a:lnTo>
                  <a:pt x="467829" y="1091437"/>
                </a:lnTo>
                <a:lnTo>
                  <a:pt x="358927" y="1177289"/>
                </a:lnTo>
                <a:lnTo>
                  <a:pt x="272237" y="1262760"/>
                </a:lnTo>
                <a:lnTo>
                  <a:pt x="195592" y="1337436"/>
                </a:lnTo>
                <a:lnTo>
                  <a:pt x="130568" y="1402079"/>
                </a:lnTo>
                <a:lnTo>
                  <a:pt x="76123" y="1465706"/>
                </a:lnTo>
                <a:lnTo>
                  <a:pt x="43878" y="1508632"/>
                </a:lnTo>
                <a:lnTo>
                  <a:pt x="11099" y="1551558"/>
                </a:lnTo>
                <a:lnTo>
                  <a:pt x="0" y="1572767"/>
                </a:lnTo>
                <a:lnTo>
                  <a:pt x="21678" y="1551558"/>
                </a:lnTo>
                <a:lnTo>
                  <a:pt x="43878" y="1519300"/>
                </a:lnTo>
                <a:lnTo>
                  <a:pt x="87223" y="1476882"/>
                </a:lnTo>
                <a:lnTo>
                  <a:pt x="141135" y="1423288"/>
                </a:lnTo>
                <a:lnTo>
                  <a:pt x="206692" y="1369821"/>
                </a:lnTo>
                <a:lnTo>
                  <a:pt x="380606" y="1219834"/>
                </a:lnTo>
                <a:lnTo>
                  <a:pt x="619531" y="1070228"/>
                </a:lnTo>
                <a:lnTo>
                  <a:pt x="761238" y="984376"/>
                </a:lnTo>
                <a:lnTo>
                  <a:pt x="924052" y="899032"/>
                </a:lnTo>
                <a:lnTo>
                  <a:pt x="1109091" y="813180"/>
                </a:lnTo>
                <a:lnTo>
                  <a:pt x="1304670" y="727836"/>
                </a:lnTo>
                <a:lnTo>
                  <a:pt x="1511300" y="653033"/>
                </a:lnTo>
                <a:lnTo>
                  <a:pt x="1750822" y="577849"/>
                </a:lnTo>
                <a:lnTo>
                  <a:pt x="2000758" y="503046"/>
                </a:lnTo>
                <a:lnTo>
                  <a:pt x="2283079" y="438403"/>
                </a:lnTo>
                <a:lnTo>
                  <a:pt x="2576449" y="384809"/>
                </a:lnTo>
                <a:lnTo>
                  <a:pt x="3229355" y="299465"/>
                </a:lnTo>
                <a:lnTo>
                  <a:pt x="3979417" y="257047"/>
                </a:lnTo>
                <a:lnTo>
                  <a:pt x="7071970" y="257047"/>
                </a:lnTo>
                <a:lnTo>
                  <a:pt x="6784213" y="203580"/>
                </a:lnTo>
                <a:lnTo>
                  <a:pt x="6240780" y="128269"/>
                </a:lnTo>
                <a:lnTo>
                  <a:pt x="5718556" y="64134"/>
                </a:lnTo>
                <a:lnTo>
                  <a:pt x="5229606" y="32384"/>
                </a:lnTo>
                <a:lnTo>
                  <a:pt x="4762246" y="11049"/>
                </a:lnTo>
                <a:lnTo>
                  <a:pt x="4316095" y="0"/>
                </a:lnTo>
                <a:close/>
              </a:path>
              <a:path w="8610599" h="1572767">
                <a:moveTo>
                  <a:pt x="7071970" y="257047"/>
                </a:moveTo>
                <a:lnTo>
                  <a:pt x="4392295" y="257047"/>
                </a:lnTo>
                <a:lnTo>
                  <a:pt x="4827270" y="278256"/>
                </a:lnTo>
                <a:lnTo>
                  <a:pt x="5284089" y="310641"/>
                </a:lnTo>
                <a:lnTo>
                  <a:pt x="5773039" y="353059"/>
                </a:lnTo>
                <a:lnTo>
                  <a:pt x="6284214" y="417194"/>
                </a:lnTo>
                <a:lnTo>
                  <a:pt x="6827520" y="513714"/>
                </a:lnTo>
                <a:lnTo>
                  <a:pt x="7392670" y="620775"/>
                </a:lnTo>
                <a:lnTo>
                  <a:pt x="7979918" y="749045"/>
                </a:lnTo>
                <a:lnTo>
                  <a:pt x="8610599" y="899032"/>
                </a:lnTo>
                <a:lnTo>
                  <a:pt x="8610599" y="588390"/>
                </a:lnTo>
                <a:lnTo>
                  <a:pt x="7968869" y="438403"/>
                </a:lnTo>
                <a:lnTo>
                  <a:pt x="7360411" y="310641"/>
                </a:lnTo>
                <a:lnTo>
                  <a:pt x="7071970" y="257047"/>
                </a:lnTo>
                <a:close/>
              </a:path>
            </a:pathLst>
          </a:custGeom>
          <a:solidFill>
            <a:srgbClr val="F5CD2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8898" y="803020"/>
            <a:ext cx="7964424" cy="0"/>
          </a:xfrm>
          <a:custGeom>
            <a:avLst/>
            <a:gdLst/>
            <a:ahLst/>
            <a:cxnLst/>
            <a:rect l="l" t="t" r="r" b="b"/>
            <a:pathLst>
              <a:path w="7964424">
                <a:moveTo>
                  <a:pt x="0" y="0"/>
                </a:moveTo>
                <a:lnTo>
                  <a:pt x="7964424" y="0"/>
                </a:lnTo>
              </a:path>
            </a:pathLst>
          </a:custGeom>
          <a:ln w="40894">
            <a:solidFill>
              <a:srgbClr val="85200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572000"/>
            <a:ext cx="9143999" cy="2285996"/>
          </a:xfrm>
          <a:custGeom>
            <a:avLst/>
            <a:gdLst/>
            <a:ahLst/>
            <a:cxnLst/>
            <a:rect l="l" t="t" r="r" b="b"/>
            <a:pathLst>
              <a:path w="9143999" h="2285996">
                <a:moveTo>
                  <a:pt x="0" y="1124484"/>
                </a:moveTo>
                <a:lnTo>
                  <a:pt x="0" y="2285996"/>
                </a:lnTo>
                <a:lnTo>
                  <a:pt x="9143999" y="2285996"/>
                </a:lnTo>
                <a:lnTo>
                  <a:pt x="9143999" y="1763941"/>
                </a:lnTo>
                <a:lnTo>
                  <a:pt x="3986149" y="1763941"/>
                </a:lnTo>
                <a:lnTo>
                  <a:pt x="3730085" y="1759642"/>
                </a:lnTo>
                <a:lnTo>
                  <a:pt x="3479049" y="1749903"/>
                </a:lnTo>
                <a:lnTo>
                  <a:pt x="3233190" y="1735141"/>
                </a:lnTo>
                <a:lnTo>
                  <a:pt x="2992654" y="1715777"/>
                </a:lnTo>
                <a:lnTo>
                  <a:pt x="2757592" y="1692227"/>
                </a:lnTo>
                <a:lnTo>
                  <a:pt x="2528151" y="1664912"/>
                </a:lnTo>
                <a:lnTo>
                  <a:pt x="2304479" y="1634250"/>
                </a:lnTo>
                <a:lnTo>
                  <a:pt x="2086726" y="1600660"/>
                </a:lnTo>
                <a:lnTo>
                  <a:pt x="1875039" y="1564561"/>
                </a:lnTo>
                <a:lnTo>
                  <a:pt x="1669567" y="1526371"/>
                </a:lnTo>
                <a:lnTo>
                  <a:pt x="1470459" y="1486510"/>
                </a:lnTo>
                <a:lnTo>
                  <a:pt x="1277862" y="1445396"/>
                </a:lnTo>
                <a:lnTo>
                  <a:pt x="1091926" y="1403447"/>
                </a:lnTo>
                <a:lnTo>
                  <a:pt x="740629" y="1318724"/>
                </a:lnTo>
                <a:lnTo>
                  <a:pt x="0" y="1124484"/>
                </a:lnTo>
                <a:close/>
              </a:path>
              <a:path w="9143999" h="2285996">
                <a:moveTo>
                  <a:pt x="9143999" y="0"/>
                </a:moveTo>
                <a:lnTo>
                  <a:pt x="9084905" y="77057"/>
                </a:lnTo>
                <a:lnTo>
                  <a:pt x="9014664" y="165684"/>
                </a:lnTo>
                <a:lnTo>
                  <a:pt x="8931645" y="264148"/>
                </a:lnTo>
                <a:lnTo>
                  <a:pt x="8834220" y="370716"/>
                </a:lnTo>
                <a:lnTo>
                  <a:pt x="8720758" y="483656"/>
                </a:lnTo>
                <a:lnTo>
                  <a:pt x="8589630" y="601233"/>
                </a:lnTo>
                <a:lnTo>
                  <a:pt x="8439205" y="721717"/>
                </a:lnTo>
                <a:lnTo>
                  <a:pt x="8267854" y="843373"/>
                </a:lnTo>
                <a:lnTo>
                  <a:pt x="8073947" y="964469"/>
                </a:lnTo>
                <a:lnTo>
                  <a:pt x="7855854" y="1083271"/>
                </a:lnTo>
                <a:lnTo>
                  <a:pt x="7611946" y="1198048"/>
                </a:lnTo>
                <a:lnTo>
                  <a:pt x="7340592" y="1307066"/>
                </a:lnTo>
                <a:lnTo>
                  <a:pt x="7040163" y="1408592"/>
                </a:lnTo>
                <a:lnTo>
                  <a:pt x="6709029" y="1500893"/>
                </a:lnTo>
                <a:lnTo>
                  <a:pt x="6345560" y="1582237"/>
                </a:lnTo>
                <a:lnTo>
                  <a:pt x="5948127" y="1650890"/>
                </a:lnTo>
                <a:lnTo>
                  <a:pt x="5515099" y="1705120"/>
                </a:lnTo>
                <a:lnTo>
                  <a:pt x="5044846" y="1743193"/>
                </a:lnTo>
                <a:lnTo>
                  <a:pt x="4535739" y="1763378"/>
                </a:lnTo>
                <a:lnTo>
                  <a:pt x="3986149" y="1763941"/>
                </a:lnTo>
                <a:lnTo>
                  <a:pt x="9143999" y="1763941"/>
                </a:lnTo>
                <a:lnTo>
                  <a:pt x="9143999" y="0"/>
                </a:lnTo>
                <a:close/>
              </a:path>
            </a:pathLst>
          </a:custGeom>
          <a:solidFill>
            <a:srgbClr val="5A160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4114800"/>
            <a:ext cx="8991600" cy="2189041"/>
          </a:xfrm>
          <a:custGeom>
            <a:avLst/>
            <a:gdLst/>
            <a:ahLst/>
            <a:cxnLst/>
            <a:rect l="l" t="t" r="r" b="b"/>
            <a:pathLst>
              <a:path w="8991600" h="2189041">
                <a:moveTo>
                  <a:pt x="0" y="944499"/>
                </a:moveTo>
                <a:lnTo>
                  <a:pt x="0" y="1378839"/>
                </a:lnTo>
                <a:lnTo>
                  <a:pt x="1049999" y="1697960"/>
                </a:lnTo>
                <a:lnTo>
                  <a:pt x="2019513" y="1931003"/>
                </a:lnTo>
                <a:lnTo>
                  <a:pt x="2911422" y="2085505"/>
                </a:lnTo>
                <a:lnTo>
                  <a:pt x="3728606" y="2169005"/>
                </a:lnTo>
                <a:lnTo>
                  <a:pt x="4473946" y="2189041"/>
                </a:lnTo>
                <a:lnTo>
                  <a:pt x="5150322" y="2153151"/>
                </a:lnTo>
                <a:lnTo>
                  <a:pt x="5760616" y="2068874"/>
                </a:lnTo>
                <a:lnTo>
                  <a:pt x="6307707" y="1943749"/>
                </a:lnTo>
                <a:lnTo>
                  <a:pt x="6646160" y="1833588"/>
                </a:lnTo>
                <a:lnTo>
                  <a:pt x="4399901" y="1833588"/>
                </a:lnTo>
                <a:lnTo>
                  <a:pt x="3661208" y="1789868"/>
                </a:lnTo>
                <a:lnTo>
                  <a:pt x="2854358" y="1686045"/>
                </a:lnTo>
                <a:lnTo>
                  <a:pt x="1976863" y="1515173"/>
                </a:lnTo>
                <a:lnTo>
                  <a:pt x="1026239" y="1270306"/>
                </a:lnTo>
                <a:lnTo>
                  <a:pt x="0" y="944499"/>
                </a:lnTo>
                <a:close/>
              </a:path>
              <a:path w="8991600" h="2189041">
                <a:moveTo>
                  <a:pt x="8991600" y="0"/>
                </a:moveTo>
                <a:lnTo>
                  <a:pt x="8931512" y="92792"/>
                </a:lnTo>
                <a:lnTo>
                  <a:pt x="8852675" y="198365"/>
                </a:lnTo>
                <a:lnTo>
                  <a:pt x="8737994" y="334127"/>
                </a:lnTo>
                <a:lnTo>
                  <a:pt x="8584983" y="493133"/>
                </a:lnTo>
                <a:lnTo>
                  <a:pt x="8391158" y="668438"/>
                </a:lnTo>
                <a:lnTo>
                  <a:pt x="8154031" y="853096"/>
                </a:lnTo>
                <a:lnTo>
                  <a:pt x="7871118" y="1040161"/>
                </a:lnTo>
                <a:lnTo>
                  <a:pt x="7539933" y="1222688"/>
                </a:lnTo>
                <a:lnTo>
                  <a:pt x="7157989" y="1393731"/>
                </a:lnTo>
                <a:lnTo>
                  <a:pt x="6722802" y="1546344"/>
                </a:lnTo>
                <a:lnTo>
                  <a:pt x="6231885" y="1673582"/>
                </a:lnTo>
                <a:lnTo>
                  <a:pt x="5682753" y="1768499"/>
                </a:lnTo>
                <a:lnTo>
                  <a:pt x="5072920" y="1824149"/>
                </a:lnTo>
                <a:lnTo>
                  <a:pt x="4399901" y="1833588"/>
                </a:lnTo>
                <a:lnTo>
                  <a:pt x="6646160" y="1833588"/>
                </a:lnTo>
                <a:lnTo>
                  <a:pt x="6794478" y="1785313"/>
                </a:lnTo>
                <a:lnTo>
                  <a:pt x="7223807" y="1601104"/>
                </a:lnTo>
                <a:lnTo>
                  <a:pt x="7598576" y="1398662"/>
                </a:lnTo>
                <a:lnTo>
                  <a:pt x="7921666" y="1185525"/>
                </a:lnTo>
                <a:lnTo>
                  <a:pt x="8195957" y="969231"/>
                </a:lnTo>
                <a:lnTo>
                  <a:pt x="8424330" y="757318"/>
                </a:lnTo>
                <a:lnTo>
                  <a:pt x="8609665" y="557325"/>
                </a:lnTo>
                <a:lnTo>
                  <a:pt x="8754843" y="376790"/>
                </a:lnTo>
                <a:lnTo>
                  <a:pt x="8862745" y="223252"/>
                </a:lnTo>
                <a:lnTo>
                  <a:pt x="8936251" y="104248"/>
                </a:lnTo>
                <a:lnTo>
                  <a:pt x="8978243" y="27318"/>
                </a:lnTo>
                <a:lnTo>
                  <a:pt x="8991600" y="0"/>
                </a:lnTo>
                <a:close/>
              </a:path>
            </a:pathLst>
          </a:custGeom>
          <a:solidFill>
            <a:srgbClr val="FAEB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4572000"/>
            <a:ext cx="9144000" cy="1867695"/>
          </a:xfrm>
          <a:custGeom>
            <a:avLst/>
            <a:gdLst/>
            <a:ahLst/>
            <a:cxnLst/>
            <a:rect l="l" t="t" r="r" b="b"/>
            <a:pathLst>
              <a:path w="9144000" h="1867695">
                <a:moveTo>
                  <a:pt x="0" y="805941"/>
                </a:moveTo>
                <a:lnTo>
                  <a:pt x="0" y="1176439"/>
                </a:lnTo>
                <a:lnTo>
                  <a:pt x="1067798" y="1448711"/>
                </a:lnTo>
                <a:lnTo>
                  <a:pt x="2053746" y="1647542"/>
                </a:lnTo>
                <a:lnTo>
                  <a:pt x="2960774" y="1779361"/>
                </a:lnTo>
                <a:lnTo>
                  <a:pt x="3791809" y="1850602"/>
                </a:lnTo>
                <a:lnTo>
                  <a:pt x="4549782" y="1867695"/>
                </a:lnTo>
                <a:lnTo>
                  <a:pt x="5237623" y="1837073"/>
                </a:lnTo>
                <a:lnTo>
                  <a:pt x="5858261" y="1765167"/>
                </a:lnTo>
                <a:lnTo>
                  <a:pt x="6414625" y="1658409"/>
                </a:lnTo>
                <a:lnTo>
                  <a:pt x="6758668" y="1564459"/>
                </a:lnTo>
                <a:lnTo>
                  <a:pt x="4474452" y="1564459"/>
                </a:lnTo>
                <a:lnTo>
                  <a:pt x="3723241" y="1527166"/>
                </a:lnTo>
                <a:lnTo>
                  <a:pt x="2902719" y="1438594"/>
                </a:lnTo>
                <a:lnTo>
                  <a:pt x="2010356" y="1292816"/>
                </a:lnTo>
                <a:lnTo>
                  <a:pt x="1043625" y="1083907"/>
                </a:lnTo>
                <a:lnTo>
                  <a:pt x="0" y="805941"/>
                </a:lnTo>
                <a:close/>
              </a:path>
              <a:path w="9144000" h="1867695">
                <a:moveTo>
                  <a:pt x="9144000" y="0"/>
                </a:moveTo>
                <a:lnTo>
                  <a:pt x="9082892" y="79170"/>
                </a:lnTo>
                <a:lnTo>
                  <a:pt x="9002717" y="169245"/>
                </a:lnTo>
                <a:lnTo>
                  <a:pt x="8886090" y="285078"/>
                </a:lnTo>
                <a:lnTo>
                  <a:pt x="8730484" y="420743"/>
                </a:lnTo>
                <a:lnTo>
                  <a:pt x="8533370" y="570315"/>
                </a:lnTo>
                <a:lnTo>
                  <a:pt x="8292222" y="727867"/>
                </a:lnTo>
                <a:lnTo>
                  <a:pt x="8004511" y="887473"/>
                </a:lnTo>
                <a:lnTo>
                  <a:pt x="7667710" y="1043208"/>
                </a:lnTo>
                <a:lnTo>
                  <a:pt x="7279290" y="1189145"/>
                </a:lnTo>
                <a:lnTo>
                  <a:pt x="6836725" y="1319359"/>
                </a:lnTo>
                <a:lnTo>
                  <a:pt x="6337486" y="1427923"/>
                </a:lnTo>
                <a:lnTo>
                  <a:pt x="5779046" y="1508912"/>
                </a:lnTo>
                <a:lnTo>
                  <a:pt x="5158877" y="1556399"/>
                </a:lnTo>
                <a:lnTo>
                  <a:pt x="4474452" y="1564459"/>
                </a:lnTo>
                <a:lnTo>
                  <a:pt x="6758668" y="1564459"/>
                </a:lnTo>
                <a:lnTo>
                  <a:pt x="6909645" y="1523231"/>
                </a:lnTo>
                <a:lnTo>
                  <a:pt x="7346251" y="1366064"/>
                </a:lnTo>
                <a:lnTo>
                  <a:pt x="7727372" y="1193340"/>
                </a:lnTo>
                <a:lnTo>
                  <a:pt x="8055937" y="1011491"/>
                </a:lnTo>
                <a:lnTo>
                  <a:pt x="8334876" y="826948"/>
                </a:lnTo>
                <a:lnTo>
                  <a:pt x="8567118" y="646144"/>
                </a:lnTo>
                <a:lnTo>
                  <a:pt x="8755594" y="475510"/>
                </a:lnTo>
                <a:lnTo>
                  <a:pt x="8903232" y="321477"/>
                </a:lnTo>
                <a:lnTo>
                  <a:pt x="9012962" y="190478"/>
                </a:lnTo>
                <a:lnTo>
                  <a:pt x="9087714" y="88945"/>
                </a:lnTo>
                <a:lnTo>
                  <a:pt x="9130416" y="23308"/>
                </a:lnTo>
                <a:lnTo>
                  <a:pt x="9144000" y="0"/>
                </a:lnTo>
                <a:close/>
              </a:path>
            </a:pathLst>
          </a:custGeom>
          <a:solidFill>
            <a:srgbClr val="F5CD2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76173" y="244856"/>
            <a:ext cx="8097929" cy="635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990"/>
              </a:lnSpc>
              <a:spcBef>
                <a:spcPts val="249"/>
              </a:spcBef>
              <a:tabLst>
                <a:tab pos="2311400" algn="l"/>
                <a:tab pos="2971800" algn="l"/>
                <a:tab pos="4483100" algn="l"/>
                <a:tab pos="5753100" algn="l"/>
              </a:tabLst>
            </a:pPr>
            <a:r>
              <a:rPr sz="7200" b="1" spc="-64" baseline="3413" dirty="0" smtClean="0">
                <a:solidFill>
                  <a:srgbClr val="85200F"/>
                </a:solidFill>
                <a:latin typeface="Calibri"/>
                <a:cs typeface="Calibri"/>
              </a:rPr>
              <a:t>F</a:t>
            </a:r>
            <a:r>
              <a:rPr sz="7200" b="1" spc="0" baseline="3413" dirty="0" smtClean="0">
                <a:solidFill>
                  <a:srgbClr val="85200F"/>
                </a:solidFill>
                <a:latin typeface="Calibri"/>
                <a:cs typeface="Calibri"/>
              </a:rPr>
              <a:t>e</a:t>
            </a:r>
            <a:r>
              <a:rPr sz="7200" b="1" spc="-54" baseline="3413" dirty="0" smtClean="0">
                <a:solidFill>
                  <a:srgbClr val="85200F"/>
                </a:solidFill>
                <a:latin typeface="Calibri"/>
                <a:cs typeface="Calibri"/>
              </a:rPr>
              <a:t>a</a:t>
            </a:r>
            <a:r>
              <a:rPr sz="7200" b="1" spc="0" baseline="3413" dirty="0" smtClean="0">
                <a:solidFill>
                  <a:srgbClr val="85200F"/>
                </a:solidFill>
                <a:latin typeface="Calibri"/>
                <a:cs typeface="Calibri"/>
              </a:rPr>
              <a:t>tu</a:t>
            </a:r>
            <a:r>
              <a:rPr sz="7200" b="1" spc="-34" baseline="3413" dirty="0" smtClean="0">
                <a:solidFill>
                  <a:srgbClr val="85200F"/>
                </a:solidFill>
                <a:latin typeface="Calibri"/>
                <a:cs typeface="Calibri"/>
              </a:rPr>
              <a:t>r</a:t>
            </a:r>
            <a:r>
              <a:rPr sz="7200" b="1" spc="0" baseline="3413" dirty="0" smtClean="0">
                <a:solidFill>
                  <a:srgbClr val="85200F"/>
                </a:solidFill>
                <a:latin typeface="Calibri"/>
                <a:cs typeface="Calibri"/>
              </a:rPr>
              <a:t>es	of	ess</a:t>
            </a:r>
            <a:r>
              <a:rPr sz="7200" b="1" spc="-75" baseline="3413" dirty="0" smtClean="0">
                <a:solidFill>
                  <a:srgbClr val="85200F"/>
                </a:solidFill>
                <a:latin typeface="Calibri"/>
                <a:cs typeface="Calibri"/>
              </a:rPr>
              <a:t>a</a:t>
            </a:r>
            <a:r>
              <a:rPr sz="7200" b="1" spc="0" baseline="3413" dirty="0" smtClean="0">
                <a:solidFill>
                  <a:srgbClr val="85200F"/>
                </a:solidFill>
                <a:latin typeface="Calibri"/>
                <a:cs typeface="Calibri"/>
              </a:rPr>
              <a:t>y	type	que</a:t>
            </a:r>
            <a:r>
              <a:rPr sz="7200" b="1" spc="-29" baseline="3413" dirty="0" smtClean="0">
                <a:solidFill>
                  <a:srgbClr val="85200F"/>
                </a:solidFill>
                <a:latin typeface="Calibri"/>
                <a:cs typeface="Calibri"/>
              </a:rPr>
              <a:t>s</a:t>
            </a:r>
            <a:r>
              <a:rPr sz="7200" b="1" spc="0" baseline="3413" dirty="0" smtClean="0">
                <a:solidFill>
                  <a:srgbClr val="85200F"/>
                </a:solidFill>
                <a:latin typeface="Calibri"/>
                <a:cs typeface="Calibri"/>
              </a:rPr>
              <a:t>tion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39" y="1074070"/>
            <a:ext cx="1905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1640" y="1074014"/>
            <a:ext cx="7658919" cy="24519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>
              <a:lnSpc>
                <a:spcPts val="2580"/>
              </a:lnSpc>
              <a:spcBef>
                <a:spcPts val="129"/>
              </a:spcBef>
            </a:pPr>
            <a:r>
              <a:rPr sz="2400" spc="0" dirty="0" smtClean="0">
                <a:latin typeface="Cambria"/>
                <a:cs typeface="Cambria"/>
              </a:rPr>
              <a:t>Ques</a:t>
            </a:r>
            <a:r>
              <a:rPr sz="2400" spc="4" dirty="0" smtClean="0">
                <a:latin typeface="Cambria"/>
                <a:cs typeface="Cambria"/>
              </a:rPr>
              <a:t>t</a:t>
            </a:r>
            <a:r>
              <a:rPr sz="2400" spc="0" dirty="0" smtClean="0">
                <a:latin typeface="Cambria"/>
                <a:cs typeface="Cambria"/>
              </a:rPr>
              <a:t>ions</a:t>
            </a:r>
            <a:r>
              <a:rPr sz="2400" spc="-43" dirty="0" smtClean="0">
                <a:latin typeface="Cambria"/>
                <a:cs typeface="Cambria"/>
              </a:rPr>
              <a:t> </a:t>
            </a:r>
            <a:r>
              <a:rPr sz="2400" spc="0" dirty="0" smtClean="0">
                <a:latin typeface="Cambria"/>
                <a:cs typeface="Cambria"/>
              </a:rPr>
              <a:t>a</a:t>
            </a:r>
            <a:r>
              <a:rPr sz="2400" spc="-34" dirty="0" smtClean="0">
                <a:latin typeface="Cambria"/>
                <a:cs typeface="Cambria"/>
              </a:rPr>
              <a:t>r</a:t>
            </a:r>
            <a:r>
              <a:rPr sz="2400" spc="0" dirty="0" smtClean="0">
                <a:latin typeface="Cambria"/>
                <a:cs typeface="Cambria"/>
              </a:rPr>
              <a:t>e</a:t>
            </a:r>
            <a:r>
              <a:rPr sz="2400" spc="-38" dirty="0" smtClean="0">
                <a:latin typeface="Cambria"/>
                <a:cs typeface="Cambria"/>
              </a:rPr>
              <a:t> </a:t>
            </a:r>
            <a:r>
              <a:rPr sz="2400" spc="0" dirty="0" smtClean="0">
                <a:latin typeface="Cambria"/>
                <a:cs typeface="Cambria"/>
              </a:rPr>
              <a:t>sh</a:t>
            </a:r>
            <a:r>
              <a:rPr sz="2400" spc="-4" dirty="0" smtClean="0">
                <a:latin typeface="Cambria"/>
                <a:cs typeface="Cambria"/>
              </a:rPr>
              <a:t>o</a:t>
            </a:r>
            <a:r>
              <a:rPr sz="2400" spc="0" dirty="0" smtClean="0">
                <a:latin typeface="Cambria"/>
                <a:cs typeface="Cambria"/>
              </a:rPr>
              <a:t>uld</a:t>
            </a:r>
            <a:r>
              <a:rPr sz="2400" spc="-21" dirty="0" smtClean="0">
                <a:latin typeface="Cambria"/>
                <a:cs typeface="Cambria"/>
              </a:rPr>
              <a:t> </a:t>
            </a:r>
            <a:r>
              <a:rPr sz="2400" spc="0" dirty="0" smtClean="0">
                <a:latin typeface="Cambria"/>
                <a:cs typeface="Cambria"/>
              </a:rPr>
              <a:t>b</a:t>
            </a:r>
            <a:r>
              <a:rPr sz="2400" spc="-9" dirty="0" smtClean="0">
                <a:latin typeface="Cambria"/>
                <a:cs typeface="Cambria"/>
              </a:rPr>
              <a:t>o</a:t>
            </a:r>
            <a:r>
              <a:rPr sz="2400" spc="0" dirty="0" smtClean="0">
                <a:latin typeface="Cambria"/>
                <a:cs typeface="Cambria"/>
              </a:rPr>
              <a:t>th as</a:t>
            </a:r>
            <a:r>
              <a:rPr sz="2400" spc="-21" dirty="0" smtClean="0">
                <a:latin typeface="Cambria"/>
                <a:cs typeface="Cambria"/>
              </a:rPr>
              <a:t> </a:t>
            </a:r>
            <a:r>
              <a:rPr sz="2400" spc="-14" dirty="0" smtClean="0">
                <a:latin typeface="Cambria"/>
                <a:cs typeface="Cambria"/>
              </a:rPr>
              <a:t>f</a:t>
            </a:r>
            <a:r>
              <a:rPr sz="2400" spc="0" dirty="0" smtClean="0">
                <a:latin typeface="Cambria"/>
                <a:cs typeface="Cambria"/>
              </a:rPr>
              <a:t>ormat</a:t>
            </a:r>
            <a:r>
              <a:rPr sz="2400" spc="-39" dirty="0" smtClean="0">
                <a:latin typeface="Cambria"/>
                <a:cs typeface="Cambria"/>
              </a:rPr>
              <a:t>i</a:t>
            </a:r>
            <a:r>
              <a:rPr sz="2400" spc="-44" dirty="0" smtClean="0">
                <a:latin typeface="Cambria"/>
                <a:cs typeface="Cambria"/>
              </a:rPr>
              <a:t>v</a:t>
            </a:r>
            <a:r>
              <a:rPr sz="2400" spc="0" dirty="0" smtClean="0">
                <a:latin typeface="Cambria"/>
                <a:cs typeface="Cambria"/>
              </a:rPr>
              <a:t>e</a:t>
            </a:r>
            <a:r>
              <a:rPr sz="2400" spc="-120" dirty="0" smtClean="0">
                <a:latin typeface="Cambria"/>
                <a:cs typeface="Cambria"/>
              </a:rPr>
              <a:t> </a:t>
            </a:r>
            <a:r>
              <a:rPr sz="2400" spc="0" dirty="0" smtClean="0">
                <a:latin typeface="Cambria"/>
                <a:cs typeface="Cambria"/>
              </a:rPr>
              <a:t>a</a:t>
            </a:r>
            <a:r>
              <a:rPr sz="2400" spc="4" dirty="0" smtClean="0">
                <a:latin typeface="Cambria"/>
                <a:cs typeface="Cambria"/>
              </a:rPr>
              <a:t>n</a:t>
            </a:r>
            <a:r>
              <a:rPr sz="2400" spc="0" dirty="0" smtClean="0">
                <a:latin typeface="Cambria"/>
                <a:cs typeface="Cambria"/>
              </a:rPr>
              <a:t>d</a:t>
            </a:r>
            <a:r>
              <a:rPr sz="2400" spc="-13" dirty="0" smtClean="0">
                <a:latin typeface="Cambria"/>
                <a:cs typeface="Cambria"/>
              </a:rPr>
              <a:t> </a:t>
            </a:r>
            <a:r>
              <a:rPr sz="2400" spc="0" dirty="0" smtClean="0">
                <a:latin typeface="Cambria"/>
                <a:cs typeface="Cambria"/>
              </a:rPr>
              <a:t>su</a:t>
            </a:r>
            <a:r>
              <a:rPr sz="2400" spc="-9" dirty="0" smtClean="0">
                <a:latin typeface="Cambria"/>
                <a:cs typeface="Cambria"/>
              </a:rPr>
              <a:t>m</a:t>
            </a:r>
            <a:r>
              <a:rPr sz="2400" spc="0" dirty="0" smtClean="0">
                <a:latin typeface="Cambria"/>
                <a:cs typeface="Cambria"/>
              </a:rPr>
              <a:t>mat</a:t>
            </a:r>
            <a:r>
              <a:rPr sz="2400" spc="-39" dirty="0" smtClean="0">
                <a:latin typeface="Cambria"/>
                <a:cs typeface="Cambria"/>
              </a:rPr>
              <a:t>i</a:t>
            </a:r>
            <a:r>
              <a:rPr sz="2400" spc="-44" dirty="0" smtClean="0">
                <a:latin typeface="Cambria"/>
                <a:cs typeface="Cambria"/>
              </a:rPr>
              <a:t>v</a:t>
            </a:r>
            <a:r>
              <a:rPr sz="2400" spc="0" dirty="0" smtClean="0">
                <a:latin typeface="Cambria"/>
                <a:cs typeface="Cambria"/>
              </a:rPr>
              <a:t>e</a:t>
            </a:r>
            <a:endParaRPr sz="2400">
              <a:latin typeface="Cambria"/>
              <a:cs typeface="Cambria"/>
            </a:endParaRPr>
          </a:p>
          <a:p>
            <a:pPr marL="12700" marR="45720">
              <a:lnSpc>
                <a:spcPct val="97696"/>
              </a:lnSpc>
            </a:pPr>
            <a:r>
              <a:rPr sz="2400" spc="0" dirty="0" smtClean="0">
                <a:latin typeface="Cambria"/>
                <a:cs typeface="Cambria"/>
              </a:rPr>
              <a:t>ass</a:t>
            </a:r>
            <a:r>
              <a:rPr sz="2400" spc="9" dirty="0" smtClean="0">
                <a:latin typeface="Cambria"/>
                <a:cs typeface="Cambria"/>
              </a:rPr>
              <a:t>e</a:t>
            </a:r>
            <a:r>
              <a:rPr sz="2400" spc="0" dirty="0" smtClean="0">
                <a:latin typeface="Cambria"/>
                <a:cs typeface="Cambria"/>
              </a:rPr>
              <a:t>ssmen</a:t>
            </a:r>
            <a:r>
              <a:rPr sz="2400" spc="9" dirty="0" smtClean="0">
                <a:latin typeface="Cambria"/>
                <a:cs typeface="Cambria"/>
              </a:rPr>
              <a:t>t</a:t>
            </a:r>
            <a:r>
              <a:rPr sz="2400" spc="0" dirty="0" smtClean="0">
                <a:latin typeface="Cambria"/>
                <a:cs typeface="Cambria"/>
              </a:rPr>
              <a:t>s.</a:t>
            </a:r>
            <a:endParaRPr sz="2400">
              <a:latin typeface="Cambria"/>
              <a:cs typeface="Cambria"/>
            </a:endParaRPr>
          </a:p>
          <a:p>
            <a:pPr marL="12700" marR="45720">
              <a:lnSpc>
                <a:spcPct val="97696"/>
              </a:lnSpc>
              <a:spcBef>
                <a:spcPts val="642"/>
              </a:spcBef>
            </a:pPr>
            <a:r>
              <a:rPr sz="2400" spc="0" dirty="0" smtClean="0">
                <a:latin typeface="Cambria"/>
                <a:cs typeface="Cambria"/>
              </a:rPr>
              <a:t>Th</a:t>
            </a:r>
            <a:r>
              <a:rPr sz="2400" spc="-19" dirty="0" smtClean="0">
                <a:latin typeface="Cambria"/>
                <a:cs typeface="Cambria"/>
              </a:rPr>
              <a:t>e</a:t>
            </a:r>
            <a:r>
              <a:rPr sz="2400" spc="0" dirty="0" smtClean="0">
                <a:latin typeface="Cambria"/>
                <a:cs typeface="Cambria"/>
              </a:rPr>
              <a:t>y </a:t>
            </a:r>
            <a:r>
              <a:rPr sz="2400" spc="-34" dirty="0" smtClean="0">
                <a:latin typeface="Cambria"/>
                <a:cs typeface="Cambria"/>
              </a:rPr>
              <a:t>r</a:t>
            </a:r>
            <a:r>
              <a:rPr sz="2400" spc="0" dirty="0" smtClean="0">
                <a:latin typeface="Cambria"/>
                <a:cs typeface="Cambria"/>
              </a:rPr>
              <a:t>eq</a:t>
            </a:r>
            <a:r>
              <a:rPr sz="2400" spc="-9" dirty="0" smtClean="0">
                <a:latin typeface="Cambria"/>
                <a:cs typeface="Cambria"/>
              </a:rPr>
              <a:t>u</a:t>
            </a:r>
            <a:r>
              <a:rPr sz="2400" spc="0" dirty="0" smtClean="0">
                <a:latin typeface="Cambria"/>
                <a:cs typeface="Cambria"/>
              </a:rPr>
              <a:t>i</a:t>
            </a:r>
            <a:r>
              <a:rPr sz="2400" spc="-29" dirty="0" smtClean="0">
                <a:latin typeface="Cambria"/>
                <a:cs typeface="Cambria"/>
              </a:rPr>
              <a:t>r</a:t>
            </a:r>
            <a:r>
              <a:rPr sz="2400" spc="0" dirty="0" smtClean="0">
                <a:latin typeface="Cambria"/>
                <a:cs typeface="Cambria"/>
              </a:rPr>
              <a:t>e</a:t>
            </a:r>
            <a:r>
              <a:rPr sz="2400" spc="-29" dirty="0" smtClean="0">
                <a:latin typeface="Cambria"/>
                <a:cs typeface="Cambria"/>
              </a:rPr>
              <a:t> </a:t>
            </a:r>
            <a:r>
              <a:rPr sz="2400" spc="0" dirty="0" smtClean="0">
                <a:latin typeface="Cambria"/>
                <a:cs typeface="Cambria"/>
              </a:rPr>
              <a:t>a g</a:t>
            </a:r>
            <a:r>
              <a:rPr sz="2400" spc="-29" dirty="0" smtClean="0">
                <a:latin typeface="Cambria"/>
                <a:cs typeface="Cambria"/>
              </a:rPr>
              <a:t>r</a:t>
            </a:r>
            <a:r>
              <a:rPr sz="2400" spc="0" dirty="0" smtClean="0">
                <a:latin typeface="Cambria"/>
                <a:cs typeface="Cambria"/>
              </a:rPr>
              <a:t>e</a:t>
            </a:r>
            <a:r>
              <a:rPr sz="2400" spc="4" dirty="0" smtClean="0">
                <a:latin typeface="Cambria"/>
                <a:cs typeface="Cambria"/>
              </a:rPr>
              <a:t>a</a:t>
            </a:r>
            <a:r>
              <a:rPr sz="2400" spc="0" dirty="0" smtClean="0">
                <a:latin typeface="Cambria"/>
                <a:cs typeface="Cambria"/>
              </a:rPr>
              <a:t>t</a:t>
            </a:r>
            <a:r>
              <a:rPr sz="2400" spc="-9" dirty="0" smtClean="0">
                <a:latin typeface="Cambria"/>
                <a:cs typeface="Cambria"/>
              </a:rPr>
              <a:t> </a:t>
            </a:r>
            <a:r>
              <a:rPr sz="2400" spc="0" dirty="0" smtClean="0">
                <a:latin typeface="Cambria"/>
                <a:cs typeface="Cambria"/>
              </a:rPr>
              <a:t>deal of</a:t>
            </a:r>
            <a:r>
              <a:rPr sz="2400" spc="-9" dirty="0" smtClean="0">
                <a:latin typeface="Cambria"/>
                <a:cs typeface="Cambria"/>
              </a:rPr>
              <a:t> </a:t>
            </a:r>
            <a:r>
              <a:rPr sz="2400" spc="0" dirty="0" smtClean="0">
                <a:latin typeface="Cambria"/>
                <a:cs typeface="Cambria"/>
              </a:rPr>
              <a:t>tho</a:t>
            </a:r>
            <a:r>
              <a:rPr sz="2400" spc="-9" dirty="0" smtClean="0">
                <a:latin typeface="Cambria"/>
                <a:cs typeface="Cambria"/>
              </a:rPr>
              <a:t>ug</a:t>
            </a:r>
            <a:r>
              <a:rPr sz="2400" spc="0" dirty="0" smtClean="0">
                <a:latin typeface="Cambria"/>
                <a:cs typeface="Cambria"/>
              </a:rPr>
              <a:t>ht and plann</a:t>
            </a:r>
            <a:r>
              <a:rPr sz="2400" spc="4" dirty="0" smtClean="0">
                <a:latin typeface="Cambria"/>
                <a:cs typeface="Cambria"/>
              </a:rPr>
              <a:t>i</a:t>
            </a:r>
            <a:r>
              <a:rPr sz="2400" spc="0" dirty="0" smtClean="0">
                <a:latin typeface="Cambria"/>
                <a:cs typeface="Cambria"/>
              </a:rPr>
              <a:t>ng.</a:t>
            </a:r>
            <a:endParaRPr sz="2400">
              <a:latin typeface="Cambria"/>
              <a:cs typeface="Cambria"/>
            </a:endParaRPr>
          </a:p>
          <a:p>
            <a:pPr marL="12700" marR="2670786">
              <a:lnSpc>
                <a:spcPts val="2813"/>
              </a:lnSpc>
              <a:spcBef>
                <a:spcPts val="645"/>
              </a:spcBef>
            </a:pPr>
            <a:r>
              <a:rPr sz="2400" spc="0" dirty="0" smtClean="0">
                <a:latin typeface="Cambria"/>
                <a:cs typeface="Cambria"/>
              </a:rPr>
              <a:t>Stude</a:t>
            </a:r>
            <a:r>
              <a:rPr sz="2400" spc="4" dirty="0" smtClean="0">
                <a:latin typeface="Cambria"/>
                <a:cs typeface="Cambria"/>
              </a:rPr>
              <a:t>n</a:t>
            </a:r>
            <a:r>
              <a:rPr sz="2400" spc="0" dirty="0" smtClean="0">
                <a:latin typeface="Cambria"/>
                <a:cs typeface="Cambria"/>
              </a:rPr>
              <a:t>ts p</a:t>
            </a:r>
            <a:r>
              <a:rPr sz="2400" spc="-29" dirty="0" smtClean="0">
                <a:latin typeface="Cambria"/>
                <a:cs typeface="Cambria"/>
              </a:rPr>
              <a:t>r</a:t>
            </a:r>
            <a:r>
              <a:rPr sz="2400" spc="0" dirty="0" smtClean="0">
                <a:latin typeface="Cambria"/>
                <a:cs typeface="Cambria"/>
              </a:rPr>
              <a:t>epa</a:t>
            </a:r>
            <a:r>
              <a:rPr sz="2400" spc="-25" dirty="0" smtClean="0">
                <a:latin typeface="Cambria"/>
                <a:cs typeface="Cambria"/>
              </a:rPr>
              <a:t>r</a:t>
            </a:r>
            <a:r>
              <a:rPr sz="2400" spc="0" dirty="0" smtClean="0">
                <a:latin typeface="Cambria"/>
                <a:cs typeface="Cambria"/>
              </a:rPr>
              <a:t>e</a:t>
            </a:r>
            <a:r>
              <a:rPr sz="2400" spc="-86" dirty="0" smtClean="0">
                <a:latin typeface="Cambria"/>
                <a:cs typeface="Cambria"/>
              </a:rPr>
              <a:t> </a:t>
            </a:r>
            <a:r>
              <a:rPr sz="2400" spc="0" dirty="0" smtClean="0">
                <a:latin typeface="Cambria"/>
                <a:cs typeface="Cambria"/>
              </a:rPr>
              <a:t>the</a:t>
            </a:r>
            <a:r>
              <a:rPr sz="2400" spc="9" dirty="0" smtClean="0">
                <a:latin typeface="Cambria"/>
                <a:cs typeface="Cambria"/>
              </a:rPr>
              <a:t>i</a:t>
            </a:r>
            <a:r>
              <a:rPr sz="2400" spc="0" dirty="0" smtClean="0">
                <a:latin typeface="Cambria"/>
                <a:cs typeface="Cambria"/>
              </a:rPr>
              <a:t>r</a:t>
            </a:r>
            <a:r>
              <a:rPr sz="2400" spc="-69" dirty="0" smtClean="0">
                <a:latin typeface="Cambria"/>
                <a:cs typeface="Cambria"/>
              </a:rPr>
              <a:t> </a:t>
            </a:r>
            <a:r>
              <a:rPr sz="2400" spc="-14" dirty="0" smtClean="0">
                <a:latin typeface="Cambria"/>
                <a:cs typeface="Cambria"/>
              </a:rPr>
              <a:t>o</a:t>
            </a:r>
            <a:r>
              <a:rPr sz="2400" spc="0" dirty="0" smtClean="0">
                <a:latin typeface="Cambria"/>
                <a:cs typeface="Cambria"/>
              </a:rPr>
              <a:t>wn</a:t>
            </a:r>
            <a:r>
              <a:rPr sz="2400" spc="-12" dirty="0" smtClean="0">
                <a:latin typeface="Cambria"/>
                <a:cs typeface="Cambria"/>
              </a:rPr>
              <a:t> </a:t>
            </a:r>
            <a:r>
              <a:rPr sz="2400" spc="9" dirty="0" smtClean="0">
                <a:latin typeface="Cambria"/>
                <a:cs typeface="Cambria"/>
              </a:rPr>
              <a:t>a</a:t>
            </a:r>
            <a:r>
              <a:rPr sz="2400" spc="0" dirty="0" smtClean="0">
                <a:latin typeface="Cambria"/>
                <a:cs typeface="Cambria"/>
              </a:rPr>
              <a:t>n</a:t>
            </a:r>
            <a:r>
              <a:rPr sz="2400" spc="-4" dirty="0" smtClean="0">
                <a:latin typeface="Cambria"/>
                <a:cs typeface="Cambria"/>
              </a:rPr>
              <a:t>s</a:t>
            </a:r>
            <a:r>
              <a:rPr sz="2400" spc="-34" dirty="0" smtClean="0">
                <a:latin typeface="Cambria"/>
                <a:cs typeface="Cambria"/>
              </a:rPr>
              <a:t>w</a:t>
            </a:r>
            <a:r>
              <a:rPr sz="2400" spc="0" dirty="0" smtClean="0">
                <a:latin typeface="Cambria"/>
                <a:cs typeface="Cambria"/>
              </a:rPr>
              <a:t>ers. </a:t>
            </a:r>
            <a:endParaRPr sz="2400">
              <a:latin typeface="Cambria"/>
              <a:cs typeface="Cambria"/>
            </a:endParaRPr>
          </a:p>
          <a:p>
            <a:pPr marL="12700" marR="2670786">
              <a:lnSpc>
                <a:spcPts val="2813"/>
              </a:lnSpc>
              <a:spcBef>
                <a:spcPts val="641"/>
              </a:spcBef>
            </a:pPr>
            <a:r>
              <a:rPr sz="2400" spc="0" dirty="0" smtClean="0">
                <a:latin typeface="Cambria"/>
                <a:cs typeface="Cambria"/>
              </a:rPr>
              <a:t>Th</a:t>
            </a:r>
            <a:r>
              <a:rPr sz="2400" spc="-19" dirty="0" smtClean="0">
                <a:latin typeface="Cambria"/>
                <a:cs typeface="Cambria"/>
              </a:rPr>
              <a:t>e</a:t>
            </a:r>
            <a:r>
              <a:rPr sz="2400" spc="0" dirty="0" smtClean="0">
                <a:latin typeface="Cambria"/>
                <a:cs typeface="Cambria"/>
              </a:rPr>
              <a:t>y</a:t>
            </a:r>
            <a:r>
              <a:rPr sz="2400" spc="-51" dirty="0" smtClean="0">
                <a:latin typeface="Cambria"/>
                <a:cs typeface="Cambria"/>
              </a:rPr>
              <a:t> </a:t>
            </a:r>
            <a:r>
              <a:rPr sz="2400" spc="-14" dirty="0" smtClean="0">
                <a:latin typeface="Cambria"/>
                <a:cs typeface="Cambria"/>
              </a:rPr>
              <a:t>e</a:t>
            </a:r>
            <a:r>
              <a:rPr sz="2400" spc="-44" dirty="0" smtClean="0">
                <a:latin typeface="Cambria"/>
                <a:cs typeface="Cambria"/>
              </a:rPr>
              <a:t>v</a:t>
            </a:r>
            <a:r>
              <a:rPr sz="2400" spc="0" dirty="0" smtClean="0">
                <a:latin typeface="Cambria"/>
                <a:cs typeface="Cambria"/>
              </a:rPr>
              <a:t>alua</a:t>
            </a:r>
            <a:r>
              <a:rPr sz="2400" spc="-19" dirty="0" smtClean="0">
                <a:latin typeface="Cambria"/>
                <a:cs typeface="Cambria"/>
              </a:rPr>
              <a:t>t</a:t>
            </a:r>
            <a:r>
              <a:rPr sz="2400" spc="0" dirty="0" smtClean="0">
                <a:latin typeface="Cambria"/>
                <a:cs typeface="Cambria"/>
              </a:rPr>
              <a:t>e</a:t>
            </a:r>
            <a:r>
              <a:rPr sz="2400" spc="-35" dirty="0" smtClean="0">
                <a:latin typeface="Cambria"/>
                <a:cs typeface="Cambria"/>
              </a:rPr>
              <a:t> </a:t>
            </a:r>
            <a:r>
              <a:rPr sz="2400" spc="0" dirty="0" smtClean="0">
                <a:latin typeface="Cambria"/>
                <a:cs typeface="Cambria"/>
              </a:rPr>
              <a:t>k</a:t>
            </a:r>
            <a:r>
              <a:rPr sz="2400" spc="9" dirty="0" smtClean="0">
                <a:latin typeface="Cambria"/>
                <a:cs typeface="Cambria"/>
              </a:rPr>
              <a:t>n</a:t>
            </a:r>
            <a:r>
              <a:rPr sz="2400" spc="-14" dirty="0" smtClean="0">
                <a:latin typeface="Cambria"/>
                <a:cs typeface="Cambria"/>
              </a:rPr>
              <a:t>o</a:t>
            </a:r>
            <a:r>
              <a:rPr sz="2400" spc="-25" dirty="0" smtClean="0">
                <a:latin typeface="Cambria"/>
                <a:cs typeface="Cambria"/>
              </a:rPr>
              <a:t>w</a:t>
            </a:r>
            <a:r>
              <a:rPr sz="2400" spc="0" dirty="0" smtClean="0">
                <a:latin typeface="Cambria"/>
                <a:cs typeface="Cambria"/>
              </a:rPr>
              <a:t>ledge</a:t>
            </a:r>
            <a:r>
              <a:rPr sz="2400" spc="-62" dirty="0" smtClean="0">
                <a:latin typeface="Cambria"/>
                <a:cs typeface="Cambria"/>
              </a:rPr>
              <a:t> </a:t>
            </a:r>
            <a:r>
              <a:rPr sz="2400" spc="0" dirty="0" smtClean="0">
                <a:latin typeface="Cambria"/>
                <a:cs typeface="Cambria"/>
              </a:rPr>
              <a:t>a</a:t>
            </a:r>
            <a:r>
              <a:rPr sz="2400" spc="-29" dirty="0" smtClean="0">
                <a:latin typeface="Cambria"/>
                <a:cs typeface="Cambria"/>
              </a:rPr>
              <a:t>r</a:t>
            </a:r>
            <a:r>
              <a:rPr sz="2400" spc="0" dirty="0" smtClean="0">
                <a:latin typeface="Cambria"/>
                <a:cs typeface="Cambria"/>
              </a:rPr>
              <a:t>e</a:t>
            </a:r>
            <a:r>
              <a:rPr sz="2400" spc="4" dirty="0" smtClean="0">
                <a:latin typeface="Cambria"/>
                <a:cs typeface="Cambria"/>
              </a:rPr>
              <a:t>a</a:t>
            </a:r>
            <a:r>
              <a:rPr sz="2400" spc="0" dirty="0" smtClean="0">
                <a:latin typeface="Cambria"/>
                <a:cs typeface="Cambria"/>
              </a:rPr>
              <a:t>s</a:t>
            </a:r>
            <a:r>
              <a:rPr sz="2400" spc="-41" dirty="0" smtClean="0">
                <a:latin typeface="Cambria"/>
                <a:cs typeface="Cambria"/>
              </a:rPr>
              <a:t> </a:t>
            </a:r>
            <a:r>
              <a:rPr sz="2400" spc="0" dirty="0" smtClean="0">
                <a:latin typeface="Cambria"/>
                <a:cs typeface="Cambria"/>
              </a:rPr>
              <a:t>alon</a:t>
            </a:r>
            <a:r>
              <a:rPr sz="2400" spc="4" dirty="0" smtClean="0">
                <a:latin typeface="Cambria"/>
                <a:cs typeface="Cambria"/>
              </a:rPr>
              <a:t>e</a:t>
            </a:r>
            <a:r>
              <a:rPr sz="2400" spc="0" dirty="0" smtClean="0">
                <a:latin typeface="Cambria"/>
                <a:cs typeface="Cambria"/>
              </a:rPr>
              <a:t>.</a:t>
            </a:r>
            <a:endParaRPr sz="2400">
              <a:latin typeface="Cambria"/>
              <a:cs typeface="Cambria"/>
            </a:endParaRPr>
          </a:p>
          <a:p>
            <a:pPr marL="12700">
              <a:lnSpc>
                <a:spcPct val="97696"/>
              </a:lnSpc>
              <a:spcBef>
                <a:spcPts val="641"/>
              </a:spcBef>
            </a:pPr>
            <a:r>
              <a:rPr sz="2400" spc="0" dirty="0" smtClean="0">
                <a:latin typeface="Cambria"/>
                <a:cs typeface="Cambria"/>
              </a:rPr>
              <a:t>Stude</a:t>
            </a:r>
            <a:r>
              <a:rPr sz="2400" spc="4" dirty="0" smtClean="0">
                <a:latin typeface="Cambria"/>
                <a:cs typeface="Cambria"/>
              </a:rPr>
              <a:t>n</a:t>
            </a:r>
            <a:r>
              <a:rPr sz="2400" spc="0" dirty="0" smtClean="0">
                <a:latin typeface="Cambria"/>
                <a:cs typeface="Cambria"/>
              </a:rPr>
              <a:t>ts ha</a:t>
            </a:r>
            <a:r>
              <a:rPr sz="2400" spc="4" dirty="0" smtClean="0">
                <a:latin typeface="Cambria"/>
                <a:cs typeface="Cambria"/>
              </a:rPr>
              <a:t>n</a:t>
            </a:r>
            <a:r>
              <a:rPr sz="2400" spc="-34" dirty="0" smtClean="0">
                <a:latin typeface="Cambria"/>
                <a:cs typeface="Cambria"/>
              </a:rPr>
              <a:t>d</a:t>
            </a:r>
            <a:r>
              <a:rPr sz="2400" spc="0" dirty="0" smtClean="0">
                <a:latin typeface="Cambria"/>
                <a:cs typeface="Cambria"/>
              </a:rPr>
              <a:t>wr</a:t>
            </a:r>
            <a:r>
              <a:rPr sz="2400" spc="9" dirty="0" smtClean="0">
                <a:latin typeface="Cambria"/>
                <a:cs typeface="Cambria"/>
              </a:rPr>
              <a:t>i</a:t>
            </a:r>
            <a:r>
              <a:rPr sz="2400" spc="0" dirty="0" smtClean="0">
                <a:latin typeface="Cambria"/>
                <a:cs typeface="Cambria"/>
              </a:rPr>
              <a:t>t</a:t>
            </a:r>
            <a:r>
              <a:rPr sz="2400" spc="4" dirty="0" smtClean="0">
                <a:latin typeface="Cambria"/>
                <a:cs typeface="Cambria"/>
              </a:rPr>
              <a:t>i</a:t>
            </a:r>
            <a:r>
              <a:rPr sz="2400" spc="0" dirty="0" smtClean="0">
                <a:latin typeface="Cambria"/>
                <a:cs typeface="Cambria"/>
              </a:rPr>
              <a:t>n</a:t>
            </a:r>
            <a:r>
              <a:rPr sz="2400" spc="4" dirty="0" smtClean="0">
                <a:latin typeface="Cambria"/>
                <a:cs typeface="Cambria"/>
              </a:rPr>
              <a:t>g</a:t>
            </a:r>
            <a:r>
              <a:rPr sz="2400" spc="0" dirty="0" smtClean="0">
                <a:latin typeface="Cambria"/>
                <a:cs typeface="Cambria"/>
              </a:rPr>
              <a:t>,</a:t>
            </a:r>
            <a:r>
              <a:rPr sz="2400" spc="-98" dirty="0" smtClean="0">
                <a:latin typeface="Cambria"/>
                <a:cs typeface="Cambria"/>
              </a:rPr>
              <a:t> </a:t>
            </a:r>
            <a:r>
              <a:rPr sz="2400" spc="0" dirty="0" smtClean="0">
                <a:latin typeface="Cambria"/>
                <a:cs typeface="Cambria"/>
              </a:rPr>
              <a:t>spellin</a:t>
            </a:r>
            <a:r>
              <a:rPr sz="2400" spc="4" dirty="0" smtClean="0">
                <a:latin typeface="Cambria"/>
                <a:cs typeface="Cambria"/>
              </a:rPr>
              <a:t>g</a:t>
            </a:r>
            <a:r>
              <a:rPr sz="2400" spc="0" dirty="0" smtClean="0">
                <a:latin typeface="Cambria"/>
                <a:cs typeface="Cambria"/>
              </a:rPr>
              <a:t>,</a:t>
            </a:r>
            <a:r>
              <a:rPr sz="2400" spc="-9" dirty="0" smtClean="0">
                <a:latin typeface="Cambria"/>
                <a:cs typeface="Cambria"/>
              </a:rPr>
              <a:t> </a:t>
            </a:r>
            <a:r>
              <a:rPr sz="2400" spc="0" dirty="0" smtClean="0">
                <a:latin typeface="Cambria"/>
                <a:cs typeface="Cambria"/>
              </a:rPr>
              <a:t>n</a:t>
            </a:r>
            <a:r>
              <a:rPr sz="2400" spc="4" dirty="0" smtClean="0">
                <a:latin typeface="Cambria"/>
                <a:cs typeface="Cambria"/>
              </a:rPr>
              <a:t>e</a:t>
            </a:r>
            <a:r>
              <a:rPr sz="2400" spc="0" dirty="0" smtClean="0">
                <a:latin typeface="Cambria"/>
                <a:cs typeface="Cambria"/>
              </a:rPr>
              <a:t>a</a:t>
            </a:r>
            <a:r>
              <a:rPr sz="2400" spc="4" dirty="0" smtClean="0">
                <a:latin typeface="Cambria"/>
                <a:cs typeface="Cambria"/>
              </a:rPr>
              <a:t>t</a:t>
            </a:r>
            <a:r>
              <a:rPr sz="2400" spc="0" dirty="0" smtClean="0">
                <a:latin typeface="Cambria"/>
                <a:cs typeface="Cambria"/>
              </a:rPr>
              <a:t>n</a:t>
            </a:r>
            <a:r>
              <a:rPr sz="2400" spc="4" dirty="0" smtClean="0">
                <a:latin typeface="Cambria"/>
                <a:cs typeface="Cambria"/>
              </a:rPr>
              <a:t>e</a:t>
            </a:r>
            <a:r>
              <a:rPr sz="2400" spc="0" dirty="0" smtClean="0">
                <a:latin typeface="Cambria"/>
                <a:cs typeface="Cambria"/>
              </a:rPr>
              <a:t>ss,</a:t>
            </a:r>
            <a:r>
              <a:rPr sz="2400" spc="-85" dirty="0" smtClean="0">
                <a:latin typeface="Cambria"/>
                <a:cs typeface="Cambria"/>
              </a:rPr>
              <a:t> </a:t>
            </a:r>
            <a:r>
              <a:rPr sz="2400" spc="0" dirty="0" smtClean="0">
                <a:latin typeface="Cambria"/>
                <a:cs typeface="Cambria"/>
              </a:rPr>
              <a:t>o</a:t>
            </a:r>
            <a:r>
              <a:rPr sz="2400" spc="-9" dirty="0" smtClean="0">
                <a:latin typeface="Cambria"/>
                <a:cs typeface="Cambria"/>
              </a:rPr>
              <a:t>r</a:t>
            </a:r>
            <a:r>
              <a:rPr sz="2400" spc="-19" dirty="0" smtClean="0">
                <a:latin typeface="Cambria"/>
                <a:cs typeface="Cambria"/>
              </a:rPr>
              <a:t>g</a:t>
            </a:r>
            <a:r>
              <a:rPr sz="2400" spc="0" dirty="0" smtClean="0">
                <a:latin typeface="Cambria"/>
                <a:cs typeface="Cambria"/>
              </a:rPr>
              <a:t>a</a:t>
            </a:r>
            <a:r>
              <a:rPr sz="2400" spc="4" dirty="0" smtClean="0">
                <a:latin typeface="Cambria"/>
                <a:cs typeface="Cambria"/>
              </a:rPr>
              <a:t>n</a:t>
            </a:r>
            <a:r>
              <a:rPr sz="2400" spc="0" dirty="0" smtClean="0">
                <a:latin typeface="Cambria"/>
                <a:cs typeface="Cambria"/>
              </a:rPr>
              <a:t>iz</a:t>
            </a:r>
            <a:r>
              <a:rPr sz="2400" spc="9" dirty="0" smtClean="0">
                <a:latin typeface="Cambria"/>
                <a:cs typeface="Cambria"/>
              </a:rPr>
              <a:t>a</a:t>
            </a:r>
            <a:r>
              <a:rPr sz="2400" spc="0" dirty="0" smtClean="0">
                <a:latin typeface="Cambria"/>
                <a:cs typeface="Cambria"/>
              </a:rPr>
              <a:t>tion</a:t>
            </a:r>
            <a:r>
              <a:rPr sz="2400" spc="-86" dirty="0" smtClean="0">
                <a:latin typeface="Cambria"/>
                <a:cs typeface="Cambria"/>
              </a:rPr>
              <a:t> </a:t>
            </a:r>
            <a:r>
              <a:rPr sz="2400" spc="0" dirty="0" smtClean="0">
                <a:latin typeface="Cambria"/>
                <a:cs typeface="Cambria"/>
              </a:rPr>
              <a:t>a</a:t>
            </a:r>
            <a:r>
              <a:rPr sz="2400" spc="4" dirty="0" smtClean="0">
                <a:latin typeface="Cambria"/>
                <a:cs typeface="Cambria"/>
              </a:rPr>
              <a:t>n</a:t>
            </a:r>
            <a:r>
              <a:rPr sz="2400" spc="0" dirty="0" smtClean="0">
                <a:latin typeface="Cambria"/>
                <a:cs typeface="Cambria"/>
              </a:rPr>
              <a:t>d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739" y="1878495"/>
            <a:ext cx="190652" cy="16475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 marR="152">
              <a:lnSpc>
                <a:spcPct val="95825"/>
              </a:lnSpc>
              <a:spcBef>
                <a:spcPts val="571"/>
              </a:spcBef>
            </a:pPr>
            <a:r>
              <a:rPr sz="2400" spc="0" dirty="0" smtClean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 marR="152">
              <a:lnSpc>
                <a:spcPct val="95825"/>
              </a:lnSpc>
              <a:spcBef>
                <a:spcPts val="696"/>
              </a:spcBef>
            </a:pPr>
            <a:r>
              <a:rPr sz="2400" spc="0" dirty="0" smtClean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 marR="152">
              <a:lnSpc>
                <a:spcPct val="95825"/>
              </a:lnSpc>
              <a:spcBef>
                <a:spcPts val="696"/>
              </a:spcBef>
            </a:pPr>
            <a:r>
              <a:rPr sz="2400" spc="0" dirty="0" smtClean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062366" y="3195803"/>
            <a:ext cx="61079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80"/>
              </a:lnSpc>
              <a:spcBef>
                <a:spcPts val="129"/>
              </a:spcBef>
            </a:pPr>
            <a:r>
              <a:rPr sz="2400" spc="-44" dirty="0" smtClean="0">
                <a:latin typeface="Cambria"/>
                <a:cs typeface="Cambria"/>
              </a:rPr>
              <a:t>wa</a:t>
            </a:r>
            <a:r>
              <a:rPr sz="2400" spc="0" dirty="0" smtClean="0">
                <a:latin typeface="Cambria"/>
                <a:cs typeface="Cambria"/>
              </a:rPr>
              <a:t>y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657945" y="3195803"/>
            <a:ext cx="33786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80"/>
              </a:lnSpc>
              <a:spcBef>
                <a:spcPts val="129"/>
              </a:spcBef>
            </a:pPr>
            <a:r>
              <a:rPr sz="2400" spc="0" dirty="0" smtClean="0">
                <a:latin typeface="Cambria"/>
                <a:cs typeface="Cambria"/>
              </a:rPr>
              <a:t>of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21640" y="3561316"/>
            <a:ext cx="7891067" cy="16474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80"/>
              </a:lnSpc>
              <a:spcBef>
                <a:spcPts val="129"/>
              </a:spcBef>
            </a:pPr>
            <a:r>
              <a:rPr sz="2400" spc="-19" dirty="0" smtClean="0">
                <a:latin typeface="Cambria"/>
                <a:cs typeface="Cambria"/>
              </a:rPr>
              <a:t>e</a:t>
            </a:r>
            <a:r>
              <a:rPr sz="2400" spc="0" dirty="0" smtClean="0">
                <a:latin typeface="Cambria"/>
                <a:cs typeface="Cambria"/>
              </a:rPr>
              <a:t>xp</a:t>
            </a:r>
            <a:r>
              <a:rPr sz="2400" spc="-34" dirty="0" smtClean="0">
                <a:latin typeface="Cambria"/>
                <a:cs typeface="Cambria"/>
              </a:rPr>
              <a:t>r</a:t>
            </a:r>
            <a:r>
              <a:rPr sz="2400" spc="0" dirty="0" smtClean="0">
                <a:latin typeface="Cambria"/>
                <a:cs typeface="Cambria"/>
              </a:rPr>
              <a:t>essi</a:t>
            </a:r>
            <a:r>
              <a:rPr sz="2400" spc="9" dirty="0" smtClean="0">
                <a:latin typeface="Cambria"/>
                <a:cs typeface="Cambria"/>
              </a:rPr>
              <a:t>n</a:t>
            </a:r>
            <a:r>
              <a:rPr sz="2400" spc="0" dirty="0" smtClean="0">
                <a:latin typeface="Cambria"/>
                <a:cs typeface="Cambria"/>
              </a:rPr>
              <a:t>g</a:t>
            </a:r>
            <a:r>
              <a:rPr sz="2400" spc="-24" dirty="0" smtClean="0">
                <a:latin typeface="Cambria"/>
                <a:cs typeface="Cambria"/>
              </a:rPr>
              <a:t> </a:t>
            </a:r>
            <a:r>
              <a:rPr sz="2400" spc="0" dirty="0" smtClean="0">
                <a:latin typeface="Cambria"/>
                <a:cs typeface="Cambria"/>
              </a:rPr>
              <a:t>ide</a:t>
            </a:r>
            <a:r>
              <a:rPr sz="2400" spc="9" dirty="0" smtClean="0">
                <a:latin typeface="Cambria"/>
                <a:cs typeface="Cambria"/>
              </a:rPr>
              <a:t>a</a:t>
            </a:r>
            <a:r>
              <a:rPr sz="2400" spc="0" dirty="0" smtClean="0">
                <a:latin typeface="Cambria"/>
                <a:cs typeface="Cambria"/>
              </a:rPr>
              <a:t>s </a:t>
            </a:r>
            <a:r>
              <a:rPr sz="2400" spc="-4" dirty="0" smtClean="0">
                <a:latin typeface="Cambria"/>
                <a:cs typeface="Cambria"/>
              </a:rPr>
              <a:t>m</a:t>
            </a:r>
            <a:r>
              <a:rPr sz="2400" spc="-44" dirty="0" smtClean="0">
                <a:latin typeface="Cambria"/>
                <a:cs typeface="Cambria"/>
              </a:rPr>
              <a:t>a</a:t>
            </a:r>
            <a:r>
              <a:rPr sz="2400" spc="0" dirty="0" smtClean="0">
                <a:latin typeface="Cambria"/>
                <a:cs typeface="Cambria"/>
              </a:rPr>
              <a:t>y</a:t>
            </a:r>
            <a:r>
              <a:rPr sz="2400" spc="9" dirty="0" smtClean="0">
                <a:latin typeface="Cambria"/>
                <a:cs typeface="Cambria"/>
              </a:rPr>
              <a:t> </a:t>
            </a:r>
            <a:r>
              <a:rPr sz="2400" spc="0" dirty="0" smtClean="0">
                <a:latin typeface="Cambria"/>
                <a:cs typeface="Cambria"/>
              </a:rPr>
              <a:t>be c</a:t>
            </a:r>
            <a:r>
              <a:rPr sz="2400" spc="-9" dirty="0" smtClean="0">
                <a:latin typeface="Cambria"/>
                <a:cs typeface="Cambria"/>
              </a:rPr>
              <a:t>o</a:t>
            </a:r>
            <a:r>
              <a:rPr sz="2400" spc="0" dirty="0" smtClean="0">
                <a:latin typeface="Cambria"/>
                <a:cs typeface="Cambria"/>
              </a:rPr>
              <a:t>nsid</a:t>
            </a:r>
            <a:r>
              <a:rPr sz="2400" spc="9" dirty="0" smtClean="0">
                <a:latin typeface="Cambria"/>
                <a:cs typeface="Cambria"/>
              </a:rPr>
              <a:t>e</a:t>
            </a:r>
            <a:r>
              <a:rPr sz="2400" spc="-34" dirty="0" smtClean="0">
                <a:latin typeface="Cambria"/>
                <a:cs typeface="Cambria"/>
              </a:rPr>
              <a:t>r</a:t>
            </a:r>
            <a:r>
              <a:rPr sz="2400" spc="0" dirty="0" smtClean="0">
                <a:latin typeface="Cambria"/>
                <a:cs typeface="Cambria"/>
              </a:rPr>
              <a:t>ed</a:t>
            </a:r>
            <a:r>
              <a:rPr sz="2400" spc="-9" dirty="0" smtClean="0">
                <a:latin typeface="Cambria"/>
                <a:cs typeface="Cambria"/>
              </a:rPr>
              <a:t> </a:t>
            </a:r>
            <a:r>
              <a:rPr sz="2400" spc="-25" dirty="0" smtClean="0">
                <a:latin typeface="Cambria"/>
                <a:cs typeface="Cambria"/>
              </a:rPr>
              <a:t>w</a:t>
            </a:r>
            <a:r>
              <a:rPr sz="2400" spc="0" dirty="0" smtClean="0">
                <a:latin typeface="Cambria"/>
                <a:cs typeface="Cambria"/>
              </a:rPr>
              <a:t>hile</a:t>
            </a:r>
            <a:r>
              <a:rPr sz="2400" spc="-14" dirty="0" smtClean="0">
                <a:latin typeface="Cambria"/>
                <a:cs typeface="Cambria"/>
              </a:rPr>
              <a:t> </a:t>
            </a:r>
            <a:r>
              <a:rPr sz="2400" spc="0" dirty="0" smtClean="0">
                <a:latin typeface="Cambria"/>
                <a:cs typeface="Cambria"/>
              </a:rPr>
              <a:t>sc</a:t>
            </a:r>
            <a:r>
              <a:rPr sz="2400" spc="-4" dirty="0" smtClean="0">
                <a:latin typeface="Cambria"/>
                <a:cs typeface="Cambria"/>
              </a:rPr>
              <a:t>o</a:t>
            </a:r>
            <a:r>
              <a:rPr sz="2400" spc="0" dirty="0" smtClean="0">
                <a:latin typeface="Cambria"/>
                <a:cs typeface="Cambria"/>
              </a:rPr>
              <a:t>ri</a:t>
            </a:r>
            <a:r>
              <a:rPr sz="2400" spc="9" dirty="0" smtClean="0">
                <a:latin typeface="Cambria"/>
                <a:cs typeface="Cambria"/>
              </a:rPr>
              <a:t>n</a:t>
            </a:r>
            <a:r>
              <a:rPr sz="2400" spc="0" dirty="0" smtClean="0">
                <a:latin typeface="Cambria"/>
                <a:cs typeface="Cambria"/>
              </a:rPr>
              <a:t>g</a:t>
            </a:r>
            <a:r>
              <a:rPr sz="2400" spc="-9" dirty="0" smtClean="0">
                <a:latin typeface="Cambria"/>
                <a:cs typeface="Cambria"/>
              </a:rPr>
              <a:t> </a:t>
            </a:r>
            <a:r>
              <a:rPr sz="2400" spc="0" dirty="0" smtClean="0">
                <a:latin typeface="Cambria"/>
                <a:cs typeface="Cambria"/>
              </a:rPr>
              <a:t>the i</a:t>
            </a:r>
            <a:r>
              <a:rPr sz="2400" spc="-14" dirty="0" smtClean="0">
                <a:latin typeface="Cambria"/>
                <a:cs typeface="Cambria"/>
              </a:rPr>
              <a:t>t</a:t>
            </a:r>
            <a:r>
              <a:rPr sz="2400" spc="0" dirty="0" smtClean="0">
                <a:latin typeface="Cambria"/>
                <a:cs typeface="Cambria"/>
              </a:rPr>
              <a:t>ems.</a:t>
            </a:r>
            <a:endParaRPr sz="2400">
              <a:latin typeface="Cambria"/>
              <a:cs typeface="Cambria"/>
            </a:endParaRPr>
          </a:p>
          <a:p>
            <a:pPr marL="12700" marR="939998">
              <a:lnSpc>
                <a:spcPct val="119791"/>
              </a:lnSpc>
              <a:spcBef>
                <a:spcPts val="1118"/>
              </a:spcBef>
            </a:pPr>
            <a:r>
              <a:rPr sz="2400" spc="0" dirty="0" smtClean="0">
                <a:latin typeface="Cambria"/>
                <a:cs typeface="Cambria"/>
              </a:rPr>
              <a:t>No</a:t>
            </a:r>
            <a:r>
              <a:rPr sz="2400" spc="-29" dirty="0" smtClean="0">
                <a:latin typeface="Cambria"/>
                <a:cs typeface="Cambria"/>
              </a:rPr>
              <a:t> </a:t>
            </a:r>
            <a:r>
              <a:rPr sz="2400" spc="0" dirty="0" smtClean="0">
                <a:latin typeface="Cambria"/>
                <a:cs typeface="Cambria"/>
              </a:rPr>
              <a:t>single</a:t>
            </a:r>
            <a:r>
              <a:rPr sz="2400" spc="-14" dirty="0" smtClean="0">
                <a:latin typeface="Cambria"/>
                <a:cs typeface="Cambria"/>
              </a:rPr>
              <a:t> </a:t>
            </a:r>
            <a:r>
              <a:rPr sz="2400" spc="0" dirty="0" smtClean="0">
                <a:latin typeface="Cambria"/>
                <a:cs typeface="Cambria"/>
              </a:rPr>
              <a:t>a</a:t>
            </a:r>
            <a:r>
              <a:rPr sz="2400" spc="4" dirty="0" smtClean="0">
                <a:latin typeface="Cambria"/>
                <a:cs typeface="Cambria"/>
              </a:rPr>
              <a:t>n</a:t>
            </a:r>
            <a:r>
              <a:rPr sz="2400" spc="-9" dirty="0" smtClean="0">
                <a:latin typeface="Cambria"/>
                <a:cs typeface="Cambria"/>
              </a:rPr>
              <a:t>s</a:t>
            </a:r>
            <a:r>
              <a:rPr sz="2400" spc="-34" dirty="0" smtClean="0">
                <a:latin typeface="Cambria"/>
                <a:cs typeface="Cambria"/>
              </a:rPr>
              <a:t>w</a:t>
            </a:r>
            <a:r>
              <a:rPr sz="2400" spc="0" dirty="0" smtClean="0">
                <a:latin typeface="Cambria"/>
                <a:cs typeface="Cambria"/>
              </a:rPr>
              <a:t>er</a:t>
            </a:r>
            <a:r>
              <a:rPr sz="2400" spc="-26" dirty="0" smtClean="0">
                <a:latin typeface="Cambria"/>
                <a:cs typeface="Cambria"/>
              </a:rPr>
              <a:t> </a:t>
            </a:r>
            <a:r>
              <a:rPr sz="2400" spc="0" dirty="0" smtClean="0">
                <a:latin typeface="Cambria"/>
                <a:cs typeface="Cambria"/>
              </a:rPr>
              <a:t>is</a:t>
            </a:r>
            <a:r>
              <a:rPr sz="2400" spc="-21" dirty="0" smtClean="0">
                <a:latin typeface="Cambria"/>
                <a:cs typeface="Cambria"/>
              </a:rPr>
              <a:t> </a:t>
            </a:r>
            <a:r>
              <a:rPr sz="2400" spc="0" dirty="0" smtClean="0">
                <a:latin typeface="Cambria"/>
                <a:cs typeface="Cambria"/>
              </a:rPr>
              <a:t>permi</a:t>
            </a:r>
            <a:r>
              <a:rPr sz="2400" spc="9" dirty="0" smtClean="0">
                <a:latin typeface="Cambria"/>
                <a:cs typeface="Cambria"/>
              </a:rPr>
              <a:t>t</a:t>
            </a:r>
            <a:r>
              <a:rPr sz="2400" spc="-19" dirty="0" smtClean="0">
                <a:latin typeface="Cambria"/>
                <a:cs typeface="Cambria"/>
              </a:rPr>
              <a:t>t</a:t>
            </a:r>
            <a:r>
              <a:rPr sz="2400" spc="0" dirty="0" smtClean="0">
                <a:latin typeface="Cambria"/>
                <a:cs typeface="Cambria"/>
              </a:rPr>
              <a:t>ed</a:t>
            </a:r>
            <a:r>
              <a:rPr sz="2400" spc="-99" dirty="0" smtClean="0">
                <a:latin typeface="Cambria"/>
                <a:cs typeface="Cambria"/>
              </a:rPr>
              <a:t> </a:t>
            </a:r>
            <a:r>
              <a:rPr sz="2400" spc="0" dirty="0" smtClean="0">
                <a:latin typeface="Cambria"/>
                <a:cs typeface="Cambria"/>
              </a:rPr>
              <a:t>f</a:t>
            </a:r>
            <a:r>
              <a:rPr sz="2400" spc="-25" dirty="0" smtClean="0">
                <a:latin typeface="Cambria"/>
                <a:cs typeface="Cambria"/>
              </a:rPr>
              <a:t>r</a:t>
            </a:r>
            <a:r>
              <a:rPr sz="2400" spc="0" dirty="0" smtClean="0">
                <a:latin typeface="Cambria"/>
                <a:cs typeface="Cambria"/>
              </a:rPr>
              <a:t>e</a:t>
            </a:r>
            <a:r>
              <a:rPr sz="2400" spc="9" dirty="0" smtClean="0">
                <a:latin typeface="Cambria"/>
                <a:cs typeface="Cambria"/>
              </a:rPr>
              <a:t>e</a:t>
            </a:r>
            <a:r>
              <a:rPr sz="2400" spc="0" dirty="0" smtClean="0">
                <a:latin typeface="Cambria"/>
                <a:cs typeface="Cambria"/>
              </a:rPr>
              <a:t>dom</a:t>
            </a:r>
            <a:r>
              <a:rPr sz="2400" spc="-91" dirty="0" smtClean="0">
                <a:latin typeface="Cambria"/>
                <a:cs typeface="Cambria"/>
              </a:rPr>
              <a:t> </a:t>
            </a:r>
            <a:r>
              <a:rPr sz="2400" spc="0" dirty="0" smtClean="0">
                <a:latin typeface="Cambria"/>
                <a:cs typeface="Cambria"/>
              </a:rPr>
              <a:t>of</a:t>
            </a:r>
            <a:r>
              <a:rPr sz="2400" spc="-29" dirty="0" smtClean="0">
                <a:latin typeface="Cambria"/>
                <a:cs typeface="Cambria"/>
              </a:rPr>
              <a:t> </a:t>
            </a:r>
            <a:r>
              <a:rPr sz="2400" spc="-34" dirty="0" smtClean="0">
                <a:latin typeface="Cambria"/>
                <a:cs typeface="Cambria"/>
              </a:rPr>
              <a:t>r</a:t>
            </a:r>
            <a:r>
              <a:rPr sz="2400" spc="0" dirty="0" smtClean="0">
                <a:latin typeface="Cambria"/>
                <a:cs typeface="Cambria"/>
              </a:rPr>
              <a:t>espons</a:t>
            </a:r>
            <a:r>
              <a:rPr sz="2400" spc="9" dirty="0" smtClean="0">
                <a:latin typeface="Cambria"/>
                <a:cs typeface="Cambria"/>
              </a:rPr>
              <a:t>e</a:t>
            </a:r>
            <a:r>
              <a:rPr sz="2400" spc="0" dirty="0" smtClean="0">
                <a:latin typeface="Cambria"/>
                <a:cs typeface="Cambria"/>
              </a:rPr>
              <a:t>. The</a:t>
            </a:r>
            <a:r>
              <a:rPr sz="2400" spc="-39" dirty="0" smtClean="0">
                <a:latin typeface="Cambria"/>
                <a:cs typeface="Cambria"/>
              </a:rPr>
              <a:t> </a:t>
            </a:r>
            <a:r>
              <a:rPr sz="2400" spc="-14" dirty="0" smtClean="0">
                <a:latin typeface="Cambria"/>
                <a:cs typeface="Cambria"/>
              </a:rPr>
              <a:t>e</a:t>
            </a:r>
            <a:r>
              <a:rPr sz="2400" spc="-29" dirty="0" smtClean="0">
                <a:latin typeface="Cambria"/>
                <a:cs typeface="Cambria"/>
              </a:rPr>
              <a:t>x</a:t>
            </a:r>
            <a:r>
              <a:rPr sz="2400" spc="0" dirty="0" smtClean="0">
                <a:latin typeface="Cambria"/>
                <a:cs typeface="Cambria"/>
              </a:rPr>
              <a:t>ami</a:t>
            </a:r>
            <a:r>
              <a:rPr sz="2400" spc="4" dirty="0" smtClean="0">
                <a:latin typeface="Cambria"/>
                <a:cs typeface="Cambria"/>
              </a:rPr>
              <a:t>n</a:t>
            </a:r>
            <a:r>
              <a:rPr sz="2400" spc="0" dirty="0" smtClean="0">
                <a:latin typeface="Cambria"/>
                <a:cs typeface="Cambria"/>
              </a:rPr>
              <a:t>ee</a:t>
            </a:r>
            <a:r>
              <a:rPr sz="2400" spc="-50" dirty="0" smtClean="0">
                <a:latin typeface="Cambria"/>
                <a:cs typeface="Cambria"/>
              </a:rPr>
              <a:t> </a:t>
            </a:r>
            <a:r>
              <a:rPr sz="2400" spc="0" dirty="0" smtClean="0">
                <a:latin typeface="Cambria"/>
                <a:cs typeface="Cambria"/>
              </a:rPr>
              <a:t>is</a:t>
            </a:r>
            <a:r>
              <a:rPr sz="2400" spc="-16" dirty="0" smtClean="0">
                <a:latin typeface="Cambria"/>
                <a:cs typeface="Cambria"/>
              </a:rPr>
              <a:t> </a:t>
            </a:r>
            <a:r>
              <a:rPr sz="2400" spc="0" dirty="0" smtClean="0">
                <a:latin typeface="Cambria"/>
                <a:cs typeface="Cambria"/>
              </a:rPr>
              <a:t>pe</a:t>
            </a:r>
            <a:r>
              <a:rPr sz="2400" spc="9" dirty="0" smtClean="0">
                <a:latin typeface="Cambria"/>
                <a:cs typeface="Cambria"/>
              </a:rPr>
              <a:t>r</a:t>
            </a:r>
            <a:r>
              <a:rPr sz="2400" spc="0" dirty="0" smtClean="0">
                <a:latin typeface="Cambria"/>
                <a:cs typeface="Cambria"/>
              </a:rPr>
              <a:t>mit</a:t>
            </a:r>
            <a:r>
              <a:rPr sz="2400" spc="-14" dirty="0" smtClean="0">
                <a:latin typeface="Cambria"/>
                <a:cs typeface="Cambria"/>
              </a:rPr>
              <a:t>t</a:t>
            </a:r>
            <a:r>
              <a:rPr sz="2400" spc="0" dirty="0" smtClean="0">
                <a:latin typeface="Cambria"/>
                <a:cs typeface="Cambria"/>
              </a:rPr>
              <a:t>ed</a:t>
            </a:r>
            <a:r>
              <a:rPr sz="2400" spc="-64" dirty="0" smtClean="0">
                <a:latin typeface="Cambria"/>
                <a:cs typeface="Cambria"/>
              </a:rPr>
              <a:t> </a:t>
            </a:r>
            <a:r>
              <a:rPr sz="2400" spc="0" dirty="0" smtClean="0">
                <a:latin typeface="Cambria"/>
                <a:cs typeface="Cambria"/>
              </a:rPr>
              <a:t>f</a:t>
            </a:r>
            <a:r>
              <a:rPr sz="2400" spc="-25" dirty="0" smtClean="0">
                <a:latin typeface="Cambria"/>
                <a:cs typeface="Cambria"/>
              </a:rPr>
              <a:t>r</a:t>
            </a:r>
            <a:r>
              <a:rPr sz="2400" spc="0" dirty="0" smtClean="0">
                <a:latin typeface="Cambria"/>
                <a:cs typeface="Cambria"/>
              </a:rPr>
              <a:t>e</a:t>
            </a:r>
            <a:r>
              <a:rPr sz="2400" spc="9" dirty="0" smtClean="0">
                <a:latin typeface="Cambria"/>
                <a:cs typeface="Cambria"/>
              </a:rPr>
              <a:t>e</a:t>
            </a:r>
            <a:r>
              <a:rPr sz="2400" spc="0" dirty="0" smtClean="0">
                <a:latin typeface="Cambria"/>
                <a:cs typeface="Cambria"/>
              </a:rPr>
              <a:t>dom</a:t>
            </a:r>
            <a:r>
              <a:rPr sz="2400" spc="-91" dirty="0" smtClean="0">
                <a:latin typeface="Cambria"/>
                <a:cs typeface="Cambria"/>
              </a:rPr>
              <a:t> </a:t>
            </a:r>
            <a:r>
              <a:rPr sz="2400" spc="0" dirty="0" smtClean="0">
                <a:latin typeface="Cambria"/>
                <a:cs typeface="Cambria"/>
              </a:rPr>
              <a:t>of</a:t>
            </a:r>
            <a:r>
              <a:rPr sz="2400" spc="-29" dirty="0" smtClean="0">
                <a:latin typeface="Cambria"/>
                <a:cs typeface="Cambria"/>
              </a:rPr>
              <a:t> </a:t>
            </a:r>
            <a:r>
              <a:rPr sz="2400" spc="-34" dirty="0" smtClean="0">
                <a:latin typeface="Cambria"/>
                <a:cs typeface="Cambria"/>
              </a:rPr>
              <a:t>r</a:t>
            </a:r>
            <a:r>
              <a:rPr sz="2400" spc="0" dirty="0" smtClean="0">
                <a:latin typeface="Cambria"/>
                <a:cs typeface="Cambria"/>
              </a:rPr>
              <a:t>espons</a:t>
            </a:r>
            <a:r>
              <a:rPr sz="2400" spc="9" dirty="0" smtClean="0">
                <a:latin typeface="Cambria"/>
                <a:cs typeface="Cambria"/>
              </a:rPr>
              <a:t>e</a:t>
            </a:r>
            <a:r>
              <a:rPr sz="2400" spc="0" dirty="0" smtClean="0">
                <a:latin typeface="Cambria"/>
                <a:cs typeface="Cambria"/>
              </a:rPr>
              <a:t>. Ans</a:t>
            </a:r>
            <a:r>
              <a:rPr sz="2400" spc="-39" dirty="0" smtClean="0">
                <a:latin typeface="Cambria"/>
                <a:cs typeface="Cambria"/>
              </a:rPr>
              <a:t>w</a:t>
            </a:r>
            <a:r>
              <a:rPr sz="2400" spc="0" dirty="0" smtClean="0">
                <a:latin typeface="Cambria"/>
                <a:cs typeface="Cambria"/>
              </a:rPr>
              <a:t>er </a:t>
            </a:r>
            <a:r>
              <a:rPr sz="2400" spc="-44" dirty="0" smtClean="0">
                <a:latin typeface="Cambria"/>
                <a:cs typeface="Cambria"/>
              </a:rPr>
              <a:t>v</a:t>
            </a:r>
            <a:r>
              <a:rPr sz="2400" spc="0" dirty="0" smtClean="0">
                <a:latin typeface="Cambria"/>
                <a:cs typeface="Cambria"/>
              </a:rPr>
              <a:t>ary</a:t>
            </a:r>
            <a:r>
              <a:rPr sz="2400" spc="-19" dirty="0" smtClean="0">
                <a:latin typeface="Cambria"/>
                <a:cs typeface="Cambria"/>
              </a:rPr>
              <a:t> </a:t>
            </a:r>
            <a:r>
              <a:rPr sz="2400" spc="0" dirty="0" smtClean="0">
                <a:latin typeface="Cambria"/>
                <a:cs typeface="Cambria"/>
              </a:rPr>
              <a:t>in</a:t>
            </a:r>
            <a:r>
              <a:rPr sz="2400" spc="-4" dirty="0" smtClean="0">
                <a:latin typeface="Cambria"/>
                <a:cs typeface="Cambria"/>
              </a:rPr>
              <a:t> </a:t>
            </a:r>
            <a:r>
              <a:rPr sz="2400" spc="0" dirty="0" smtClean="0">
                <a:latin typeface="Cambria"/>
                <a:cs typeface="Cambria"/>
              </a:rPr>
              <a:t>their</a:t>
            </a:r>
            <a:r>
              <a:rPr sz="2400" spc="-14" dirty="0" smtClean="0">
                <a:latin typeface="Cambria"/>
                <a:cs typeface="Cambria"/>
              </a:rPr>
              <a:t> </a:t>
            </a:r>
            <a:r>
              <a:rPr sz="2400" spc="0" dirty="0" smtClean="0">
                <a:latin typeface="Cambria"/>
                <a:cs typeface="Cambria"/>
              </a:rPr>
              <a:t>deg</a:t>
            </a:r>
            <a:r>
              <a:rPr sz="2400" spc="-29" dirty="0" smtClean="0">
                <a:latin typeface="Cambria"/>
                <a:cs typeface="Cambria"/>
              </a:rPr>
              <a:t>r</a:t>
            </a:r>
            <a:r>
              <a:rPr sz="2400" spc="0" dirty="0" smtClean="0">
                <a:latin typeface="Cambria"/>
                <a:cs typeface="Cambria"/>
              </a:rPr>
              <a:t>ee</a:t>
            </a:r>
            <a:r>
              <a:rPr sz="2400" spc="-4" dirty="0" smtClean="0">
                <a:latin typeface="Cambria"/>
                <a:cs typeface="Cambria"/>
              </a:rPr>
              <a:t> </a:t>
            </a:r>
            <a:r>
              <a:rPr sz="2400" spc="0" dirty="0" smtClean="0">
                <a:latin typeface="Cambria"/>
                <a:cs typeface="Cambria"/>
              </a:rPr>
              <a:t>of q</a:t>
            </a:r>
            <a:r>
              <a:rPr sz="2400" spc="-9" dirty="0" smtClean="0">
                <a:latin typeface="Cambria"/>
                <a:cs typeface="Cambria"/>
              </a:rPr>
              <a:t>u</a:t>
            </a:r>
            <a:r>
              <a:rPr sz="2400" spc="0" dirty="0" smtClean="0">
                <a:latin typeface="Cambria"/>
                <a:cs typeface="Cambria"/>
              </a:rPr>
              <a:t>ali</a:t>
            </a:r>
            <a:r>
              <a:rPr sz="2400" spc="4" dirty="0" smtClean="0">
                <a:latin typeface="Cambria"/>
                <a:cs typeface="Cambria"/>
              </a:rPr>
              <a:t>t</a:t>
            </a:r>
            <a:r>
              <a:rPr sz="2400" spc="0" dirty="0" smtClean="0">
                <a:latin typeface="Cambria"/>
                <a:cs typeface="Cambria"/>
              </a:rPr>
              <a:t>y</a:t>
            </a:r>
            <a:r>
              <a:rPr sz="2400" spc="-9" dirty="0" smtClean="0">
                <a:latin typeface="Cambria"/>
                <a:cs typeface="Cambria"/>
              </a:rPr>
              <a:t> </a:t>
            </a:r>
            <a:r>
              <a:rPr sz="2400" spc="0" dirty="0" smtClean="0">
                <a:latin typeface="Cambria"/>
                <a:cs typeface="Cambria"/>
              </a:rPr>
              <a:t>or c</a:t>
            </a:r>
            <a:r>
              <a:rPr sz="2400" spc="-9" dirty="0" smtClean="0">
                <a:latin typeface="Cambria"/>
                <a:cs typeface="Cambria"/>
              </a:rPr>
              <a:t>o</a:t>
            </a:r>
            <a:r>
              <a:rPr sz="2400" spc="0" dirty="0" smtClean="0">
                <a:latin typeface="Cambria"/>
                <a:cs typeface="Cambria"/>
              </a:rPr>
              <a:t>r</a:t>
            </a:r>
            <a:r>
              <a:rPr sz="2400" spc="-29" dirty="0" smtClean="0">
                <a:latin typeface="Cambria"/>
                <a:cs typeface="Cambria"/>
              </a:rPr>
              <a:t>r</a:t>
            </a:r>
            <a:r>
              <a:rPr sz="2400" spc="0" dirty="0" smtClean="0">
                <a:latin typeface="Cambria"/>
                <a:cs typeface="Cambria"/>
              </a:rPr>
              <a:t>ect</a:t>
            </a:r>
            <a:r>
              <a:rPr sz="2400" spc="4" dirty="0" smtClean="0">
                <a:latin typeface="Cambria"/>
                <a:cs typeface="Cambria"/>
              </a:rPr>
              <a:t>i</a:t>
            </a:r>
            <a:r>
              <a:rPr sz="2400" spc="0" dirty="0" smtClean="0">
                <a:latin typeface="Cambria"/>
                <a:cs typeface="Cambria"/>
              </a:rPr>
              <a:t>ons.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8739" y="4000785"/>
            <a:ext cx="190652" cy="12080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52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 marR="152">
              <a:lnSpc>
                <a:spcPct val="95825"/>
              </a:lnSpc>
              <a:spcBef>
                <a:spcPts val="568"/>
              </a:spcBef>
            </a:pPr>
            <a:r>
              <a:rPr sz="2400" spc="0" dirty="0" smtClean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696"/>
              </a:spcBef>
            </a:pPr>
            <a:r>
              <a:rPr sz="2400" spc="0" dirty="0" smtClean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1540" y="169163"/>
            <a:ext cx="8252459" cy="1670303"/>
          </a:xfrm>
          <a:custGeom>
            <a:avLst/>
            <a:gdLst/>
            <a:ahLst/>
            <a:cxnLst/>
            <a:rect l="l" t="t" r="r" b="b"/>
            <a:pathLst>
              <a:path w="8252459" h="1670303">
                <a:moveTo>
                  <a:pt x="4145788" y="0"/>
                </a:moveTo>
                <a:lnTo>
                  <a:pt x="3743071" y="11175"/>
                </a:lnTo>
                <a:lnTo>
                  <a:pt x="3379597" y="42925"/>
                </a:lnTo>
                <a:lnTo>
                  <a:pt x="3026156" y="85978"/>
                </a:lnTo>
                <a:lnTo>
                  <a:pt x="2701798" y="138937"/>
                </a:lnTo>
                <a:lnTo>
                  <a:pt x="2396998" y="203707"/>
                </a:lnTo>
                <a:lnTo>
                  <a:pt x="2121916" y="278510"/>
                </a:lnTo>
                <a:lnTo>
                  <a:pt x="1856739" y="363854"/>
                </a:lnTo>
                <a:lnTo>
                  <a:pt x="1621282" y="449833"/>
                </a:lnTo>
                <a:lnTo>
                  <a:pt x="1395348" y="546353"/>
                </a:lnTo>
                <a:lnTo>
                  <a:pt x="1198498" y="642365"/>
                </a:lnTo>
                <a:lnTo>
                  <a:pt x="1011682" y="749553"/>
                </a:lnTo>
                <a:lnTo>
                  <a:pt x="697357" y="953134"/>
                </a:lnTo>
                <a:lnTo>
                  <a:pt x="559816" y="1059814"/>
                </a:lnTo>
                <a:lnTo>
                  <a:pt x="343928" y="1252854"/>
                </a:lnTo>
                <a:lnTo>
                  <a:pt x="255562" y="1338325"/>
                </a:lnTo>
                <a:lnTo>
                  <a:pt x="186296" y="1424177"/>
                </a:lnTo>
                <a:lnTo>
                  <a:pt x="127546" y="1488439"/>
                </a:lnTo>
                <a:lnTo>
                  <a:pt x="78346" y="1553082"/>
                </a:lnTo>
                <a:lnTo>
                  <a:pt x="39166" y="1606168"/>
                </a:lnTo>
                <a:lnTo>
                  <a:pt x="10032" y="1649094"/>
                </a:lnTo>
                <a:lnTo>
                  <a:pt x="0" y="1670303"/>
                </a:lnTo>
                <a:lnTo>
                  <a:pt x="19583" y="1649094"/>
                </a:lnTo>
                <a:lnTo>
                  <a:pt x="39166" y="1616836"/>
                </a:lnTo>
                <a:lnTo>
                  <a:pt x="78346" y="1563242"/>
                </a:lnTo>
                <a:lnTo>
                  <a:pt x="137579" y="1509648"/>
                </a:lnTo>
                <a:lnTo>
                  <a:pt x="196811" y="1445513"/>
                </a:lnTo>
                <a:lnTo>
                  <a:pt x="275145" y="1381251"/>
                </a:lnTo>
                <a:lnTo>
                  <a:pt x="373075" y="1295907"/>
                </a:lnTo>
                <a:lnTo>
                  <a:pt x="471423" y="1220596"/>
                </a:lnTo>
                <a:lnTo>
                  <a:pt x="599059" y="1135125"/>
                </a:lnTo>
                <a:lnTo>
                  <a:pt x="737108" y="1038605"/>
                </a:lnTo>
                <a:lnTo>
                  <a:pt x="884173" y="953134"/>
                </a:lnTo>
                <a:lnTo>
                  <a:pt x="1060958" y="867282"/>
                </a:lnTo>
                <a:lnTo>
                  <a:pt x="1247648" y="771270"/>
                </a:lnTo>
                <a:lnTo>
                  <a:pt x="1454023" y="695959"/>
                </a:lnTo>
                <a:lnTo>
                  <a:pt x="1679955" y="609980"/>
                </a:lnTo>
                <a:lnTo>
                  <a:pt x="1925574" y="535177"/>
                </a:lnTo>
                <a:lnTo>
                  <a:pt x="2180590" y="471042"/>
                </a:lnTo>
                <a:lnTo>
                  <a:pt x="2466340" y="407415"/>
                </a:lnTo>
                <a:lnTo>
                  <a:pt x="2770505" y="353821"/>
                </a:lnTo>
                <a:lnTo>
                  <a:pt x="3448431" y="289051"/>
                </a:lnTo>
                <a:lnTo>
                  <a:pt x="3811397" y="278510"/>
                </a:lnTo>
                <a:lnTo>
                  <a:pt x="6803720" y="278510"/>
                </a:lnTo>
                <a:lnTo>
                  <a:pt x="6503669" y="214248"/>
                </a:lnTo>
                <a:lnTo>
                  <a:pt x="5973445" y="128904"/>
                </a:lnTo>
                <a:lnTo>
                  <a:pt x="5481955" y="75310"/>
                </a:lnTo>
                <a:lnTo>
                  <a:pt x="5010404" y="32384"/>
                </a:lnTo>
                <a:lnTo>
                  <a:pt x="4558538" y="11175"/>
                </a:lnTo>
                <a:lnTo>
                  <a:pt x="4145788" y="0"/>
                </a:lnTo>
                <a:close/>
              </a:path>
              <a:path w="8252459" h="1670303">
                <a:moveTo>
                  <a:pt x="6803720" y="278510"/>
                </a:moveTo>
                <a:lnTo>
                  <a:pt x="4204589" y="278510"/>
                </a:lnTo>
                <a:lnTo>
                  <a:pt x="4627372" y="289051"/>
                </a:lnTo>
                <a:lnTo>
                  <a:pt x="5069205" y="321436"/>
                </a:lnTo>
                <a:lnTo>
                  <a:pt x="5531104" y="375030"/>
                </a:lnTo>
                <a:lnTo>
                  <a:pt x="6022213" y="449833"/>
                </a:lnTo>
                <a:lnTo>
                  <a:pt x="6542785" y="535177"/>
                </a:lnTo>
                <a:lnTo>
                  <a:pt x="7083552" y="653541"/>
                </a:lnTo>
                <a:lnTo>
                  <a:pt x="7653019" y="792479"/>
                </a:lnTo>
                <a:lnTo>
                  <a:pt x="8252459" y="953134"/>
                </a:lnTo>
                <a:lnTo>
                  <a:pt x="8252459" y="621156"/>
                </a:lnTo>
                <a:lnTo>
                  <a:pt x="7633334" y="460374"/>
                </a:lnTo>
                <a:lnTo>
                  <a:pt x="6803720" y="278510"/>
                </a:lnTo>
                <a:close/>
              </a:path>
            </a:pathLst>
          </a:custGeom>
          <a:solidFill>
            <a:srgbClr val="FAEB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3400" y="321563"/>
            <a:ext cx="8610599" cy="1572767"/>
          </a:xfrm>
          <a:custGeom>
            <a:avLst/>
            <a:gdLst/>
            <a:ahLst/>
            <a:cxnLst/>
            <a:rect l="l" t="t" r="r" b="b"/>
            <a:pathLst>
              <a:path w="8610599" h="1572767">
                <a:moveTo>
                  <a:pt x="4316095" y="0"/>
                </a:moveTo>
                <a:lnTo>
                  <a:pt x="3522726" y="42417"/>
                </a:lnTo>
                <a:lnTo>
                  <a:pt x="2815971" y="128269"/>
                </a:lnTo>
                <a:lnTo>
                  <a:pt x="2500884" y="192404"/>
                </a:lnTo>
                <a:lnTo>
                  <a:pt x="2207514" y="267207"/>
                </a:lnTo>
                <a:lnTo>
                  <a:pt x="1935226" y="342391"/>
                </a:lnTo>
                <a:lnTo>
                  <a:pt x="1685163" y="428370"/>
                </a:lnTo>
                <a:lnTo>
                  <a:pt x="1457452" y="513714"/>
                </a:lnTo>
                <a:lnTo>
                  <a:pt x="1250695" y="609599"/>
                </a:lnTo>
                <a:lnTo>
                  <a:pt x="1054608" y="706627"/>
                </a:lnTo>
                <a:lnTo>
                  <a:pt x="880618" y="802639"/>
                </a:lnTo>
                <a:lnTo>
                  <a:pt x="728954" y="899032"/>
                </a:lnTo>
                <a:lnTo>
                  <a:pt x="587286" y="995044"/>
                </a:lnTo>
                <a:lnTo>
                  <a:pt x="467829" y="1091437"/>
                </a:lnTo>
                <a:lnTo>
                  <a:pt x="358927" y="1177289"/>
                </a:lnTo>
                <a:lnTo>
                  <a:pt x="272237" y="1262760"/>
                </a:lnTo>
                <a:lnTo>
                  <a:pt x="195592" y="1337436"/>
                </a:lnTo>
                <a:lnTo>
                  <a:pt x="130568" y="1402079"/>
                </a:lnTo>
                <a:lnTo>
                  <a:pt x="76123" y="1465706"/>
                </a:lnTo>
                <a:lnTo>
                  <a:pt x="43878" y="1508632"/>
                </a:lnTo>
                <a:lnTo>
                  <a:pt x="11099" y="1551558"/>
                </a:lnTo>
                <a:lnTo>
                  <a:pt x="0" y="1572767"/>
                </a:lnTo>
                <a:lnTo>
                  <a:pt x="21678" y="1551558"/>
                </a:lnTo>
                <a:lnTo>
                  <a:pt x="43878" y="1519300"/>
                </a:lnTo>
                <a:lnTo>
                  <a:pt x="87223" y="1476882"/>
                </a:lnTo>
                <a:lnTo>
                  <a:pt x="141135" y="1423288"/>
                </a:lnTo>
                <a:lnTo>
                  <a:pt x="206692" y="1369821"/>
                </a:lnTo>
                <a:lnTo>
                  <a:pt x="380606" y="1219834"/>
                </a:lnTo>
                <a:lnTo>
                  <a:pt x="619531" y="1070228"/>
                </a:lnTo>
                <a:lnTo>
                  <a:pt x="761238" y="984376"/>
                </a:lnTo>
                <a:lnTo>
                  <a:pt x="924052" y="899032"/>
                </a:lnTo>
                <a:lnTo>
                  <a:pt x="1109091" y="813180"/>
                </a:lnTo>
                <a:lnTo>
                  <a:pt x="1304670" y="727836"/>
                </a:lnTo>
                <a:lnTo>
                  <a:pt x="1511300" y="653033"/>
                </a:lnTo>
                <a:lnTo>
                  <a:pt x="1750822" y="577849"/>
                </a:lnTo>
                <a:lnTo>
                  <a:pt x="2000758" y="503046"/>
                </a:lnTo>
                <a:lnTo>
                  <a:pt x="2283079" y="438403"/>
                </a:lnTo>
                <a:lnTo>
                  <a:pt x="2576449" y="384809"/>
                </a:lnTo>
                <a:lnTo>
                  <a:pt x="3229355" y="299465"/>
                </a:lnTo>
                <a:lnTo>
                  <a:pt x="3979417" y="257047"/>
                </a:lnTo>
                <a:lnTo>
                  <a:pt x="7071970" y="257047"/>
                </a:lnTo>
                <a:lnTo>
                  <a:pt x="6784213" y="203580"/>
                </a:lnTo>
                <a:lnTo>
                  <a:pt x="6240780" y="128269"/>
                </a:lnTo>
                <a:lnTo>
                  <a:pt x="5718556" y="64134"/>
                </a:lnTo>
                <a:lnTo>
                  <a:pt x="5229606" y="32384"/>
                </a:lnTo>
                <a:lnTo>
                  <a:pt x="4762246" y="11049"/>
                </a:lnTo>
                <a:lnTo>
                  <a:pt x="4316095" y="0"/>
                </a:lnTo>
                <a:close/>
              </a:path>
              <a:path w="8610599" h="1572767">
                <a:moveTo>
                  <a:pt x="7071970" y="257047"/>
                </a:moveTo>
                <a:lnTo>
                  <a:pt x="4392295" y="257047"/>
                </a:lnTo>
                <a:lnTo>
                  <a:pt x="4827270" y="278256"/>
                </a:lnTo>
                <a:lnTo>
                  <a:pt x="5284089" y="310641"/>
                </a:lnTo>
                <a:lnTo>
                  <a:pt x="5773039" y="353059"/>
                </a:lnTo>
                <a:lnTo>
                  <a:pt x="6284214" y="417194"/>
                </a:lnTo>
                <a:lnTo>
                  <a:pt x="6827520" y="513714"/>
                </a:lnTo>
                <a:lnTo>
                  <a:pt x="7392670" y="620775"/>
                </a:lnTo>
                <a:lnTo>
                  <a:pt x="7979918" y="749045"/>
                </a:lnTo>
                <a:lnTo>
                  <a:pt x="8610599" y="899032"/>
                </a:lnTo>
                <a:lnTo>
                  <a:pt x="8610599" y="588390"/>
                </a:lnTo>
                <a:lnTo>
                  <a:pt x="7968869" y="438403"/>
                </a:lnTo>
                <a:lnTo>
                  <a:pt x="7360411" y="310641"/>
                </a:lnTo>
                <a:lnTo>
                  <a:pt x="7071970" y="257047"/>
                </a:lnTo>
                <a:close/>
              </a:path>
            </a:pathLst>
          </a:custGeom>
          <a:solidFill>
            <a:srgbClr val="F5CD2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7148" y="841247"/>
            <a:ext cx="7427950" cy="0"/>
          </a:xfrm>
          <a:custGeom>
            <a:avLst/>
            <a:gdLst/>
            <a:ahLst/>
            <a:cxnLst/>
            <a:rect l="l" t="t" r="r" b="b"/>
            <a:pathLst>
              <a:path w="7427950">
                <a:moveTo>
                  <a:pt x="0" y="0"/>
                </a:moveTo>
                <a:lnTo>
                  <a:pt x="7427950" y="0"/>
                </a:lnTo>
              </a:path>
            </a:pathLst>
          </a:custGeom>
          <a:ln w="378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572000"/>
            <a:ext cx="9143999" cy="2285996"/>
          </a:xfrm>
          <a:custGeom>
            <a:avLst/>
            <a:gdLst/>
            <a:ahLst/>
            <a:cxnLst/>
            <a:rect l="l" t="t" r="r" b="b"/>
            <a:pathLst>
              <a:path w="9143999" h="2285996">
                <a:moveTo>
                  <a:pt x="0" y="1124484"/>
                </a:moveTo>
                <a:lnTo>
                  <a:pt x="0" y="2285996"/>
                </a:lnTo>
                <a:lnTo>
                  <a:pt x="9143999" y="2285996"/>
                </a:lnTo>
                <a:lnTo>
                  <a:pt x="9143999" y="1763941"/>
                </a:lnTo>
                <a:lnTo>
                  <a:pt x="3986149" y="1763941"/>
                </a:lnTo>
                <a:lnTo>
                  <a:pt x="3730085" y="1759642"/>
                </a:lnTo>
                <a:lnTo>
                  <a:pt x="3479049" y="1749903"/>
                </a:lnTo>
                <a:lnTo>
                  <a:pt x="3233190" y="1735141"/>
                </a:lnTo>
                <a:lnTo>
                  <a:pt x="2992654" y="1715777"/>
                </a:lnTo>
                <a:lnTo>
                  <a:pt x="2757592" y="1692227"/>
                </a:lnTo>
                <a:lnTo>
                  <a:pt x="2528151" y="1664912"/>
                </a:lnTo>
                <a:lnTo>
                  <a:pt x="2304479" y="1634250"/>
                </a:lnTo>
                <a:lnTo>
                  <a:pt x="2086726" y="1600660"/>
                </a:lnTo>
                <a:lnTo>
                  <a:pt x="1875039" y="1564561"/>
                </a:lnTo>
                <a:lnTo>
                  <a:pt x="1669567" y="1526371"/>
                </a:lnTo>
                <a:lnTo>
                  <a:pt x="1470459" y="1486510"/>
                </a:lnTo>
                <a:lnTo>
                  <a:pt x="1277862" y="1445396"/>
                </a:lnTo>
                <a:lnTo>
                  <a:pt x="1091926" y="1403447"/>
                </a:lnTo>
                <a:lnTo>
                  <a:pt x="740629" y="1318724"/>
                </a:lnTo>
                <a:lnTo>
                  <a:pt x="0" y="1124484"/>
                </a:lnTo>
                <a:close/>
              </a:path>
              <a:path w="9143999" h="2285996">
                <a:moveTo>
                  <a:pt x="9143999" y="0"/>
                </a:moveTo>
                <a:lnTo>
                  <a:pt x="9084905" y="77057"/>
                </a:lnTo>
                <a:lnTo>
                  <a:pt x="9014664" y="165684"/>
                </a:lnTo>
                <a:lnTo>
                  <a:pt x="8931645" y="264148"/>
                </a:lnTo>
                <a:lnTo>
                  <a:pt x="8834220" y="370716"/>
                </a:lnTo>
                <a:lnTo>
                  <a:pt x="8720758" y="483656"/>
                </a:lnTo>
                <a:lnTo>
                  <a:pt x="8589630" y="601233"/>
                </a:lnTo>
                <a:lnTo>
                  <a:pt x="8439205" y="721717"/>
                </a:lnTo>
                <a:lnTo>
                  <a:pt x="8267854" y="843373"/>
                </a:lnTo>
                <a:lnTo>
                  <a:pt x="8073947" y="964469"/>
                </a:lnTo>
                <a:lnTo>
                  <a:pt x="7855854" y="1083271"/>
                </a:lnTo>
                <a:lnTo>
                  <a:pt x="7611946" y="1198048"/>
                </a:lnTo>
                <a:lnTo>
                  <a:pt x="7340592" y="1307066"/>
                </a:lnTo>
                <a:lnTo>
                  <a:pt x="7040163" y="1408592"/>
                </a:lnTo>
                <a:lnTo>
                  <a:pt x="6709029" y="1500893"/>
                </a:lnTo>
                <a:lnTo>
                  <a:pt x="6345560" y="1582237"/>
                </a:lnTo>
                <a:lnTo>
                  <a:pt x="5948127" y="1650890"/>
                </a:lnTo>
                <a:lnTo>
                  <a:pt x="5515099" y="1705120"/>
                </a:lnTo>
                <a:lnTo>
                  <a:pt x="5044846" y="1743193"/>
                </a:lnTo>
                <a:lnTo>
                  <a:pt x="4535739" y="1763378"/>
                </a:lnTo>
                <a:lnTo>
                  <a:pt x="3986149" y="1763941"/>
                </a:lnTo>
                <a:lnTo>
                  <a:pt x="9143999" y="1763941"/>
                </a:lnTo>
                <a:lnTo>
                  <a:pt x="9143999" y="0"/>
                </a:lnTo>
                <a:close/>
              </a:path>
            </a:pathLst>
          </a:custGeom>
          <a:solidFill>
            <a:srgbClr val="5A160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4114800"/>
            <a:ext cx="8991600" cy="2189041"/>
          </a:xfrm>
          <a:custGeom>
            <a:avLst/>
            <a:gdLst/>
            <a:ahLst/>
            <a:cxnLst/>
            <a:rect l="l" t="t" r="r" b="b"/>
            <a:pathLst>
              <a:path w="8991600" h="2189041">
                <a:moveTo>
                  <a:pt x="0" y="944499"/>
                </a:moveTo>
                <a:lnTo>
                  <a:pt x="0" y="1378839"/>
                </a:lnTo>
                <a:lnTo>
                  <a:pt x="1049999" y="1697960"/>
                </a:lnTo>
                <a:lnTo>
                  <a:pt x="2019513" y="1931003"/>
                </a:lnTo>
                <a:lnTo>
                  <a:pt x="2911422" y="2085505"/>
                </a:lnTo>
                <a:lnTo>
                  <a:pt x="3728606" y="2169005"/>
                </a:lnTo>
                <a:lnTo>
                  <a:pt x="4473946" y="2189041"/>
                </a:lnTo>
                <a:lnTo>
                  <a:pt x="5150322" y="2153151"/>
                </a:lnTo>
                <a:lnTo>
                  <a:pt x="5760616" y="2068874"/>
                </a:lnTo>
                <a:lnTo>
                  <a:pt x="6307707" y="1943749"/>
                </a:lnTo>
                <a:lnTo>
                  <a:pt x="6646160" y="1833588"/>
                </a:lnTo>
                <a:lnTo>
                  <a:pt x="4399901" y="1833588"/>
                </a:lnTo>
                <a:lnTo>
                  <a:pt x="3661208" y="1789868"/>
                </a:lnTo>
                <a:lnTo>
                  <a:pt x="2854358" y="1686045"/>
                </a:lnTo>
                <a:lnTo>
                  <a:pt x="1976863" y="1515173"/>
                </a:lnTo>
                <a:lnTo>
                  <a:pt x="1026239" y="1270306"/>
                </a:lnTo>
                <a:lnTo>
                  <a:pt x="0" y="944499"/>
                </a:lnTo>
                <a:close/>
              </a:path>
              <a:path w="8991600" h="2189041">
                <a:moveTo>
                  <a:pt x="8991600" y="0"/>
                </a:moveTo>
                <a:lnTo>
                  <a:pt x="8931512" y="92792"/>
                </a:lnTo>
                <a:lnTo>
                  <a:pt x="8852675" y="198365"/>
                </a:lnTo>
                <a:lnTo>
                  <a:pt x="8737994" y="334127"/>
                </a:lnTo>
                <a:lnTo>
                  <a:pt x="8584983" y="493133"/>
                </a:lnTo>
                <a:lnTo>
                  <a:pt x="8391158" y="668438"/>
                </a:lnTo>
                <a:lnTo>
                  <a:pt x="8154031" y="853096"/>
                </a:lnTo>
                <a:lnTo>
                  <a:pt x="7871118" y="1040161"/>
                </a:lnTo>
                <a:lnTo>
                  <a:pt x="7539933" y="1222688"/>
                </a:lnTo>
                <a:lnTo>
                  <a:pt x="7157989" y="1393731"/>
                </a:lnTo>
                <a:lnTo>
                  <a:pt x="6722802" y="1546344"/>
                </a:lnTo>
                <a:lnTo>
                  <a:pt x="6231885" y="1673582"/>
                </a:lnTo>
                <a:lnTo>
                  <a:pt x="5682753" y="1768499"/>
                </a:lnTo>
                <a:lnTo>
                  <a:pt x="5072920" y="1824149"/>
                </a:lnTo>
                <a:lnTo>
                  <a:pt x="4399901" y="1833588"/>
                </a:lnTo>
                <a:lnTo>
                  <a:pt x="6646160" y="1833588"/>
                </a:lnTo>
                <a:lnTo>
                  <a:pt x="6794478" y="1785313"/>
                </a:lnTo>
                <a:lnTo>
                  <a:pt x="7223807" y="1601104"/>
                </a:lnTo>
                <a:lnTo>
                  <a:pt x="7598576" y="1398662"/>
                </a:lnTo>
                <a:lnTo>
                  <a:pt x="7921666" y="1185525"/>
                </a:lnTo>
                <a:lnTo>
                  <a:pt x="8195957" y="969231"/>
                </a:lnTo>
                <a:lnTo>
                  <a:pt x="8424330" y="757318"/>
                </a:lnTo>
                <a:lnTo>
                  <a:pt x="8609665" y="557325"/>
                </a:lnTo>
                <a:lnTo>
                  <a:pt x="8754843" y="376790"/>
                </a:lnTo>
                <a:lnTo>
                  <a:pt x="8862745" y="223252"/>
                </a:lnTo>
                <a:lnTo>
                  <a:pt x="8936251" y="104248"/>
                </a:lnTo>
                <a:lnTo>
                  <a:pt x="8978243" y="27318"/>
                </a:lnTo>
                <a:lnTo>
                  <a:pt x="8991600" y="0"/>
                </a:lnTo>
                <a:close/>
              </a:path>
            </a:pathLst>
          </a:custGeom>
          <a:solidFill>
            <a:srgbClr val="FAEB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4572000"/>
            <a:ext cx="9144000" cy="1867695"/>
          </a:xfrm>
          <a:custGeom>
            <a:avLst/>
            <a:gdLst/>
            <a:ahLst/>
            <a:cxnLst/>
            <a:rect l="l" t="t" r="r" b="b"/>
            <a:pathLst>
              <a:path w="9144000" h="1867695">
                <a:moveTo>
                  <a:pt x="0" y="805941"/>
                </a:moveTo>
                <a:lnTo>
                  <a:pt x="0" y="1176439"/>
                </a:lnTo>
                <a:lnTo>
                  <a:pt x="1067798" y="1448711"/>
                </a:lnTo>
                <a:lnTo>
                  <a:pt x="2053746" y="1647542"/>
                </a:lnTo>
                <a:lnTo>
                  <a:pt x="2960774" y="1779361"/>
                </a:lnTo>
                <a:lnTo>
                  <a:pt x="3791809" y="1850602"/>
                </a:lnTo>
                <a:lnTo>
                  <a:pt x="4549782" y="1867695"/>
                </a:lnTo>
                <a:lnTo>
                  <a:pt x="5237623" y="1837073"/>
                </a:lnTo>
                <a:lnTo>
                  <a:pt x="5858261" y="1765167"/>
                </a:lnTo>
                <a:lnTo>
                  <a:pt x="6414625" y="1658409"/>
                </a:lnTo>
                <a:lnTo>
                  <a:pt x="6758668" y="1564459"/>
                </a:lnTo>
                <a:lnTo>
                  <a:pt x="4474452" y="1564459"/>
                </a:lnTo>
                <a:lnTo>
                  <a:pt x="3723241" y="1527166"/>
                </a:lnTo>
                <a:lnTo>
                  <a:pt x="2902719" y="1438594"/>
                </a:lnTo>
                <a:lnTo>
                  <a:pt x="2010356" y="1292816"/>
                </a:lnTo>
                <a:lnTo>
                  <a:pt x="1043625" y="1083907"/>
                </a:lnTo>
                <a:lnTo>
                  <a:pt x="0" y="805941"/>
                </a:lnTo>
                <a:close/>
              </a:path>
              <a:path w="9144000" h="1867695">
                <a:moveTo>
                  <a:pt x="9144000" y="0"/>
                </a:moveTo>
                <a:lnTo>
                  <a:pt x="9082892" y="79170"/>
                </a:lnTo>
                <a:lnTo>
                  <a:pt x="9002717" y="169245"/>
                </a:lnTo>
                <a:lnTo>
                  <a:pt x="8886090" y="285078"/>
                </a:lnTo>
                <a:lnTo>
                  <a:pt x="8730484" y="420743"/>
                </a:lnTo>
                <a:lnTo>
                  <a:pt x="8533370" y="570315"/>
                </a:lnTo>
                <a:lnTo>
                  <a:pt x="8292222" y="727867"/>
                </a:lnTo>
                <a:lnTo>
                  <a:pt x="8004511" y="887473"/>
                </a:lnTo>
                <a:lnTo>
                  <a:pt x="7667710" y="1043208"/>
                </a:lnTo>
                <a:lnTo>
                  <a:pt x="7279290" y="1189145"/>
                </a:lnTo>
                <a:lnTo>
                  <a:pt x="6836725" y="1319359"/>
                </a:lnTo>
                <a:lnTo>
                  <a:pt x="6337486" y="1427923"/>
                </a:lnTo>
                <a:lnTo>
                  <a:pt x="5779046" y="1508912"/>
                </a:lnTo>
                <a:lnTo>
                  <a:pt x="5158877" y="1556399"/>
                </a:lnTo>
                <a:lnTo>
                  <a:pt x="4474452" y="1564459"/>
                </a:lnTo>
                <a:lnTo>
                  <a:pt x="6758668" y="1564459"/>
                </a:lnTo>
                <a:lnTo>
                  <a:pt x="6909645" y="1523231"/>
                </a:lnTo>
                <a:lnTo>
                  <a:pt x="7346251" y="1366064"/>
                </a:lnTo>
                <a:lnTo>
                  <a:pt x="7727372" y="1193340"/>
                </a:lnTo>
                <a:lnTo>
                  <a:pt x="8055937" y="1011491"/>
                </a:lnTo>
                <a:lnTo>
                  <a:pt x="8334876" y="826948"/>
                </a:lnTo>
                <a:lnTo>
                  <a:pt x="8567118" y="646144"/>
                </a:lnTo>
                <a:lnTo>
                  <a:pt x="8755594" y="475510"/>
                </a:lnTo>
                <a:lnTo>
                  <a:pt x="8903232" y="321477"/>
                </a:lnTo>
                <a:lnTo>
                  <a:pt x="9012962" y="190478"/>
                </a:lnTo>
                <a:lnTo>
                  <a:pt x="9087714" y="88945"/>
                </a:lnTo>
                <a:lnTo>
                  <a:pt x="9130416" y="23308"/>
                </a:lnTo>
                <a:lnTo>
                  <a:pt x="9144000" y="0"/>
                </a:lnTo>
                <a:close/>
              </a:path>
            </a:pathLst>
          </a:custGeom>
          <a:solidFill>
            <a:srgbClr val="F5CD2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44702" y="327025"/>
            <a:ext cx="7551007" cy="584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85"/>
              </a:lnSpc>
              <a:spcBef>
                <a:spcPts val="229"/>
              </a:spcBef>
            </a:pPr>
            <a:r>
              <a:rPr sz="6600" b="1" spc="0" baseline="3103" dirty="0" smtClean="0">
                <a:latin typeface="Calibri"/>
                <a:cs typeface="Calibri"/>
              </a:rPr>
              <a:t>Purp</a:t>
            </a:r>
            <a:r>
              <a:rPr sz="6600" b="1" spc="-9" baseline="3103" dirty="0" smtClean="0">
                <a:latin typeface="Calibri"/>
                <a:cs typeface="Calibri"/>
              </a:rPr>
              <a:t>o</a:t>
            </a:r>
            <a:r>
              <a:rPr sz="6600" b="1" spc="0" baseline="3103" dirty="0" smtClean="0">
                <a:latin typeface="Calibri"/>
                <a:cs typeface="Calibri"/>
              </a:rPr>
              <a:t>se Of E</a:t>
            </a:r>
            <a:r>
              <a:rPr sz="6600" b="1" spc="-14" baseline="3103" dirty="0" smtClean="0">
                <a:latin typeface="Calibri"/>
                <a:cs typeface="Calibri"/>
              </a:rPr>
              <a:t>s</a:t>
            </a:r>
            <a:r>
              <a:rPr sz="6600" b="1" spc="0" baseline="3103" dirty="0" smtClean="0">
                <a:latin typeface="Calibri"/>
                <a:cs typeface="Calibri"/>
              </a:rPr>
              <a:t>s</a:t>
            </a:r>
            <a:r>
              <a:rPr sz="6600" b="1" spc="-89" baseline="3103" dirty="0" smtClean="0">
                <a:latin typeface="Calibri"/>
                <a:cs typeface="Calibri"/>
              </a:rPr>
              <a:t>a</a:t>
            </a:r>
            <a:r>
              <a:rPr sz="6600" b="1" spc="0" baseline="3103" dirty="0" smtClean="0">
                <a:latin typeface="Calibri"/>
                <a:cs typeface="Calibri"/>
              </a:rPr>
              <a:t>y </a:t>
            </a:r>
            <a:r>
              <a:rPr sz="6600" b="1" spc="-114" baseline="3103" dirty="0" smtClean="0">
                <a:latin typeface="Calibri"/>
                <a:cs typeface="Calibri"/>
              </a:rPr>
              <a:t>T</a:t>
            </a:r>
            <a:r>
              <a:rPr sz="6600" b="1" spc="0" baseline="3103" dirty="0" smtClean="0">
                <a:latin typeface="Calibri"/>
                <a:cs typeface="Calibri"/>
              </a:rPr>
              <a:t>ype</a:t>
            </a:r>
            <a:r>
              <a:rPr sz="6600" b="1" spc="-14" baseline="3103" dirty="0" smtClean="0">
                <a:latin typeface="Calibri"/>
                <a:cs typeface="Calibri"/>
              </a:rPr>
              <a:t> </a:t>
            </a:r>
            <a:r>
              <a:rPr sz="6600" b="1" spc="0" baseline="3103" dirty="0" smtClean="0">
                <a:latin typeface="Calibri"/>
                <a:cs typeface="Calibri"/>
              </a:rPr>
              <a:t>Que</a:t>
            </a:r>
            <a:r>
              <a:rPr sz="6600" b="1" spc="-50" baseline="3103" dirty="0" smtClean="0">
                <a:latin typeface="Calibri"/>
                <a:cs typeface="Calibri"/>
              </a:rPr>
              <a:t>s</a:t>
            </a:r>
            <a:r>
              <a:rPr sz="6600" b="1" spc="0" baseline="3103" dirty="0" smtClean="0">
                <a:latin typeface="Calibri"/>
                <a:cs typeface="Calibri"/>
              </a:rPr>
              <a:t>tion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940" y="1296969"/>
            <a:ext cx="2156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78839" y="1318386"/>
            <a:ext cx="721615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Ess</a:t>
            </a:r>
            <a:r>
              <a:rPr sz="4200" spc="-34" baseline="2925" dirty="0" smtClean="0">
                <a:latin typeface="Calibri"/>
                <a:cs typeface="Calibri"/>
              </a:rPr>
              <a:t>a</a:t>
            </a:r>
            <a:r>
              <a:rPr sz="4200" spc="0" baseline="2925" dirty="0" smtClean="0">
                <a:latin typeface="Calibri"/>
                <a:cs typeface="Calibri"/>
              </a:rPr>
              <a:t>y</a:t>
            </a:r>
            <a:r>
              <a:rPr sz="4200" spc="-61" baseline="2925" dirty="0" smtClean="0">
                <a:latin typeface="Calibri"/>
                <a:cs typeface="Calibri"/>
              </a:rPr>
              <a:t> </a:t>
            </a:r>
            <a:r>
              <a:rPr sz="4200" spc="0" baseline="2925" dirty="0" smtClean="0">
                <a:latin typeface="Calibri"/>
                <a:cs typeface="Calibri"/>
              </a:rPr>
              <a:t>type</a:t>
            </a:r>
            <a:r>
              <a:rPr sz="4200" spc="-40" baseline="2925" dirty="0" smtClean="0">
                <a:latin typeface="Calibri"/>
                <a:cs typeface="Calibri"/>
              </a:rPr>
              <a:t> </a:t>
            </a:r>
            <a:r>
              <a:rPr sz="4200" spc="0" baseline="2925" dirty="0" smtClean="0">
                <a:latin typeface="Calibri"/>
                <a:cs typeface="Calibri"/>
              </a:rPr>
              <a:t>que</a:t>
            </a:r>
            <a:r>
              <a:rPr sz="4200" spc="-39" baseline="2925" dirty="0" smtClean="0">
                <a:latin typeface="Calibri"/>
                <a:cs typeface="Calibri"/>
              </a:rPr>
              <a:t>s</a:t>
            </a:r>
            <a:r>
              <a:rPr sz="4200" spc="0" baseline="2925" dirty="0" smtClean="0">
                <a:latin typeface="Calibri"/>
                <a:cs typeface="Calibri"/>
              </a:rPr>
              <a:t>tions</a:t>
            </a:r>
            <a:r>
              <a:rPr sz="4200" spc="-55" baseline="2925" dirty="0" smtClean="0">
                <a:latin typeface="Calibri"/>
                <a:cs typeface="Calibri"/>
              </a:rPr>
              <a:t> </a:t>
            </a:r>
            <a:r>
              <a:rPr sz="4200" spc="0" baseline="2925" dirty="0" smtClean="0">
                <a:latin typeface="Calibri"/>
                <a:cs typeface="Calibri"/>
              </a:rPr>
              <a:t>a</a:t>
            </a:r>
            <a:r>
              <a:rPr sz="4200" spc="-34" baseline="2925" dirty="0" smtClean="0">
                <a:latin typeface="Calibri"/>
                <a:cs typeface="Calibri"/>
              </a:rPr>
              <a:t>r</a:t>
            </a:r>
            <a:r>
              <a:rPr sz="4200" spc="0" baseline="2925" dirty="0" smtClean="0">
                <a:latin typeface="Calibri"/>
                <a:cs typeface="Calibri"/>
              </a:rPr>
              <a:t>e</a:t>
            </a:r>
            <a:r>
              <a:rPr sz="4200" spc="-37" baseline="2925" dirty="0" smtClean="0">
                <a:latin typeface="Calibri"/>
                <a:cs typeface="Calibri"/>
              </a:rPr>
              <a:t> </a:t>
            </a:r>
            <a:r>
              <a:rPr sz="4200" spc="0" baseline="2925" dirty="0" smtClean="0">
                <a:latin typeface="Calibri"/>
                <a:cs typeface="Calibri"/>
              </a:rPr>
              <a:t>subjec</a:t>
            </a:r>
            <a:r>
              <a:rPr sz="4200" spc="-19" baseline="2925" dirty="0" smtClean="0">
                <a:latin typeface="Calibri"/>
                <a:cs typeface="Calibri"/>
              </a:rPr>
              <a:t>t</a:t>
            </a:r>
            <a:r>
              <a:rPr sz="4200" spc="0" baseline="2925" dirty="0" smtClean="0">
                <a:latin typeface="Calibri"/>
                <a:cs typeface="Calibri"/>
              </a:rPr>
              <a:t>ed</a:t>
            </a:r>
            <a:r>
              <a:rPr sz="4200" spc="-70" baseline="2925" dirty="0" smtClean="0">
                <a:latin typeface="Calibri"/>
                <a:cs typeface="Calibri"/>
              </a:rPr>
              <a:t> </a:t>
            </a:r>
            <a:r>
              <a:rPr sz="4200" spc="-25" baseline="2925" dirty="0" smtClean="0">
                <a:latin typeface="Calibri"/>
                <a:cs typeface="Calibri"/>
              </a:rPr>
              <a:t>t</a:t>
            </a:r>
            <a:r>
              <a:rPr sz="4200" spc="0" baseline="2925" dirty="0" smtClean="0">
                <a:latin typeface="Calibri"/>
                <a:cs typeface="Calibri"/>
              </a:rPr>
              <a:t>o</a:t>
            </a:r>
            <a:r>
              <a:rPr sz="4200" spc="-24" baseline="2925" dirty="0" smtClean="0">
                <a:latin typeface="Calibri"/>
                <a:cs typeface="Calibri"/>
              </a:rPr>
              <a:t> </a:t>
            </a:r>
            <a:r>
              <a:rPr sz="4200" spc="0" baseline="2925" dirty="0" smtClean="0">
                <a:latin typeface="Calibri"/>
                <a:cs typeface="Calibri"/>
              </a:rPr>
              <a:t>crit</a:t>
            </a:r>
            <a:r>
              <a:rPr sz="4200" spc="-4" baseline="2925" dirty="0" smtClean="0">
                <a:latin typeface="Calibri"/>
                <a:cs typeface="Calibri"/>
              </a:rPr>
              <a:t>i</a:t>
            </a:r>
            <a:r>
              <a:rPr sz="4200" spc="0" baseline="2925" dirty="0" smtClean="0">
                <a:latin typeface="Calibri"/>
                <a:cs typeface="Calibri"/>
              </a:rPr>
              <a:t>cism</a:t>
            </a:r>
            <a:r>
              <a:rPr sz="4200" spc="-65" baseline="2925" dirty="0" smtClean="0">
                <a:latin typeface="Calibri"/>
                <a:cs typeface="Calibri"/>
              </a:rPr>
              <a:t> </a:t>
            </a:r>
            <a:r>
              <a:rPr sz="4200" spc="-14" baseline="2925" dirty="0" smtClean="0">
                <a:latin typeface="Calibri"/>
                <a:cs typeface="Calibri"/>
              </a:rPr>
              <a:t>b</a:t>
            </a:r>
            <a:r>
              <a:rPr sz="4200" spc="0" baseline="2925" dirty="0" smtClean="0">
                <a:latin typeface="Calibri"/>
                <a:cs typeface="Calibri"/>
              </a:rPr>
              <a:t>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78839" y="1744878"/>
            <a:ext cx="2583005" cy="8078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edu</a:t>
            </a:r>
            <a:r>
              <a:rPr sz="4200" spc="-25" baseline="2925" dirty="0" smtClean="0">
                <a:latin typeface="Calibri"/>
                <a:cs typeface="Calibri"/>
              </a:rPr>
              <a:t>c</a:t>
            </a:r>
            <a:r>
              <a:rPr sz="4200" spc="-14" baseline="2925" dirty="0" smtClean="0">
                <a:latin typeface="Calibri"/>
                <a:cs typeface="Calibri"/>
              </a:rPr>
              <a:t>a</a:t>
            </a:r>
            <a:r>
              <a:rPr sz="4200" spc="0" baseline="2925" dirty="0" smtClean="0">
                <a:latin typeface="Calibri"/>
                <a:cs typeface="Calibri"/>
              </a:rPr>
              <a:t>t</a:t>
            </a:r>
            <a:r>
              <a:rPr sz="4200" spc="-4" baseline="2925" dirty="0" smtClean="0">
                <a:latin typeface="Calibri"/>
                <a:cs typeface="Calibri"/>
              </a:rPr>
              <a:t>i</a:t>
            </a:r>
            <a:r>
              <a:rPr sz="4200" spc="0" baseline="2925" dirty="0" smtClean="0">
                <a:latin typeface="Calibri"/>
                <a:cs typeface="Calibri"/>
              </a:rPr>
              <a:t>oni</a:t>
            </a:r>
            <a:r>
              <a:rPr sz="4200" spc="-44" baseline="2925" dirty="0" smtClean="0">
                <a:latin typeface="Calibri"/>
                <a:cs typeface="Calibri"/>
              </a:rPr>
              <a:t>s</a:t>
            </a:r>
            <a:r>
              <a:rPr sz="4200" spc="0" baseline="2925" dirty="0" smtClean="0">
                <a:latin typeface="Calibri"/>
                <a:cs typeface="Calibri"/>
              </a:rPr>
              <a:t>ts</a:t>
            </a:r>
            <a:r>
              <a:rPr sz="4200" spc="-43" baseline="2925" dirty="0" smtClean="0">
                <a:latin typeface="Calibri"/>
                <a:cs typeface="Calibri"/>
              </a:rPr>
              <a:t> </a:t>
            </a:r>
            <a:r>
              <a:rPr sz="4200" spc="0" baseline="2925" dirty="0" smtClean="0">
                <a:latin typeface="Calibri"/>
                <a:cs typeface="Calibri"/>
              </a:rPr>
              <a:t>but</a:t>
            </a:r>
            <a:endParaRPr sz="2800">
              <a:latin typeface="Calibri"/>
              <a:cs typeface="Calibri"/>
            </a:endParaRPr>
          </a:p>
          <a:p>
            <a:pPr marL="12700" marR="53309">
              <a:lnSpc>
                <a:spcPts val="3365"/>
              </a:lnSpc>
              <a:spcBef>
                <a:spcPts val="20"/>
              </a:spcBef>
            </a:pPr>
            <a:r>
              <a:rPr sz="4200" spc="0" baseline="1950" dirty="0" smtClean="0">
                <a:latin typeface="Calibri"/>
                <a:cs typeface="Calibri"/>
              </a:rPr>
              <a:t>a</a:t>
            </a:r>
            <a:r>
              <a:rPr sz="4200" spc="9" baseline="1950" dirty="0" smtClean="0">
                <a:latin typeface="Calibri"/>
                <a:cs typeface="Calibri"/>
              </a:rPr>
              <a:t>c</a:t>
            </a:r>
            <a:r>
              <a:rPr sz="4200" spc="-50" baseline="1950" dirty="0" smtClean="0">
                <a:latin typeface="Calibri"/>
                <a:cs typeface="Calibri"/>
              </a:rPr>
              <a:t>r</a:t>
            </a:r>
            <a:r>
              <a:rPr sz="4200" spc="0" baseline="1950" dirty="0" smtClean="0">
                <a:latin typeface="Calibri"/>
                <a:cs typeface="Calibri"/>
              </a:rPr>
              <a:t>oss</a:t>
            </a:r>
            <a:r>
              <a:rPr sz="4200" spc="-56" baseline="1950" dirty="0" smtClean="0">
                <a:latin typeface="Calibri"/>
                <a:cs typeface="Calibri"/>
              </a:rPr>
              <a:t> </a:t>
            </a:r>
            <a:r>
              <a:rPr sz="4200" spc="0" baseline="1950" dirty="0" smtClean="0">
                <a:latin typeface="Calibri"/>
                <a:cs typeface="Calibri"/>
              </a:rPr>
              <a:t>the</a:t>
            </a:r>
            <a:r>
              <a:rPr sz="4200" spc="-23" baseline="1950" dirty="0" smtClean="0">
                <a:latin typeface="Calibri"/>
                <a:cs typeface="Calibri"/>
              </a:rPr>
              <a:t> </a:t>
            </a:r>
            <a:r>
              <a:rPr sz="4200" spc="0" baseline="1950" dirty="0" smtClean="0">
                <a:latin typeface="Calibri"/>
                <a:cs typeface="Calibri"/>
              </a:rPr>
              <a:t>globe.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532943" y="1744878"/>
            <a:ext cx="588959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-34" baseline="2925" dirty="0" smtClean="0">
                <a:latin typeface="Calibri"/>
                <a:cs typeface="Calibri"/>
              </a:rPr>
              <a:t>s</a:t>
            </a:r>
            <a:r>
              <a:rPr sz="4200" spc="0" baseline="2925" dirty="0" smtClean="0">
                <a:latin typeface="Calibri"/>
                <a:cs typeface="Calibri"/>
              </a:rPr>
              <a:t>t</a:t>
            </a:r>
            <a:r>
              <a:rPr sz="4200" spc="-4" baseline="2925" dirty="0" smtClean="0">
                <a:latin typeface="Calibri"/>
                <a:cs typeface="Calibri"/>
              </a:rPr>
              <a:t>i</a:t>
            </a:r>
            <a:r>
              <a:rPr sz="4200" spc="0" baseline="2925" dirty="0" smtClean="0">
                <a:latin typeface="Calibri"/>
                <a:cs typeface="Calibri"/>
              </a:rPr>
              <a:t>ll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92915" y="1744878"/>
            <a:ext cx="3614083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used</a:t>
            </a:r>
            <a:r>
              <a:rPr sz="4200" spc="-29" baseline="2925" dirty="0" smtClean="0">
                <a:latin typeface="Calibri"/>
                <a:cs typeface="Calibri"/>
              </a:rPr>
              <a:t> </a:t>
            </a:r>
            <a:r>
              <a:rPr sz="4200" spc="0" baseline="2925" dirty="0" smtClean="0">
                <a:latin typeface="Calibri"/>
                <a:cs typeface="Calibri"/>
              </a:rPr>
              <a:t>in un</a:t>
            </a:r>
            <a:r>
              <a:rPr sz="4200" spc="-14" baseline="2925" dirty="0" smtClean="0">
                <a:latin typeface="Calibri"/>
                <a:cs typeface="Calibri"/>
              </a:rPr>
              <a:t>i</a:t>
            </a:r>
            <a:r>
              <a:rPr sz="4200" spc="-25" baseline="2925" dirty="0" smtClean="0">
                <a:latin typeface="Calibri"/>
                <a:cs typeface="Calibri"/>
              </a:rPr>
              <a:t>v</a:t>
            </a:r>
            <a:r>
              <a:rPr sz="4200" spc="0" baseline="2925" dirty="0" smtClean="0">
                <a:latin typeface="Calibri"/>
                <a:cs typeface="Calibri"/>
              </a:rPr>
              <a:t>e</a:t>
            </a:r>
            <a:r>
              <a:rPr sz="4200" spc="-50" baseline="2925" dirty="0" smtClean="0">
                <a:latin typeface="Calibri"/>
                <a:cs typeface="Calibri"/>
              </a:rPr>
              <a:t>r</a:t>
            </a:r>
            <a:r>
              <a:rPr sz="4200" spc="0" baseline="2925" dirty="0" smtClean="0">
                <a:latin typeface="Calibri"/>
                <a:cs typeface="Calibri"/>
              </a:rPr>
              <a:t>si</a:t>
            </a:r>
            <a:r>
              <a:rPr sz="4200" spc="-4" baseline="2925" dirty="0" smtClean="0">
                <a:latin typeface="Calibri"/>
                <a:cs typeface="Calibri"/>
              </a:rPr>
              <a:t>t</a:t>
            </a:r>
            <a:r>
              <a:rPr sz="4200" spc="0" baseline="2925" dirty="0" smtClean="0">
                <a:latin typeface="Calibri"/>
                <a:cs typeface="Calibri"/>
              </a:rPr>
              <a:t>y</a:t>
            </a:r>
            <a:r>
              <a:rPr sz="4200" spc="-19" baseline="2925" dirty="0" smtClean="0">
                <a:latin typeface="Calibri"/>
                <a:cs typeface="Calibri"/>
              </a:rPr>
              <a:t> </a:t>
            </a:r>
            <a:r>
              <a:rPr sz="4200" spc="-44" baseline="2925" dirty="0" smtClean="0">
                <a:latin typeface="Calibri"/>
                <a:cs typeface="Calibri"/>
              </a:rPr>
              <a:t>ex</a:t>
            </a:r>
            <a:r>
              <a:rPr sz="4200" spc="0" baseline="2925" dirty="0" smtClean="0">
                <a:latin typeface="Calibri"/>
                <a:cs typeface="Calibri"/>
              </a:rPr>
              <a:t>ams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5940" y="2662854"/>
            <a:ext cx="2156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78839" y="2684272"/>
            <a:ext cx="7706130" cy="31120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2412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Once</a:t>
            </a:r>
            <a:r>
              <a:rPr sz="4200" spc="-39" baseline="2925" dirty="0" smtClean="0">
                <a:latin typeface="Calibri"/>
                <a:cs typeface="Calibri"/>
              </a:rPr>
              <a:t> </a:t>
            </a:r>
            <a:r>
              <a:rPr sz="4200" spc="0" baseline="2925" dirty="0" smtClean="0">
                <a:latin typeface="Calibri"/>
                <a:cs typeface="Calibri"/>
              </a:rPr>
              <a:t>mig</a:t>
            </a:r>
            <a:r>
              <a:rPr sz="4200" spc="-25" baseline="2925" dirty="0" smtClean="0">
                <a:latin typeface="Calibri"/>
                <a:cs typeface="Calibri"/>
              </a:rPr>
              <a:t>h</a:t>
            </a:r>
            <a:r>
              <a:rPr sz="4200" spc="0" baseline="2925" dirty="0" smtClean="0">
                <a:latin typeface="Calibri"/>
                <a:cs typeface="Calibri"/>
              </a:rPr>
              <a:t>t</a:t>
            </a:r>
            <a:r>
              <a:rPr sz="4200" spc="-51" baseline="2925" dirty="0" smtClean="0">
                <a:latin typeface="Calibri"/>
                <a:cs typeface="Calibri"/>
              </a:rPr>
              <a:t> </a:t>
            </a:r>
            <a:r>
              <a:rPr sz="4200" spc="-14" baseline="2925" dirty="0" smtClean="0">
                <a:latin typeface="Calibri"/>
                <a:cs typeface="Calibri"/>
              </a:rPr>
              <a:t>w</a:t>
            </a:r>
            <a:r>
              <a:rPr sz="4200" spc="0" baseline="2925" dirty="0" smtClean="0">
                <a:latin typeface="Calibri"/>
                <a:cs typeface="Calibri"/>
              </a:rPr>
              <a:t>onder</a:t>
            </a:r>
            <a:r>
              <a:rPr sz="4200" spc="-77" baseline="2925" dirty="0" smtClean="0">
                <a:latin typeface="Calibri"/>
                <a:cs typeface="Calibri"/>
              </a:rPr>
              <a:t> </a:t>
            </a:r>
            <a:r>
              <a:rPr sz="4200" spc="0" baseline="2925" dirty="0" smtClean="0">
                <a:latin typeface="Calibri"/>
                <a:cs typeface="Calibri"/>
              </a:rPr>
              <a:t>if</a:t>
            </a:r>
            <a:r>
              <a:rPr sz="4200" spc="-14" baseline="2925" dirty="0" smtClean="0">
                <a:latin typeface="Calibri"/>
                <a:cs typeface="Calibri"/>
              </a:rPr>
              <a:t> </a:t>
            </a:r>
            <a:r>
              <a:rPr sz="4200" spc="0" baseline="2925" dirty="0" smtClean="0">
                <a:latin typeface="Calibri"/>
                <a:cs typeface="Calibri"/>
              </a:rPr>
              <a:t>the</a:t>
            </a:r>
            <a:r>
              <a:rPr sz="4200" spc="-44" baseline="2925" dirty="0" smtClean="0">
                <a:latin typeface="Calibri"/>
                <a:cs typeface="Calibri"/>
              </a:rPr>
              <a:t>r</a:t>
            </a:r>
            <a:r>
              <a:rPr sz="4200" spc="0" baseline="2925" dirty="0" smtClean="0">
                <a:latin typeface="Calibri"/>
                <a:cs typeface="Calibri"/>
              </a:rPr>
              <a:t>e</a:t>
            </a:r>
            <a:r>
              <a:rPr sz="4200" spc="-46" baseline="2925" dirty="0" smtClean="0">
                <a:latin typeface="Calibri"/>
                <a:cs typeface="Calibri"/>
              </a:rPr>
              <a:t> </a:t>
            </a:r>
            <a:r>
              <a:rPr sz="4200" spc="0" baseline="2925" dirty="0" smtClean="0">
                <a:latin typeface="Calibri"/>
                <a:cs typeface="Calibri"/>
              </a:rPr>
              <a:t>a</a:t>
            </a:r>
            <a:r>
              <a:rPr sz="4200" spc="-34" baseline="2925" dirty="0" smtClean="0">
                <a:latin typeface="Calibri"/>
                <a:cs typeface="Calibri"/>
              </a:rPr>
              <a:t>r</a:t>
            </a:r>
            <a:r>
              <a:rPr sz="4200" spc="0" baseline="2925" dirty="0" smtClean="0">
                <a:latin typeface="Calibri"/>
                <a:cs typeface="Calibri"/>
              </a:rPr>
              <a:t>e</a:t>
            </a:r>
            <a:r>
              <a:rPr sz="4200" spc="-37" baseline="2925" dirty="0" smtClean="0">
                <a:latin typeface="Calibri"/>
                <a:cs typeface="Calibri"/>
              </a:rPr>
              <a:t> </a:t>
            </a:r>
            <a:r>
              <a:rPr sz="4200" spc="0" baseline="2925" dirty="0" smtClean="0">
                <a:latin typeface="Calibri"/>
                <a:cs typeface="Calibri"/>
              </a:rPr>
              <a:t>so</a:t>
            </a:r>
            <a:r>
              <a:rPr sz="4200" spc="-15" baseline="2925" dirty="0" smtClean="0">
                <a:latin typeface="Calibri"/>
                <a:cs typeface="Calibri"/>
              </a:rPr>
              <a:t> </a:t>
            </a:r>
            <a:r>
              <a:rPr sz="4200" spc="0" baseline="2925" dirty="0" smtClean="0">
                <a:latin typeface="Calibri"/>
                <a:cs typeface="Calibri"/>
              </a:rPr>
              <a:t>ma</a:t>
            </a:r>
            <a:r>
              <a:rPr sz="4200" spc="-44" baseline="2925" dirty="0" smtClean="0">
                <a:latin typeface="Calibri"/>
                <a:cs typeface="Calibri"/>
              </a:rPr>
              <a:t>n</a:t>
            </a:r>
            <a:r>
              <a:rPr sz="4200" spc="0" baseline="2925" dirty="0" smtClean="0">
                <a:latin typeface="Calibri"/>
                <a:cs typeface="Calibri"/>
              </a:rPr>
              <a:t>y</a:t>
            </a:r>
            <a:r>
              <a:rPr sz="4200" spc="-53" baseline="2925" dirty="0" smtClean="0">
                <a:latin typeface="Calibri"/>
                <a:cs typeface="Calibri"/>
              </a:rPr>
              <a:t> </a:t>
            </a:r>
            <a:r>
              <a:rPr sz="4200" spc="0" baseline="2925" dirty="0" smtClean="0">
                <a:latin typeface="Calibri"/>
                <a:cs typeface="Calibri"/>
              </a:rPr>
              <a:t>loopholes,</a:t>
            </a:r>
            <a:endParaRPr sz="2800">
              <a:latin typeface="Calibri"/>
              <a:cs typeface="Calibri"/>
            </a:endParaRPr>
          </a:p>
          <a:p>
            <a:pPr marL="12700" marR="52412">
              <a:lnSpc>
                <a:spcPts val="3360"/>
              </a:lnSpc>
              <a:spcBef>
                <a:spcPts val="20"/>
              </a:spcBef>
            </a:pPr>
            <a:r>
              <a:rPr sz="4200" spc="0" baseline="1950" dirty="0" smtClean="0">
                <a:latin typeface="Calibri"/>
                <a:cs typeface="Calibri"/>
              </a:rPr>
              <a:t>w</a:t>
            </a:r>
            <a:r>
              <a:rPr sz="4200" spc="-44" baseline="1950" dirty="0" smtClean="0">
                <a:latin typeface="Calibri"/>
                <a:cs typeface="Calibri"/>
              </a:rPr>
              <a:t>h</a:t>
            </a:r>
            <a:r>
              <a:rPr sz="4200" spc="0" baseline="1950" dirty="0" smtClean="0">
                <a:latin typeface="Calibri"/>
                <a:cs typeface="Calibri"/>
              </a:rPr>
              <a:t>y</a:t>
            </a:r>
            <a:r>
              <a:rPr sz="4200" spc="-37" baseline="1950" dirty="0" smtClean="0">
                <a:latin typeface="Calibri"/>
                <a:cs typeface="Calibri"/>
              </a:rPr>
              <a:t> </a:t>
            </a:r>
            <a:r>
              <a:rPr sz="4200" spc="0" baseline="1950" dirty="0" smtClean="0">
                <a:latin typeface="Calibri"/>
                <a:cs typeface="Calibri"/>
              </a:rPr>
              <a:t>th</a:t>
            </a:r>
            <a:r>
              <a:rPr sz="4200" spc="-9" baseline="1950" dirty="0" smtClean="0">
                <a:latin typeface="Calibri"/>
                <a:cs typeface="Calibri"/>
              </a:rPr>
              <a:t>e</a:t>
            </a:r>
            <a:r>
              <a:rPr sz="4200" spc="0" baseline="1950" dirty="0" smtClean="0">
                <a:latin typeface="Calibri"/>
                <a:cs typeface="Calibri"/>
              </a:rPr>
              <a:t>y</a:t>
            </a:r>
            <a:r>
              <a:rPr sz="4200" spc="-50" baseline="1950" dirty="0" smtClean="0">
                <a:latin typeface="Calibri"/>
                <a:cs typeface="Calibri"/>
              </a:rPr>
              <a:t> </a:t>
            </a:r>
            <a:r>
              <a:rPr sz="4200" spc="0" baseline="1950" dirty="0" smtClean="0">
                <a:latin typeface="Calibri"/>
                <a:cs typeface="Calibri"/>
              </a:rPr>
              <a:t>a</a:t>
            </a:r>
            <a:r>
              <a:rPr sz="4200" spc="-34" baseline="1950" dirty="0" smtClean="0">
                <a:latin typeface="Calibri"/>
                <a:cs typeface="Calibri"/>
              </a:rPr>
              <a:t>r</a:t>
            </a:r>
            <a:r>
              <a:rPr sz="4200" spc="0" baseline="1950" dirty="0" smtClean="0">
                <a:latin typeface="Calibri"/>
                <a:cs typeface="Calibri"/>
              </a:rPr>
              <a:t>e</a:t>
            </a:r>
            <a:r>
              <a:rPr sz="4200" spc="-37" baseline="1950" dirty="0" smtClean="0">
                <a:latin typeface="Calibri"/>
                <a:cs typeface="Calibri"/>
              </a:rPr>
              <a:t> </a:t>
            </a:r>
            <a:r>
              <a:rPr sz="4200" spc="-19" baseline="1950" dirty="0" smtClean="0">
                <a:latin typeface="Calibri"/>
                <a:cs typeface="Calibri"/>
              </a:rPr>
              <a:t>c</a:t>
            </a:r>
            <a:r>
              <a:rPr sz="4200" spc="0" baseline="1950" dirty="0" smtClean="0">
                <a:latin typeface="Calibri"/>
                <a:cs typeface="Calibri"/>
              </a:rPr>
              <a:t>onsi</a:t>
            </a:r>
            <a:r>
              <a:rPr sz="4200" spc="-39" baseline="1950" dirty="0" smtClean="0">
                <a:latin typeface="Calibri"/>
                <a:cs typeface="Calibri"/>
              </a:rPr>
              <a:t>s</a:t>
            </a:r>
            <a:r>
              <a:rPr sz="4200" spc="-25" baseline="1950" dirty="0" smtClean="0">
                <a:latin typeface="Calibri"/>
                <a:cs typeface="Calibri"/>
              </a:rPr>
              <a:t>t</a:t>
            </a:r>
            <a:r>
              <a:rPr sz="4200" spc="0" baseline="1950" dirty="0" smtClean="0">
                <a:latin typeface="Calibri"/>
                <a:cs typeface="Calibri"/>
              </a:rPr>
              <a:t>e</a:t>
            </a:r>
            <a:r>
              <a:rPr sz="4200" spc="-19" baseline="1950" dirty="0" smtClean="0">
                <a:latin typeface="Calibri"/>
                <a:cs typeface="Calibri"/>
              </a:rPr>
              <a:t>n</a:t>
            </a:r>
            <a:r>
              <a:rPr sz="4200" spc="0" baseline="1950" dirty="0" smtClean="0">
                <a:latin typeface="Calibri"/>
                <a:cs typeface="Calibri"/>
              </a:rPr>
              <a:t>tly</a:t>
            </a:r>
            <a:r>
              <a:rPr sz="4200" spc="-96" baseline="1950" dirty="0" smtClean="0">
                <a:latin typeface="Calibri"/>
                <a:cs typeface="Calibri"/>
              </a:rPr>
              <a:t> </a:t>
            </a:r>
            <a:r>
              <a:rPr sz="4200" spc="0" baseline="1950" dirty="0" smtClean="0">
                <a:latin typeface="Calibri"/>
                <a:cs typeface="Calibri"/>
              </a:rPr>
              <a:t>being</a:t>
            </a:r>
            <a:r>
              <a:rPr sz="4200" spc="-52" baseline="1950" dirty="0" smtClean="0">
                <a:latin typeface="Calibri"/>
                <a:cs typeface="Calibri"/>
              </a:rPr>
              <a:t> </a:t>
            </a:r>
            <a:r>
              <a:rPr sz="4200" spc="0" baseline="1950" dirty="0" smtClean="0">
                <a:latin typeface="Calibri"/>
                <a:cs typeface="Calibri"/>
              </a:rPr>
              <a:t>used</a:t>
            </a:r>
            <a:r>
              <a:rPr sz="4200" spc="-29" baseline="1950" dirty="0" smtClean="0">
                <a:latin typeface="Calibri"/>
                <a:cs typeface="Calibri"/>
              </a:rPr>
              <a:t> </a:t>
            </a:r>
            <a:r>
              <a:rPr sz="4200" spc="-59" baseline="1950" dirty="0" smtClean="0">
                <a:latin typeface="Calibri"/>
                <a:cs typeface="Calibri"/>
              </a:rPr>
              <a:t>f</a:t>
            </a:r>
            <a:r>
              <a:rPr sz="4200" spc="0" baseline="1950" dirty="0" smtClean="0">
                <a:latin typeface="Calibri"/>
                <a:cs typeface="Calibri"/>
              </a:rPr>
              <a:t>or</a:t>
            </a:r>
            <a:r>
              <a:rPr sz="4200" spc="-33" baseline="1950" dirty="0" smtClean="0">
                <a:latin typeface="Calibri"/>
                <a:cs typeface="Calibri"/>
              </a:rPr>
              <a:t> </a:t>
            </a:r>
            <a:r>
              <a:rPr sz="4200" spc="0" baseline="1950" dirty="0" smtClean="0">
                <a:latin typeface="Calibri"/>
                <a:cs typeface="Calibri"/>
              </a:rPr>
              <a:t>e</a:t>
            </a:r>
            <a:r>
              <a:rPr sz="4200" spc="-39" baseline="1950" dirty="0" smtClean="0">
                <a:latin typeface="Calibri"/>
                <a:cs typeface="Calibri"/>
              </a:rPr>
              <a:t>v</a:t>
            </a:r>
            <a:r>
              <a:rPr sz="4200" spc="0" baseline="1950" dirty="0" smtClean="0">
                <a:latin typeface="Calibri"/>
                <a:cs typeface="Calibri"/>
              </a:rPr>
              <a:t>alu</a:t>
            </a:r>
            <a:r>
              <a:rPr sz="4200" spc="-19" baseline="1950" dirty="0" smtClean="0">
                <a:latin typeface="Calibri"/>
                <a:cs typeface="Calibri"/>
              </a:rPr>
              <a:t>a</a:t>
            </a:r>
            <a:r>
              <a:rPr sz="4200" spc="0" baseline="1950" dirty="0" smtClean="0">
                <a:latin typeface="Calibri"/>
                <a:cs typeface="Calibri"/>
              </a:rPr>
              <a:t>tion</a:t>
            </a:r>
            <a:endParaRPr sz="2800">
              <a:latin typeface="Calibri"/>
              <a:cs typeface="Calibri"/>
            </a:endParaRPr>
          </a:p>
          <a:p>
            <a:pPr marL="12700" marR="52412">
              <a:lnSpc>
                <a:spcPts val="3360"/>
              </a:lnSpc>
            </a:pPr>
            <a:r>
              <a:rPr sz="4200" spc="0" baseline="1950" dirty="0" smtClean="0">
                <a:latin typeface="Calibri"/>
                <a:cs typeface="Calibri"/>
              </a:rPr>
              <a:t>in nu</a:t>
            </a:r>
            <a:r>
              <a:rPr sz="4200" spc="-59" baseline="1950" dirty="0" smtClean="0">
                <a:latin typeface="Calibri"/>
                <a:cs typeface="Calibri"/>
              </a:rPr>
              <a:t>r</a:t>
            </a:r>
            <a:r>
              <a:rPr sz="4200" spc="0" baseline="1950" dirty="0" smtClean="0">
                <a:latin typeface="Calibri"/>
                <a:cs typeface="Calibri"/>
              </a:rPr>
              <a:t>si</a:t>
            </a:r>
            <a:r>
              <a:rPr sz="4200" spc="-9" baseline="1950" dirty="0" smtClean="0">
                <a:latin typeface="Calibri"/>
                <a:cs typeface="Calibri"/>
              </a:rPr>
              <a:t>n</a:t>
            </a:r>
            <a:r>
              <a:rPr sz="4200" spc="0" baseline="1950" dirty="0" smtClean="0">
                <a:latin typeface="Calibri"/>
                <a:cs typeface="Calibri"/>
              </a:rPr>
              <a:t>g.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360"/>
              </a:lnSpc>
              <a:spcBef>
                <a:spcPts val="594"/>
              </a:spcBef>
            </a:pPr>
            <a:r>
              <a:rPr sz="2800" spc="4" dirty="0" smtClean="0">
                <a:latin typeface="Calibri"/>
                <a:cs typeface="Calibri"/>
              </a:rPr>
              <a:t>T</a:t>
            </a:r>
            <a:r>
              <a:rPr sz="2800" spc="0" dirty="0" smtClean="0">
                <a:latin typeface="Calibri"/>
                <a:cs typeface="Calibri"/>
              </a:rPr>
              <a:t>h</a:t>
            </a:r>
            <a:r>
              <a:rPr sz="2800" spc="-9" dirty="0" smtClean="0">
                <a:latin typeface="Calibri"/>
                <a:cs typeface="Calibri"/>
              </a:rPr>
              <a:t>i</a:t>
            </a:r>
            <a:r>
              <a:rPr sz="2800" spc="0" dirty="0" smtClean="0">
                <a:latin typeface="Calibri"/>
                <a:cs typeface="Calibri"/>
              </a:rPr>
              <a:t>s</a:t>
            </a:r>
            <a:r>
              <a:rPr sz="2800" spc="-30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is</a:t>
            </a:r>
            <a:r>
              <a:rPr sz="2800" spc="-7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be</a:t>
            </a:r>
            <a:r>
              <a:rPr sz="2800" spc="-14" dirty="0" smtClean="0">
                <a:latin typeface="Calibri"/>
                <a:cs typeface="Calibri"/>
              </a:rPr>
              <a:t>c</a:t>
            </a:r>
            <a:r>
              <a:rPr sz="2800" spc="0" dirty="0" smtClean="0">
                <a:latin typeface="Calibri"/>
                <a:cs typeface="Calibri"/>
              </a:rPr>
              <a:t>ause</a:t>
            </a:r>
            <a:r>
              <a:rPr sz="2800" spc="-63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ess</a:t>
            </a:r>
            <a:r>
              <a:rPr sz="2800" spc="-34" dirty="0" smtClean="0">
                <a:latin typeface="Calibri"/>
                <a:cs typeface="Calibri"/>
              </a:rPr>
              <a:t>a</a:t>
            </a:r>
            <a:r>
              <a:rPr sz="2800" spc="0" dirty="0" smtClean="0">
                <a:latin typeface="Calibri"/>
                <a:cs typeface="Calibri"/>
              </a:rPr>
              <a:t>y</a:t>
            </a:r>
            <a:r>
              <a:rPr sz="2800" spc="-61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type</a:t>
            </a:r>
            <a:r>
              <a:rPr sz="2800" spc="-40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que</a:t>
            </a:r>
            <a:r>
              <a:rPr sz="2800" spc="-39" dirty="0" smtClean="0">
                <a:latin typeface="Calibri"/>
                <a:cs typeface="Calibri"/>
              </a:rPr>
              <a:t>s</a:t>
            </a:r>
            <a:r>
              <a:rPr sz="2800" spc="0" dirty="0" smtClean="0">
                <a:latin typeface="Calibri"/>
                <a:cs typeface="Calibri"/>
              </a:rPr>
              <a:t>tion</a:t>
            </a:r>
            <a:r>
              <a:rPr sz="2800" spc="-54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se</a:t>
            </a:r>
            <a:r>
              <a:rPr sz="2800" spc="19" dirty="0" smtClean="0">
                <a:latin typeface="Calibri"/>
                <a:cs typeface="Calibri"/>
              </a:rPr>
              <a:t>r</a:t>
            </a:r>
            <a:r>
              <a:rPr sz="2800" spc="-25" dirty="0" smtClean="0">
                <a:latin typeface="Calibri"/>
                <a:cs typeface="Calibri"/>
              </a:rPr>
              <a:t>v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-61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di</a:t>
            </a:r>
            <a:r>
              <a:rPr sz="2800" spc="-34" dirty="0" smtClean="0">
                <a:latin typeface="Calibri"/>
                <a:cs typeface="Calibri"/>
              </a:rPr>
              <a:t>s</a:t>
            </a:r>
            <a:r>
              <a:rPr sz="2800" spc="0" dirty="0" smtClean="0">
                <a:latin typeface="Calibri"/>
                <a:cs typeface="Calibri"/>
              </a:rPr>
              <a:t>ti</a:t>
            </a:r>
            <a:r>
              <a:rPr sz="2800" spc="-9" dirty="0" smtClean="0">
                <a:latin typeface="Calibri"/>
                <a:cs typeface="Calibri"/>
              </a:rPr>
              <a:t>n</a:t>
            </a:r>
            <a:r>
              <a:rPr sz="2800" spc="0" dirty="0" smtClean="0">
                <a:latin typeface="Calibri"/>
                <a:cs typeface="Calibri"/>
              </a:rPr>
              <a:t>ct purpose</a:t>
            </a:r>
            <a:r>
              <a:rPr sz="2800" spc="-58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which</a:t>
            </a:r>
            <a:r>
              <a:rPr sz="2800" spc="-37" dirty="0" smtClean="0">
                <a:latin typeface="Calibri"/>
                <a:cs typeface="Calibri"/>
              </a:rPr>
              <a:t> </a:t>
            </a:r>
            <a:r>
              <a:rPr sz="2800" spc="-14" dirty="0" smtClean="0">
                <a:latin typeface="Calibri"/>
                <a:cs typeface="Calibri"/>
              </a:rPr>
              <a:t>c</a:t>
            </a:r>
            <a:r>
              <a:rPr sz="2800" spc="0" dirty="0" smtClean="0">
                <a:latin typeface="Calibri"/>
                <a:cs typeface="Calibri"/>
              </a:rPr>
              <a:t>annot</a:t>
            </a:r>
            <a:r>
              <a:rPr sz="2800" spc="-53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be</a:t>
            </a:r>
            <a:r>
              <a:rPr sz="2800" spc="-28" dirty="0" smtClean="0">
                <a:latin typeface="Calibri"/>
                <a:cs typeface="Calibri"/>
              </a:rPr>
              <a:t> </a:t>
            </a:r>
            <a:r>
              <a:rPr sz="2800" spc="9" dirty="0" smtClean="0">
                <a:latin typeface="Calibri"/>
                <a:cs typeface="Calibri"/>
              </a:rPr>
              <a:t>a</a:t>
            </a:r>
            <a:r>
              <a:rPr sz="2800" spc="0" dirty="0" smtClean="0">
                <a:latin typeface="Calibri"/>
                <a:cs typeface="Calibri"/>
              </a:rPr>
              <a:t>c</a:t>
            </a:r>
            <a:r>
              <a:rPr sz="2800" spc="-9" dirty="0" smtClean="0">
                <a:latin typeface="Calibri"/>
                <a:cs typeface="Calibri"/>
              </a:rPr>
              <a:t>c</a:t>
            </a:r>
            <a:r>
              <a:rPr sz="2800" spc="0" dirty="0" smtClean="0">
                <a:latin typeface="Calibri"/>
                <a:cs typeface="Calibri"/>
              </a:rPr>
              <a:t>ompl</a:t>
            </a:r>
            <a:r>
              <a:rPr sz="2800" spc="-9" dirty="0" smtClean="0">
                <a:latin typeface="Calibri"/>
                <a:cs typeface="Calibri"/>
              </a:rPr>
              <a:t>i</a:t>
            </a:r>
            <a:r>
              <a:rPr sz="2800" spc="0" dirty="0" smtClean="0">
                <a:latin typeface="Calibri"/>
                <a:cs typeface="Calibri"/>
              </a:rPr>
              <a:t>shed</a:t>
            </a:r>
            <a:r>
              <a:rPr sz="2800" spc="-120" dirty="0" smtClean="0">
                <a:latin typeface="Calibri"/>
                <a:cs typeface="Calibri"/>
              </a:rPr>
              <a:t> </a:t>
            </a:r>
            <a:r>
              <a:rPr sz="2800" spc="-14" dirty="0" smtClean="0">
                <a:latin typeface="Calibri"/>
                <a:cs typeface="Calibri"/>
              </a:rPr>
              <a:t>b</a:t>
            </a:r>
            <a:r>
              <a:rPr sz="2800" spc="0" dirty="0" smtClean="0">
                <a:latin typeface="Calibri"/>
                <a:cs typeface="Calibri"/>
              </a:rPr>
              <a:t>y</a:t>
            </a:r>
            <a:r>
              <a:rPr sz="2800" spc="-7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a</a:t>
            </a:r>
            <a:r>
              <a:rPr sz="2800" spc="-44" dirty="0" smtClean="0">
                <a:latin typeface="Calibri"/>
                <a:cs typeface="Calibri"/>
              </a:rPr>
              <a:t>n</a:t>
            </a:r>
            <a:r>
              <a:rPr sz="2800" spc="0" dirty="0" smtClean="0">
                <a:latin typeface="Calibri"/>
                <a:cs typeface="Calibri"/>
              </a:rPr>
              <a:t>y</a:t>
            </a:r>
            <a:r>
              <a:rPr sz="2800" spc="-40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other ty</a:t>
            </a:r>
            <a:r>
              <a:rPr sz="2800" spc="-9" dirty="0" smtClean="0">
                <a:latin typeface="Calibri"/>
                <a:cs typeface="Calibri"/>
              </a:rPr>
              <a:t>p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-35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of que</a:t>
            </a:r>
            <a:r>
              <a:rPr sz="2800" spc="-34" dirty="0" smtClean="0">
                <a:latin typeface="Calibri"/>
                <a:cs typeface="Calibri"/>
              </a:rPr>
              <a:t>s</a:t>
            </a:r>
            <a:r>
              <a:rPr sz="2800" spc="0" dirty="0" smtClean="0">
                <a:latin typeface="Calibri"/>
                <a:cs typeface="Calibri"/>
              </a:rPr>
              <a:t>t</a:t>
            </a:r>
            <a:r>
              <a:rPr sz="2800" spc="-4" dirty="0" smtClean="0">
                <a:latin typeface="Calibri"/>
                <a:cs typeface="Calibri"/>
              </a:rPr>
              <a:t>i</a:t>
            </a:r>
            <a:r>
              <a:rPr sz="2800" spc="0" dirty="0" smtClean="0">
                <a:latin typeface="Calibri"/>
                <a:cs typeface="Calibri"/>
              </a:rPr>
              <a:t>ons.</a:t>
            </a:r>
            <a:endParaRPr sz="2800">
              <a:latin typeface="Calibri"/>
              <a:cs typeface="Calibri"/>
            </a:endParaRPr>
          </a:p>
          <a:p>
            <a:pPr marL="12700" marR="52412">
              <a:lnSpc>
                <a:spcPct val="101725"/>
              </a:lnSpc>
              <a:spcBef>
                <a:spcPts val="528"/>
              </a:spcBef>
            </a:pPr>
            <a:r>
              <a:rPr sz="2800" spc="4" dirty="0" smtClean="0">
                <a:latin typeface="Calibri"/>
                <a:cs typeface="Calibri"/>
              </a:rPr>
              <a:t>T</a:t>
            </a:r>
            <a:r>
              <a:rPr sz="2800" spc="0" dirty="0" smtClean="0">
                <a:latin typeface="Calibri"/>
                <a:cs typeface="Calibri"/>
              </a:rPr>
              <a:t>hese</a:t>
            </a:r>
            <a:r>
              <a:rPr sz="2800" spc="-67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purpose</a:t>
            </a:r>
            <a:r>
              <a:rPr sz="2800" spc="-38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a</a:t>
            </a:r>
            <a:r>
              <a:rPr sz="2800" spc="-34" dirty="0" smtClean="0">
                <a:latin typeface="Calibri"/>
                <a:cs typeface="Calibri"/>
              </a:rPr>
              <a:t>r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-37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d</a:t>
            </a:r>
            <a:r>
              <a:rPr sz="2800" spc="-14" dirty="0" smtClean="0">
                <a:latin typeface="Calibri"/>
                <a:cs typeface="Calibri"/>
              </a:rPr>
              <a:t>i</a:t>
            </a:r>
            <a:r>
              <a:rPr sz="2800" spc="0" dirty="0" smtClean="0">
                <a:latin typeface="Calibri"/>
                <a:cs typeface="Calibri"/>
              </a:rPr>
              <a:t>s</a:t>
            </a:r>
            <a:r>
              <a:rPr sz="2800" spc="4" dirty="0" smtClean="0">
                <a:latin typeface="Calibri"/>
                <a:cs typeface="Calibri"/>
              </a:rPr>
              <a:t>c</a:t>
            </a:r>
            <a:r>
              <a:rPr sz="2800" spc="0" dirty="0" smtClean="0">
                <a:latin typeface="Calibri"/>
                <a:cs typeface="Calibri"/>
              </a:rPr>
              <a:t>ussed</a:t>
            </a:r>
            <a:r>
              <a:rPr sz="2800" spc="-49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bel</a:t>
            </a:r>
            <a:r>
              <a:rPr sz="2800" spc="-14" dirty="0" smtClean="0">
                <a:latin typeface="Calibri"/>
                <a:cs typeface="Calibri"/>
              </a:rPr>
              <a:t>o</a:t>
            </a:r>
            <a:r>
              <a:rPr sz="2800" spc="-29" dirty="0" smtClean="0">
                <a:latin typeface="Calibri"/>
                <a:cs typeface="Calibri"/>
              </a:rPr>
              <a:t>w</a:t>
            </a:r>
            <a:r>
              <a:rPr sz="2400" spc="0" dirty="0" smtClean="0">
                <a:solidFill>
                  <a:srgbClr val="6D84B4"/>
                </a:solidFill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35940" y="4028612"/>
            <a:ext cx="215646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35940" y="5394447"/>
            <a:ext cx="2156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1540" y="169163"/>
            <a:ext cx="8252459" cy="1670303"/>
          </a:xfrm>
          <a:custGeom>
            <a:avLst/>
            <a:gdLst/>
            <a:ahLst/>
            <a:cxnLst/>
            <a:rect l="l" t="t" r="r" b="b"/>
            <a:pathLst>
              <a:path w="8252459" h="1670303">
                <a:moveTo>
                  <a:pt x="4145788" y="0"/>
                </a:moveTo>
                <a:lnTo>
                  <a:pt x="3743071" y="11175"/>
                </a:lnTo>
                <a:lnTo>
                  <a:pt x="3379597" y="42925"/>
                </a:lnTo>
                <a:lnTo>
                  <a:pt x="3026156" y="85978"/>
                </a:lnTo>
                <a:lnTo>
                  <a:pt x="2701798" y="138937"/>
                </a:lnTo>
                <a:lnTo>
                  <a:pt x="2396998" y="203707"/>
                </a:lnTo>
                <a:lnTo>
                  <a:pt x="2121916" y="278510"/>
                </a:lnTo>
                <a:lnTo>
                  <a:pt x="1856739" y="363854"/>
                </a:lnTo>
                <a:lnTo>
                  <a:pt x="1621282" y="449833"/>
                </a:lnTo>
                <a:lnTo>
                  <a:pt x="1395348" y="546353"/>
                </a:lnTo>
                <a:lnTo>
                  <a:pt x="1198498" y="642365"/>
                </a:lnTo>
                <a:lnTo>
                  <a:pt x="1011682" y="749553"/>
                </a:lnTo>
                <a:lnTo>
                  <a:pt x="697357" y="953134"/>
                </a:lnTo>
                <a:lnTo>
                  <a:pt x="559816" y="1059814"/>
                </a:lnTo>
                <a:lnTo>
                  <a:pt x="343928" y="1252854"/>
                </a:lnTo>
                <a:lnTo>
                  <a:pt x="255562" y="1338325"/>
                </a:lnTo>
                <a:lnTo>
                  <a:pt x="186296" y="1424177"/>
                </a:lnTo>
                <a:lnTo>
                  <a:pt x="127546" y="1488439"/>
                </a:lnTo>
                <a:lnTo>
                  <a:pt x="78346" y="1553082"/>
                </a:lnTo>
                <a:lnTo>
                  <a:pt x="39166" y="1606168"/>
                </a:lnTo>
                <a:lnTo>
                  <a:pt x="10032" y="1649094"/>
                </a:lnTo>
                <a:lnTo>
                  <a:pt x="0" y="1670303"/>
                </a:lnTo>
                <a:lnTo>
                  <a:pt x="19583" y="1649094"/>
                </a:lnTo>
                <a:lnTo>
                  <a:pt x="39166" y="1616836"/>
                </a:lnTo>
                <a:lnTo>
                  <a:pt x="78346" y="1563242"/>
                </a:lnTo>
                <a:lnTo>
                  <a:pt x="137579" y="1509648"/>
                </a:lnTo>
                <a:lnTo>
                  <a:pt x="196811" y="1445513"/>
                </a:lnTo>
                <a:lnTo>
                  <a:pt x="275145" y="1381251"/>
                </a:lnTo>
                <a:lnTo>
                  <a:pt x="373075" y="1295907"/>
                </a:lnTo>
                <a:lnTo>
                  <a:pt x="471423" y="1220596"/>
                </a:lnTo>
                <a:lnTo>
                  <a:pt x="599059" y="1135125"/>
                </a:lnTo>
                <a:lnTo>
                  <a:pt x="737108" y="1038605"/>
                </a:lnTo>
                <a:lnTo>
                  <a:pt x="884173" y="953134"/>
                </a:lnTo>
                <a:lnTo>
                  <a:pt x="1060958" y="867282"/>
                </a:lnTo>
                <a:lnTo>
                  <a:pt x="1247648" y="771270"/>
                </a:lnTo>
                <a:lnTo>
                  <a:pt x="1454023" y="695959"/>
                </a:lnTo>
                <a:lnTo>
                  <a:pt x="1679955" y="609980"/>
                </a:lnTo>
                <a:lnTo>
                  <a:pt x="1925574" y="535177"/>
                </a:lnTo>
                <a:lnTo>
                  <a:pt x="2180590" y="471042"/>
                </a:lnTo>
                <a:lnTo>
                  <a:pt x="2466340" y="407415"/>
                </a:lnTo>
                <a:lnTo>
                  <a:pt x="2770505" y="353821"/>
                </a:lnTo>
                <a:lnTo>
                  <a:pt x="3448431" y="289051"/>
                </a:lnTo>
                <a:lnTo>
                  <a:pt x="3811397" y="278510"/>
                </a:lnTo>
                <a:lnTo>
                  <a:pt x="6803720" y="278510"/>
                </a:lnTo>
                <a:lnTo>
                  <a:pt x="6503669" y="214248"/>
                </a:lnTo>
                <a:lnTo>
                  <a:pt x="5973445" y="128904"/>
                </a:lnTo>
                <a:lnTo>
                  <a:pt x="5481955" y="75310"/>
                </a:lnTo>
                <a:lnTo>
                  <a:pt x="5010404" y="32384"/>
                </a:lnTo>
                <a:lnTo>
                  <a:pt x="4558538" y="11175"/>
                </a:lnTo>
                <a:lnTo>
                  <a:pt x="4145788" y="0"/>
                </a:lnTo>
                <a:close/>
              </a:path>
              <a:path w="8252459" h="1670303">
                <a:moveTo>
                  <a:pt x="6803720" y="278510"/>
                </a:moveTo>
                <a:lnTo>
                  <a:pt x="4204589" y="278510"/>
                </a:lnTo>
                <a:lnTo>
                  <a:pt x="4627372" y="289051"/>
                </a:lnTo>
                <a:lnTo>
                  <a:pt x="5069205" y="321436"/>
                </a:lnTo>
                <a:lnTo>
                  <a:pt x="5531104" y="375030"/>
                </a:lnTo>
                <a:lnTo>
                  <a:pt x="6022213" y="449833"/>
                </a:lnTo>
                <a:lnTo>
                  <a:pt x="6542785" y="535177"/>
                </a:lnTo>
                <a:lnTo>
                  <a:pt x="7083552" y="653541"/>
                </a:lnTo>
                <a:lnTo>
                  <a:pt x="7653019" y="792479"/>
                </a:lnTo>
                <a:lnTo>
                  <a:pt x="8252459" y="953134"/>
                </a:lnTo>
                <a:lnTo>
                  <a:pt x="8252459" y="621156"/>
                </a:lnTo>
                <a:lnTo>
                  <a:pt x="7633334" y="460374"/>
                </a:lnTo>
                <a:lnTo>
                  <a:pt x="6803720" y="278510"/>
                </a:lnTo>
                <a:close/>
              </a:path>
            </a:pathLst>
          </a:custGeom>
          <a:solidFill>
            <a:srgbClr val="FAEB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3400" y="321563"/>
            <a:ext cx="8610599" cy="1572767"/>
          </a:xfrm>
          <a:custGeom>
            <a:avLst/>
            <a:gdLst/>
            <a:ahLst/>
            <a:cxnLst/>
            <a:rect l="l" t="t" r="r" b="b"/>
            <a:pathLst>
              <a:path w="8610599" h="1572767">
                <a:moveTo>
                  <a:pt x="4316095" y="0"/>
                </a:moveTo>
                <a:lnTo>
                  <a:pt x="3522726" y="42417"/>
                </a:lnTo>
                <a:lnTo>
                  <a:pt x="2815971" y="128269"/>
                </a:lnTo>
                <a:lnTo>
                  <a:pt x="2500884" y="192404"/>
                </a:lnTo>
                <a:lnTo>
                  <a:pt x="2207514" y="267207"/>
                </a:lnTo>
                <a:lnTo>
                  <a:pt x="1935226" y="342391"/>
                </a:lnTo>
                <a:lnTo>
                  <a:pt x="1685163" y="428370"/>
                </a:lnTo>
                <a:lnTo>
                  <a:pt x="1457452" y="513714"/>
                </a:lnTo>
                <a:lnTo>
                  <a:pt x="1250695" y="609599"/>
                </a:lnTo>
                <a:lnTo>
                  <a:pt x="1054608" y="706627"/>
                </a:lnTo>
                <a:lnTo>
                  <a:pt x="880618" y="802639"/>
                </a:lnTo>
                <a:lnTo>
                  <a:pt x="728954" y="899032"/>
                </a:lnTo>
                <a:lnTo>
                  <a:pt x="587286" y="995044"/>
                </a:lnTo>
                <a:lnTo>
                  <a:pt x="467829" y="1091437"/>
                </a:lnTo>
                <a:lnTo>
                  <a:pt x="358927" y="1177289"/>
                </a:lnTo>
                <a:lnTo>
                  <a:pt x="272237" y="1262760"/>
                </a:lnTo>
                <a:lnTo>
                  <a:pt x="195592" y="1337436"/>
                </a:lnTo>
                <a:lnTo>
                  <a:pt x="130568" y="1402079"/>
                </a:lnTo>
                <a:lnTo>
                  <a:pt x="76123" y="1465706"/>
                </a:lnTo>
                <a:lnTo>
                  <a:pt x="43878" y="1508632"/>
                </a:lnTo>
                <a:lnTo>
                  <a:pt x="11099" y="1551558"/>
                </a:lnTo>
                <a:lnTo>
                  <a:pt x="0" y="1572767"/>
                </a:lnTo>
                <a:lnTo>
                  <a:pt x="21678" y="1551558"/>
                </a:lnTo>
                <a:lnTo>
                  <a:pt x="43878" y="1519300"/>
                </a:lnTo>
                <a:lnTo>
                  <a:pt x="87223" y="1476882"/>
                </a:lnTo>
                <a:lnTo>
                  <a:pt x="141135" y="1423288"/>
                </a:lnTo>
                <a:lnTo>
                  <a:pt x="206692" y="1369821"/>
                </a:lnTo>
                <a:lnTo>
                  <a:pt x="380606" y="1219834"/>
                </a:lnTo>
                <a:lnTo>
                  <a:pt x="619531" y="1070228"/>
                </a:lnTo>
                <a:lnTo>
                  <a:pt x="761238" y="984376"/>
                </a:lnTo>
                <a:lnTo>
                  <a:pt x="924052" y="899032"/>
                </a:lnTo>
                <a:lnTo>
                  <a:pt x="1109091" y="813180"/>
                </a:lnTo>
                <a:lnTo>
                  <a:pt x="1304670" y="727836"/>
                </a:lnTo>
                <a:lnTo>
                  <a:pt x="1511300" y="653033"/>
                </a:lnTo>
                <a:lnTo>
                  <a:pt x="1750822" y="577849"/>
                </a:lnTo>
                <a:lnTo>
                  <a:pt x="2000758" y="503046"/>
                </a:lnTo>
                <a:lnTo>
                  <a:pt x="2283079" y="438403"/>
                </a:lnTo>
                <a:lnTo>
                  <a:pt x="2576449" y="384809"/>
                </a:lnTo>
                <a:lnTo>
                  <a:pt x="3229355" y="299465"/>
                </a:lnTo>
                <a:lnTo>
                  <a:pt x="3979417" y="257047"/>
                </a:lnTo>
                <a:lnTo>
                  <a:pt x="7071970" y="257047"/>
                </a:lnTo>
                <a:lnTo>
                  <a:pt x="6784213" y="203580"/>
                </a:lnTo>
                <a:lnTo>
                  <a:pt x="6240780" y="128269"/>
                </a:lnTo>
                <a:lnTo>
                  <a:pt x="5718556" y="64134"/>
                </a:lnTo>
                <a:lnTo>
                  <a:pt x="5229606" y="32384"/>
                </a:lnTo>
                <a:lnTo>
                  <a:pt x="4762246" y="11049"/>
                </a:lnTo>
                <a:lnTo>
                  <a:pt x="4316095" y="0"/>
                </a:lnTo>
                <a:close/>
              </a:path>
              <a:path w="8610599" h="1572767">
                <a:moveTo>
                  <a:pt x="7071970" y="257047"/>
                </a:moveTo>
                <a:lnTo>
                  <a:pt x="4392295" y="257047"/>
                </a:lnTo>
                <a:lnTo>
                  <a:pt x="4827270" y="278256"/>
                </a:lnTo>
                <a:lnTo>
                  <a:pt x="5284089" y="310641"/>
                </a:lnTo>
                <a:lnTo>
                  <a:pt x="5773039" y="353059"/>
                </a:lnTo>
                <a:lnTo>
                  <a:pt x="6284214" y="417194"/>
                </a:lnTo>
                <a:lnTo>
                  <a:pt x="6827520" y="513714"/>
                </a:lnTo>
                <a:lnTo>
                  <a:pt x="7392670" y="620775"/>
                </a:lnTo>
                <a:lnTo>
                  <a:pt x="7979918" y="749045"/>
                </a:lnTo>
                <a:lnTo>
                  <a:pt x="8610599" y="899032"/>
                </a:lnTo>
                <a:lnTo>
                  <a:pt x="8610599" y="588390"/>
                </a:lnTo>
                <a:lnTo>
                  <a:pt x="7968869" y="438403"/>
                </a:lnTo>
                <a:lnTo>
                  <a:pt x="7360411" y="310641"/>
                </a:lnTo>
                <a:lnTo>
                  <a:pt x="7071970" y="257047"/>
                </a:lnTo>
                <a:close/>
              </a:path>
            </a:pathLst>
          </a:custGeom>
          <a:solidFill>
            <a:srgbClr val="F5CD2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572000"/>
            <a:ext cx="9143999" cy="2285996"/>
          </a:xfrm>
          <a:custGeom>
            <a:avLst/>
            <a:gdLst/>
            <a:ahLst/>
            <a:cxnLst/>
            <a:rect l="l" t="t" r="r" b="b"/>
            <a:pathLst>
              <a:path w="9143999" h="2285996">
                <a:moveTo>
                  <a:pt x="0" y="1124484"/>
                </a:moveTo>
                <a:lnTo>
                  <a:pt x="0" y="2285996"/>
                </a:lnTo>
                <a:lnTo>
                  <a:pt x="9143999" y="2285996"/>
                </a:lnTo>
                <a:lnTo>
                  <a:pt x="9143999" y="1763941"/>
                </a:lnTo>
                <a:lnTo>
                  <a:pt x="3986149" y="1763941"/>
                </a:lnTo>
                <a:lnTo>
                  <a:pt x="3730085" y="1759642"/>
                </a:lnTo>
                <a:lnTo>
                  <a:pt x="3479049" y="1749903"/>
                </a:lnTo>
                <a:lnTo>
                  <a:pt x="3233190" y="1735141"/>
                </a:lnTo>
                <a:lnTo>
                  <a:pt x="2992654" y="1715777"/>
                </a:lnTo>
                <a:lnTo>
                  <a:pt x="2757592" y="1692227"/>
                </a:lnTo>
                <a:lnTo>
                  <a:pt x="2528151" y="1664912"/>
                </a:lnTo>
                <a:lnTo>
                  <a:pt x="2304479" y="1634250"/>
                </a:lnTo>
                <a:lnTo>
                  <a:pt x="2086726" y="1600660"/>
                </a:lnTo>
                <a:lnTo>
                  <a:pt x="1875039" y="1564561"/>
                </a:lnTo>
                <a:lnTo>
                  <a:pt x="1669567" y="1526371"/>
                </a:lnTo>
                <a:lnTo>
                  <a:pt x="1470459" y="1486510"/>
                </a:lnTo>
                <a:lnTo>
                  <a:pt x="1277862" y="1445396"/>
                </a:lnTo>
                <a:lnTo>
                  <a:pt x="1091926" y="1403447"/>
                </a:lnTo>
                <a:lnTo>
                  <a:pt x="740629" y="1318724"/>
                </a:lnTo>
                <a:lnTo>
                  <a:pt x="0" y="1124484"/>
                </a:lnTo>
                <a:close/>
              </a:path>
              <a:path w="9143999" h="2285996">
                <a:moveTo>
                  <a:pt x="9143999" y="0"/>
                </a:moveTo>
                <a:lnTo>
                  <a:pt x="9084905" y="77057"/>
                </a:lnTo>
                <a:lnTo>
                  <a:pt x="9014664" y="165684"/>
                </a:lnTo>
                <a:lnTo>
                  <a:pt x="8931645" y="264148"/>
                </a:lnTo>
                <a:lnTo>
                  <a:pt x="8834220" y="370716"/>
                </a:lnTo>
                <a:lnTo>
                  <a:pt x="8720758" y="483656"/>
                </a:lnTo>
                <a:lnTo>
                  <a:pt x="8589630" y="601233"/>
                </a:lnTo>
                <a:lnTo>
                  <a:pt x="8439205" y="721717"/>
                </a:lnTo>
                <a:lnTo>
                  <a:pt x="8267854" y="843373"/>
                </a:lnTo>
                <a:lnTo>
                  <a:pt x="8073947" y="964469"/>
                </a:lnTo>
                <a:lnTo>
                  <a:pt x="7855854" y="1083271"/>
                </a:lnTo>
                <a:lnTo>
                  <a:pt x="7611946" y="1198048"/>
                </a:lnTo>
                <a:lnTo>
                  <a:pt x="7340592" y="1307066"/>
                </a:lnTo>
                <a:lnTo>
                  <a:pt x="7040163" y="1408592"/>
                </a:lnTo>
                <a:lnTo>
                  <a:pt x="6709029" y="1500893"/>
                </a:lnTo>
                <a:lnTo>
                  <a:pt x="6345560" y="1582237"/>
                </a:lnTo>
                <a:lnTo>
                  <a:pt x="5948127" y="1650890"/>
                </a:lnTo>
                <a:lnTo>
                  <a:pt x="5515099" y="1705120"/>
                </a:lnTo>
                <a:lnTo>
                  <a:pt x="5044846" y="1743193"/>
                </a:lnTo>
                <a:lnTo>
                  <a:pt x="4535739" y="1763378"/>
                </a:lnTo>
                <a:lnTo>
                  <a:pt x="3986149" y="1763941"/>
                </a:lnTo>
                <a:lnTo>
                  <a:pt x="9143999" y="1763941"/>
                </a:lnTo>
                <a:lnTo>
                  <a:pt x="9143999" y="0"/>
                </a:lnTo>
                <a:close/>
              </a:path>
            </a:pathLst>
          </a:custGeom>
          <a:solidFill>
            <a:srgbClr val="5A160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114800"/>
            <a:ext cx="8991600" cy="2189041"/>
          </a:xfrm>
          <a:custGeom>
            <a:avLst/>
            <a:gdLst/>
            <a:ahLst/>
            <a:cxnLst/>
            <a:rect l="l" t="t" r="r" b="b"/>
            <a:pathLst>
              <a:path w="8991600" h="2189041">
                <a:moveTo>
                  <a:pt x="0" y="944499"/>
                </a:moveTo>
                <a:lnTo>
                  <a:pt x="0" y="1378839"/>
                </a:lnTo>
                <a:lnTo>
                  <a:pt x="1049999" y="1697960"/>
                </a:lnTo>
                <a:lnTo>
                  <a:pt x="2019513" y="1931003"/>
                </a:lnTo>
                <a:lnTo>
                  <a:pt x="2911422" y="2085505"/>
                </a:lnTo>
                <a:lnTo>
                  <a:pt x="3728606" y="2169005"/>
                </a:lnTo>
                <a:lnTo>
                  <a:pt x="4473946" y="2189041"/>
                </a:lnTo>
                <a:lnTo>
                  <a:pt x="5150322" y="2153151"/>
                </a:lnTo>
                <a:lnTo>
                  <a:pt x="5760616" y="2068874"/>
                </a:lnTo>
                <a:lnTo>
                  <a:pt x="6307707" y="1943749"/>
                </a:lnTo>
                <a:lnTo>
                  <a:pt x="6646160" y="1833588"/>
                </a:lnTo>
                <a:lnTo>
                  <a:pt x="4399901" y="1833588"/>
                </a:lnTo>
                <a:lnTo>
                  <a:pt x="3661208" y="1789868"/>
                </a:lnTo>
                <a:lnTo>
                  <a:pt x="2854358" y="1686045"/>
                </a:lnTo>
                <a:lnTo>
                  <a:pt x="1976863" y="1515173"/>
                </a:lnTo>
                <a:lnTo>
                  <a:pt x="1026239" y="1270306"/>
                </a:lnTo>
                <a:lnTo>
                  <a:pt x="0" y="944499"/>
                </a:lnTo>
                <a:close/>
              </a:path>
              <a:path w="8991600" h="2189041">
                <a:moveTo>
                  <a:pt x="8991600" y="0"/>
                </a:moveTo>
                <a:lnTo>
                  <a:pt x="8931512" y="92792"/>
                </a:lnTo>
                <a:lnTo>
                  <a:pt x="8852675" y="198365"/>
                </a:lnTo>
                <a:lnTo>
                  <a:pt x="8737994" y="334127"/>
                </a:lnTo>
                <a:lnTo>
                  <a:pt x="8584983" y="493133"/>
                </a:lnTo>
                <a:lnTo>
                  <a:pt x="8391158" y="668438"/>
                </a:lnTo>
                <a:lnTo>
                  <a:pt x="8154031" y="853096"/>
                </a:lnTo>
                <a:lnTo>
                  <a:pt x="7871118" y="1040161"/>
                </a:lnTo>
                <a:lnTo>
                  <a:pt x="7539933" y="1222688"/>
                </a:lnTo>
                <a:lnTo>
                  <a:pt x="7157989" y="1393731"/>
                </a:lnTo>
                <a:lnTo>
                  <a:pt x="6722802" y="1546344"/>
                </a:lnTo>
                <a:lnTo>
                  <a:pt x="6231885" y="1673582"/>
                </a:lnTo>
                <a:lnTo>
                  <a:pt x="5682753" y="1768499"/>
                </a:lnTo>
                <a:lnTo>
                  <a:pt x="5072920" y="1824149"/>
                </a:lnTo>
                <a:lnTo>
                  <a:pt x="4399901" y="1833588"/>
                </a:lnTo>
                <a:lnTo>
                  <a:pt x="6646160" y="1833588"/>
                </a:lnTo>
                <a:lnTo>
                  <a:pt x="6794478" y="1785313"/>
                </a:lnTo>
                <a:lnTo>
                  <a:pt x="7223807" y="1601104"/>
                </a:lnTo>
                <a:lnTo>
                  <a:pt x="7598576" y="1398662"/>
                </a:lnTo>
                <a:lnTo>
                  <a:pt x="7921666" y="1185525"/>
                </a:lnTo>
                <a:lnTo>
                  <a:pt x="8195957" y="969231"/>
                </a:lnTo>
                <a:lnTo>
                  <a:pt x="8424330" y="757318"/>
                </a:lnTo>
                <a:lnTo>
                  <a:pt x="8609665" y="557325"/>
                </a:lnTo>
                <a:lnTo>
                  <a:pt x="8754843" y="376790"/>
                </a:lnTo>
                <a:lnTo>
                  <a:pt x="8862745" y="223252"/>
                </a:lnTo>
                <a:lnTo>
                  <a:pt x="8936251" y="104248"/>
                </a:lnTo>
                <a:lnTo>
                  <a:pt x="8978243" y="27318"/>
                </a:lnTo>
                <a:lnTo>
                  <a:pt x="8991600" y="0"/>
                </a:lnTo>
                <a:close/>
              </a:path>
            </a:pathLst>
          </a:custGeom>
          <a:solidFill>
            <a:srgbClr val="FAEB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4572000"/>
            <a:ext cx="9144000" cy="1867695"/>
          </a:xfrm>
          <a:custGeom>
            <a:avLst/>
            <a:gdLst/>
            <a:ahLst/>
            <a:cxnLst/>
            <a:rect l="l" t="t" r="r" b="b"/>
            <a:pathLst>
              <a:path w="9144000" h="1867695">
                <a:moveTo>
                  <a:pt x="0" y="805941"/>
                </a:moveTo>
                <a:lnTo>
                  <a:pt x="0" y="1176439"/>
                </a:lnTo>
                <a:lnTo>
                  <a:pt x="1067798" y="1448711"/>
                </a:lnTo>
                <a:lnTo>
                  <a:pt x="2053746" y="1647542"/>
                </a:lnTo>
                <a:lnTo>
                  <a:pt x="2960774" y="1779361"/>
                </a:lnTo>
                <a:lnTo>
                  <a:pt x="3791809" y="1850602"/>
                </a:lnTo>
                <a:lnTo>
                  <a:pt x="4549782" y="1867695"/>
                </a:lnTo>
                <a:lnTo>
                  <a:pt x="5237623" y="1837073"/>
                </a:lnTo>
                <a:lnTo>
                  <a:pt x="5858261" y="1765167"/>
                </a:lnTo>
                <a:lnTo>
                  <a:pt x="6414625" y="1658409"/>
                </a:lnTo>
                <a:lnTo>
                  <a:pt x="6758668" y="1564459"/>
                </a:lnTo>
                <a:lnTo>
                  <a:pt x="4474452" y="1564459"/>
                </a:lnTo>
                <a:lnTo>
                  <a:pt x="3723241" y="1527166"/>
                </a:lnTo>
                <a:lnTo>
                  <a:pt x="2902719" y="1438594"/>
                </a:lnTo>
                <a:lnTo>
                  <a:pt x="2010356" y="1292816"/>
                </a:lnTo>
                <a:lnTo>
                  <a:pt x="1043625" y="1083907"/>
                </a:lnTo>
                <a:lnTo>
                  <a:pt x="0" y="805941"/>
                </a:lnTo>
                <a:close/>
              </a:path>
              <a:path w="9144000" h="1867695">
                <a:moveTo>
                  <a:pt x="9144000" y="0"/>
                </a:moveTo>
                <a:lnTo>
                  <a:pt x="9082892" y="79170"/>
                </a:lnTo>
                <a:lnTo>
                  <a:pt x="9002717" y="169245"/>
                </a:lnTo>
                <a:lnTo>
                  <a:pt x="8886090" y="285078"/>
                </a:lnTo>
                <a:lnTo>
                  <a:pt x="8730484" y="420743"/>
                </a:lnTo>
                <a:lnTo>
                  <a:pt x="8533370" y="570315"/>
                </a:lnTo>
                <a:lnTo>
                  <a:pt x="8292222" y="727867"/>
                </a:lnTo>
                <a:lnTo>
                  <a:pt x="8004511" y="887473"/>
                </a:lnTo>
                <a:lnTo>
                  <a:pt x="7667710" y="1043208"/>
                </a:lnTo>
                <a:lnTo>
                  <a:pt x="7279290" y="1189145"/>
                </a:lnTo>
                <a:lnTo>
                  <a:pt x="6836725" y="1319359"/>
                </a:lnTo>
                <a:lnTo>
                  <a:pt x="6337486" y="1427923"/>
                </a:lnTo>
                <a:lnTo>
                  <a:pt x="5779046" y="1508912"/>
                </a:lnTo>
                <a:lnTo>
                  <a:pt x="5158877" y="1556399"/>
                </a:lnTo>
                <a:lnTo>
                  <a:pt x="4474452" y="1564459"/>
                </a:lnTo>
                <a:lnTo>
                  <a:pt x="6758668" y="1564459"/>
                </a:lnTo>
                <a:lnTo>
                  <a:pt x="6909645" y="1523231"/>
                </a:lnTo>
                <a:lnTo>
                  <a:pt x="7346251" y="1366064"/>
                </a:lnTo>
                <a:lnTo>
                  <a:pt x="7727372" y="1193340"/>
                </a:lnTo>
                <a:lnTo>
                  <a:pt x="8055937" y="1011491"/>
                </a:lnTo>
                <a:lnTo>
                  <a:pt x="8334876" y="826948"/>
                </a:lnTo>
                <a:lnTo>
                  <a:pt x="8567118" y="646144"/>
                </a:lnTo>
                <a:lnTo>
                  <a:pt x="8755594" y="475510"/>
                </a:lnTo>
                <a:lnTo>
                  <a:pt x="8903232" y="321477"/>
                </a:lnTo>
                <a:lnTo>
                  <a:pt x="9012962" y="190478"/>
                </a:lnTo>
                <a:lnTo>
                  <a:pt x="9087714" y="88945"/>
                </a:lnTo>
                <a:lnTo>
                  <a:pt x="9130416" y="23308"/>
                </a:lnTo>
                <a:lnTo>
                  <a:pt x="9144000" y="0"/>
                </a:lnTo>
                <a:close/>
              </a:path>
            </a:pathLst>
          </a:custGeom>
          <a:solidFill>
            <a:srgbClr val="F5CD2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09744" y="2962655"/>
            <a:ext cx="4334256" cy="38953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280541" y="1305433"/>
            <a:ext cx="7874304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 smtClean="0">
                <a:latin typeface="Calibri"/>
                <a:cs typeface="Calibri"/>
              </a:rPr>
              <a:t>1. Stud</a:t>
            </a:r>
            <a:r>
              <a:rPr sz="4800" b="1" spc="-9" baseline="3413" dirty="0" smtClean="0">
                <a:latin typeface="Calibri"/>
                <a:cs typeface="Calibri"/>
              </a:rPr>
              <a:t>e</a:t>
            </a:r>
            <a:r>
              <a:rPr sz="4800" b="1" spc="-29" baseline="3413" dirty="0" smtClean="0">
                <a:latin typeface="Calibri"/>
                <a:cs typeface="Calibri"/>
              </a:rPr>
              <a:t>n</a:t>
            </a:r>
            <a:r>
              <a:rPr sz="4800" b="1" spc="0" baseline="3413" dirty="0" smtClean="0">
                <a:latin typeface="Calibri"/>
                <a:cs typeface="Calibri"/>
              </a:rPr>
              <a:t>ts</a:t>
            </a:r>
            <a:r>
              <a:rPr sz="4800" b="1" spc="-19" baseline="3413" dirty="0" smtClean="0">
                <a:latin typeface="Calibri"/>
                <a:cs typeface="Calibri"/>
              </a:rPr>
              <a:t> </a:t>
            </a:r>
            <a:r>
              <a:rPr sz="4800" b="1" spc="-29" baseline="3413" dirty="0" smtClean="0">
                <a:latin typeface="Calibri"/>
                <a:cs typeface="Calibri"/>
              </a:rPr>
              <a:t>ge</a:t>
            </a:r>
            <a:r>
              <a:rPr sz="4800" b="1" spc="0" baseline="3413" dirty="0" smtClean="0">
                <a:latin typeface="Calibri"/>
                <a:cs typeface="Calibri"/>
              </a:rPr>
              <a:t>t a</a:t>
            </a:r>
            <a:r>
              <a:rPr sz="4800" b="1" spc="-14" baseline="3413" dirty="0" smtClean="0">
                <a:latin typeface="Calibri"/>
                <a:cs typeface="Calibri"/>
              </a:rPr>
              <a:t> </a:t>
            </a:r>
            <a:r>
              <a:rPr sz="4800" b="1" spc="0" baseline="3413" dirty="0" smtClean="0">
                <a:latin typeface="Calibri"/>
                <a:cs typeface="Calibri"/>
              </a:rPr>
              <a:t>chance</a:t>
            </a:r>
            <a:r>
              <a:rPr sz="4800" b="1" spc="-19" baseline="3413" dirty="0" smtClean="0">
                <a:latin typeface="Calibri"/>
                <a:cs typeface="Calibri"/>
              </a:rPr>
              <a:t> </a:t>
            </a:r>
            <a:r>
              <a:rPr sz="4800" b="1" spc="-29" baseline="3413" dirty="0" smtClean="0">
                <a:latin typeface="Calibri"/>
                <a:cs typeface="Calibri"/>
              </a:rPr>
              <a:t>t</a:t>
            </a:r>
            <a:r>
              <a:rPr sz="4800" b="1" spc="0" baseline="3413" dirty="0" smtClean="0">
                <a:latin typeface="Calibri"/>
                <a:cs typeface="Calibri"/>
              </a:rPr>
              <a:t>o </a:t>
            </a:r>
            <a:r>
              <a:rPr sz="4800" b="1" spc="-54" baseline="3413" dirty="0" smtClean="0">
                <a:latin typeface="Calibri"/>
                <a:cs typeface="Calibri"/>
              </a:rPr>
              <a:t>e</a:t>
            </a:r>
            <a:r>
              <a:rPr sz="4800" b="1" spc="0" baseline="3413" dirty="0" smtClean="0">
                <a:latin typeface="Calibri"/>
                <a:cs typeface="Calibri"/>
              </a:rPr>
              <a:t>xp</a:t>
            </a:r>
            <a:r>
              <a:rPr sz="4800" b="1" spc="-34" baseline="3413" dirty="0" smtClean="0">
                <a:latin typeface="Calibri"/>
                <a:cs typeface="Calibri"/>
              </a:rPr>
              <a:t>r</a:t>
            </a:r>
            <a:r>
              <a:rPr sz="4800" b="1" spc="0" baseline="3413" dirty="0" smtClean="0">
                <a:latin typeface="Calibri"/>
                <a:cs typeface="Calibri"/>
              </a:rPr>
              <a:t>ess </a:t>
            </a:r>
            <a:r>
              <a:rPr sz="4800" b="1" spc="-14" baseline="3413" dirty="0" smtClean="0">
                <a:latin typeface="Calibri"/>
                <a:cs typeface="Calibri"/>
              </a:rPr>
              <a:t>o</a:t>
            </a:r>
            <a:r>
              <a:rPr sz="4800" b="1" spc="0" baseline="3413" dirty="0" smtClean="0">
                <a:latin typeface="Calibri"/>
                <a:cs typeface="Calibri"/>
              </a:rPr>
              <a:t>wn </a:t>
            </a:r>
            <a:r>
              <a:rPr sz="4800" b="1" spc="-9" baseline="3413" dirty="0" smtClean="0">
                <a:latin typeface="Calibri"/>
                <a:cs typeface="Calibri"/>
              </a:rPr>
              <a:t>v</a:t>
            </a:r>
            <a:r>
              <a:rPr sz="4800" b="1" spc="0" baseline="3413" dirty="0" smtClean="0">
                <a:latin typeface="Calibri"/>
                <a:cs typeface="Calibri"/>
              </a:rPr>
              <a:t>i</a:t>
            </a:r>
            <a:r>
              <a:rPr sz="4800" b="1" spc="-14" baseline="3413" dirty="0" smtClean="0">
                <a:latin typeface="Calibri"/>
                <a:cs typeface="Calibri"/>
              </a:rPr>
              <a:t>e</a:t>
            </a:r>
            <a:r>
              <a:rPr sz="4800" b="1" spc="-25" baseline="3413" dirty="0" smtClean="0">
                <a:latin typeface="Calibri"/>
                <a:cs typeface="Calibri"/>
              </a:rPr>
              <a:t>w</a:t>
            </a:r>
            <a:r>
              <a:rPr sz="4800" b="1" spc="0" baseline="3413" dirty="0" smtClean="0">
                <a:latin typeface="Calibri"/>
                <a:cs typeface="Calibri"/>
              </a:rPr>
              <a:t>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22044" y="1836903"/>
            <a:ext cx="241706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 smtClean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64894" y="1861464"/>
            <a:ext cx="7418718" cy="9205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1036">
              <a:lnSpc>
                <a:spcPts val="3365"/>
              </a:lnSpc>
              <a:spcBef>
                <a:spcPts val="168"/>
              </a:spcBef>
            </a:pPr>
            <a:r>
              <a:rPr sz="4800" spc="0" baseline="3413" dirty="0" smtClean="0">
                <a:latin typeface="Calibri"/>
                <a:cs typeface="Calibri"/>
              </a:rPr>
              <a:t>It</a:t>
            </a:r>
            <a:r>
              <a:rPr sz="4800" spc="9" baseline="3413" dirty="0" smtClean="0">
                <a:latin typeface="Calibri"/>
                <a:cs typeface="Calibri"/>
              </a:rPr>
              <a:t> </a:t>
            </a:r>
            <a:r>
              <a:rPr sz="4800" spc="0" baseline="3413" dirty="0" smtClean="0">
                <a:latin typeface="Calibri"/>
                <a:cs typeface="Calibri"/>
              </a:rPr>
              <a:t>p</a:t>
            </a:r>
            <a:r>
              <a:rPr sz="4800" spc="-54" baseline="3413" dirty="0" smtClean="0">
                <a:latin typeface="Calibri"/>
                <a:cs typeface="Calibri"/>
              </a:rPr>
              <a:t>r</a:t>
            </a:r>
            <a:r>
              <a:rPr sz="4800" spc="-9" baseline="3413" dirty="0" smtClean="0">
                <a:latin typeface="Calibri"/>
                <a:cs typeface="Calibri"/>
              </a:rPr>
              <a:t>o</a:t>
            </a:r>
            <a:r>
              <a:rPr sz="4800" spc="0" baseline="3413" dirty="0" smtClean="0">
                <a:latin typeface="Calibri"/>
                <a:cs typeface="Calibri"/>
              </a:rPr>
              <a:t>vides</a:t>
            </a:r>
            <a:r>
              <a:rPr sz="4800" spc="-9" baseline="3413" dirty="0" smtClean="0">
                <a:latin typeface="Calibri"/>
                <a:cs typeface="Calibri"/>
              </a:rPr>
              <a:t> </a:t>
            </a:r>
            <a:r>
              <a:rPr sz="4800" spc="-44" baseline="3413" dirty="0" smtClean="0">
                <a:latin typeface="Calibri"/>
                <a:cs typeface="Calibri"/>
              </a:rPr>
              <a:t>s</a:t>
            </a:r>
            <a:r>
              <a:rPr sz="4800" spc="0" baseline="3413" dirty="0" smtClean="0">
                <a:latin typeface="Calibri"/>
                <a:cs typeface="Calibri"/>
              </a:rPr>
              <a:t>tu</a:t>
            </a:r>
            <a:r>
              <a:rPr sz="4800" spc="-14" baseline="3413" dirty="0" smtClean="0">
                <a:latin typeface="Calibri"/>
                <a:cs typeface="Calibri"/>
              </a:rPr>
              <a:t>d</a:t>
            </a:r>
            <a:r>
              <a:rPr sz="4800" spc="0" baseline="3413" dirty="0" smtClean="0">
                <a:latin typeface="Calibri"/>
                <a:cs typeface="Calibri"/>
              </a:rPr>
              <a:t>e</a:t>
            </a:r>
            <a:r>
              <a:rPr sz="4800" spc="-29" baseline="3413" dirty="0" smtClean="0">
                <a:latin typeface="Calibri"/>
                <a:cs typeface="Calibri"/>
              </a:rPr>
              <a:t>n</a:t>
            </a:r>
            <a:r>
              <a:rPr sz="4800" spc="0" baseline="3413" dirty="0" smtClean="0">
                <a:latin typeface="Calibri"/>
                <a:cs typeface="Calibri"/>
              </a:rPr>
              <a:t>ts</a:t>
            </a:r>
            <a:r>
              <a:rPr sz="4800" spc="14" baseline="3413" dirty="0" smtClean="0">
                <a:latin typeface="Calibri"/>
                <a:cs typeface="Calibri"/>
              </a:rPr>
              <a:t> </a:t>
            </a:r>
            <a:r>
              <a:rPr sz="4800" spc="0" baseline="3413" dirty="0" smtClean="0">
                <a:latin typeface="Calibri"/>
                <a:cs typeface="Calibri"/>
              </a:rPr>
              <a:t>wi</a:t>
            </a:r>
            <a:r>
              <a:rPr sz="4800" spc="-9" baseline="3413" dirty="0" smtClean="0">
                <a:latin typeface="Calibri"/>
                <a:cs typeface="Calibri"/>
              </a:rPr>
              <a:t>t</a:t>
            </a:r>
            <a:r>
              <a:rPr sz="4800" spc="0" baseline="3413" dirty="0" smtClean="0">
                <a:latin typeface="Calibri"/>
                <a:cs typeface="Calibri"/>
              </a:rPr>
              <a:t>h an</a:t>
            </a:r>
            <a:r>
              <a:rPr sz="4800" spc="14" baseline="3413" dirty="0" smtClean="0">
                <a:latin typeface="Calibri"/>
                <a:cs typeface="Calibri"/>
              </a:rPr>
              <a:t> </a:t>
            </a:r>
            <a:r>
              <a:rPr sz="4800" spc="0" baseline="3413" dirty="0" smtClean="0">
                <a:latin typeface="Calibri"/>
                <a:cs typeface="Calibri"/>
              </a:rPr>
              <a:t>oppor</a:t>
            </a:r>
            <a:r>
              <a:rPr sz="4800" spc="-14" baseline="3413" dirty="0" smtClean="0">
                <a:latin typeface="Calibri"/>
                <a:cs typeface="Calibri"/>
              </a:rPr>
              <a:t>t</a:t>
            </a:r>
            <a:r>
              <a:rPr sz="4800" spc="0" baseline="3413" dirty="0" smtClean="0">
                <a:latin typeface="Calibri"/>
                <a:cs typeface="Calibri"/>
              </a:rPr>
              <a:t>un</a:t>
            </a:r>
            <a:r>
              <a:rPr sz="4800" spc="-14" baseline="3413" dirty="0" smtClean="0">
                <a:latin typeface="Calibri"/>
                <a:cs typeface="Calibri"/>
              </a:rPr>
              <a:t>i</a:t>
            </a:r>
            <a:r>
              <a:rPr sz="4800" spc="0" baseline="3413" dirty="0" smtClean="0">
                <a:latin typeface="Calibri"/>
                <a:cs typeface="Calibri"/>
              </a:rPr>
              <a:t>ty</a:t>
            </a:r>
            <a:r>
              <a:rPr sz="4800" spc="24" baseline="3413" dirty="0" smtClean="0">
                <a:latin typeface="Calibri"/>
                <a:cs typeface="Calibri"/>
              </a:rPr>
              <a:t> </a:t>
            </a:r>
            <a:r>
              <a:rPr sz="4800" spc="-39" baseline="3413" dirty="0" smtClean="0">
                <a:latin typeface="Calibri"/>
                <a:cs typeface="Calibri"/>
              </a:rPr>
              <a:t>t</a:t>
            </a:r>
            <a:r>
              <a:rPr sz="4800" spc="0" baseline="3413" dirty="0" smtClean="0">
                <a:latin typeface="Calibri"/>
                <a:cs typeface="Calibri"/>
              </a:rPr>
              <a:t>o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845"/>
              </a:lnSpc>
              <a:spcBef>
                <a:spcPts val="24"/>
              </a:spcBef>
            </a:pPr>
            <a:r>
              <a:rPr sz="4800" spc="-44" baseline="1706" dirty="0" smtClean="0">
                <a:latin typeface="Calibri"/>
                <a:cs typeface="Calibri"/>
              </a:rPr>
              <a:t>e</a:t>
            </a:r>
            <a:r>
              <a:rPr sz="4800" spc="0" baseline="1706" dirty="0" smtClean="0">
                <a:latin typeface="Calibri"/>
                <a:cs typeface="Calibri"/>
              </a:rPr>
              <a:t>xp</a:t>
            </a:r>
            <a:r>
              <a:rPr sz="4800" spc="-34" baseline="1706" dirty="0" smtClean="0">
                <a:latin typeface="Calibri"/>
                <a:cs typeface="Calibri"/>
              </a:rPr>
              <a:t>r</a:t>
            </a:r>
            <a:r>
              <a:rPr sz="4800" spc="0" baseline="1706" dirty="0" smtClean="0">
                <a:latin typeface="Calibri"/>
                <a:cs typeface="Calibri"/>
              </a:rPr>
              <a:t>ess</a:t>
            </a:r>
            <a:r>
              <a:rPr sz="4800" spc="-25" baseline="1706" dirty="0" smtClean="0">
                <a:latin typeface="Calibri"/>
                <a:cs typeface="Calibri"/>
              </a:rPr>
              <a:t> </a:t>
            </a:r>
            <a:r>
              <a:rPr sz="4800" spc="0" baseline="1706" dirty="0" smtClean="0">
                <a:latin typeface="Calibri"/>
                <a:cs typeface="Calibri"/>
              </a:rPr>
              <a:t>the</a:t>
            </a:r>
            <a:r>
              <a:rPr sz="4800" spc="-9" baseline="1706" dirty="0" smtClean="0">
                <a:latin typeface="Calibri"/>
                <a:cs typeface="Calibri"/>
              </a:rPr>
              <a:t>i</a:t>
            </a:r>
            <a:r>
              <a:rPr sz="4800" spc="0" baseline="1706" dirty="0" smtClean="0">
                <a:latin typeface="Calibri"/>
                <a:cs typeface="Calibri"/>
              </a:rPr>
              <a:t>r vie</a:t>
            </a:r>
            <a:r>
              <a:rPr sz="4800" spc="-25" baseline="1706" dirty="0" smtClean="0">
                <a:latin typeface="Calibri"/>
                <a:cs typeface="Calibri"/>
              </a:rPr>
              <a:t>w</a:t>
            </a:r>
            <a:r>
              <a:rPr sz="4800" spc="0" baseline="1706" dirty="0" smtClean="0">
                <a:latin typeface="Calibri"/>
                <a:cs typeface="Calibri"/>
              </a:rPr>
              <a:t>s</a:t>
            </a:r>
            <a:r>
              <a:rPr sz="4800" spc="-19" baseline="1706" dirty="0" smtClean="0">
                <a:latin typeface="Calibri"/>
                <a:cs typeface="Calibri"/>
              </a:rPr>
              <a:t> </a:t>
            </a:r>
            <a:r>
              <a:rPr sz="4800" spc="0" baseline="1706" dirty="0" smtClean="0">
                <a:latin typeface="Calibri"/>
                <a:cs typeface="Calibri"/>
              </a:rPr>
              <a:t>o part</a:t>
            </a:r>
            <a:r>
              <a:rPr sz="4800" spc="-9" baseline="1706" dirty="0" smtClean="0">
                <a:latin typeface="Calibri"/>
                <a:cs typeface="Calibri"/>
              </a:rPr>
              <a:t>i</a:t>
            </a:r>
            <a:r>
              <a:rPr sz="4800" spc="0" baseline="1706" dirty="0" smtClean="0">
                <a:latin typeface="Calibri"/>
                <a:cs typeface="Calibri"/>
              </a:rPr>
              <a:t>cular</a:t>
            </a:r>
            <a:r>
              <a:rPr sz="4800" spc="14" baseline="1706" dirty="0" smtClean="0">
                <a:latin typeface="Calibri"/>
                <a:cs typeface="Calibri"/>
              </a:rPr>
              <a:t> </a:t>
            </a:r>
            <a:r>
              <a:rPr sz="4800" spc="0" baseline="1706" dirty="0" smtClean="0">
                <a:latin typeface="Calibri"/>
                <a:cs typeface="Calibri"/>
              </a:rPr>
              <a:t>phenomena.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2170</Words>
  <Application>Microsoft Office PowerPoint</Application>
  <PresentationFormat>On-screen Show (4:3)</PresentationFormat>
  <Paragraphs>465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DrMushtaq</cp:lastModifiedBy>
  <cp:revision>1</cp:revision>
  <dcterms:modified xsi:type="dcterms:W3CDTF">2020-04-20T20:30:18Z</dcterms:modified>
</cp:coreProperties>
</file>