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9" r:id="rId3"/>
    <p:sldId id="261" r:id="rId4"/>
    <p:sldId id="305" r:id="rId5"/>
    <p:sldId id="308" r:id="rId6"/>
    <p:sldId id="309" r:id="rId7"/>
    <p:sldId id="310" r:id="rId8"/>
    <p:sldId id="312" r:id="rId9"/>
    <p:sldId id="311" r:id="rId10"/>
    <p:sldId id="314" r:id="rId11"/>
    <p:sldId id="315" r:id="rId12"/>
    <p:sldId id="279" r:id="rId13"/>
  </p:sldIdLst>
  <p:sldSz cx="9144000" cy="5143500" type="screen16x9"/>
  <p:notesSz cx="6858000" cy="9144000"/>
  <p:embeddedFontLst>
    <p:embeddedFont>
      <p:font typeface="Calibri" panose="020F0502020204030204" pitchFamily="34" charset="0"/>
      <p:regular r:id="rId15"/>
      <p:bold r:id="rId16"/>
      <p:italic r:id="rId17"/>
      <p:boldItalic r:id="rId18"/>
    </p:embeddedFont>
    <p:embeddedFont>
      <p:font typeface="Dosis Light" panose="020B0604020202020204" charset="0"/>
      <p:regular r:id="rId19"/>
      <p:bold r:id="rId20"/>
    </p:embeddedFont>
    <p:embeddedFont>
      <p:font typeface="Titillium Web Light" panose="020B0604020202020204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7F265FD-124A-42D0-8F32-D4A907C67487}">
  <a:tblStyle styleId="{C7F265FD-124A-42D0-8F32-D4A907C6748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4660"/>
  </p:normalViewPr>
  <p:slideViewPr>
    <p:cSldViewPr>
      <p:cViewPr varScale="1">
        <p:scale>
          <a:sx n="91" d="100"/>
          <a:sy n="91" d="100"/>
        </p:scale>
        <p:origin x="798" y="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0.fntdata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font" Target="fonts/font9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3" name="Google Shape;3833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4" name="Google Shape;3834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5" name="Google Shape;3855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56" name="Google Shape;3856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7" name="Google Shape;386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68" name="Google Shape;386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5" name="Google Shape;4035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36" name="Google Shape;4036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rgbClr val="003B55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762000" y="696425"/>
            <a:ext cx="53967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 rot="10800000">
            <a:off x="8705367" y="28698"/>
            <a:ext cx="410132" cy="5086302"/>
            <a:chOff x="836200" y="238125"/>
            <a:chExt cx="422425" cy="5238750"/>
          </a:xfrm>
        </p:grpSpPr>
        <p:sp>
          <p:nvSpPr>
            <p:cNvPr id="12" name="Google Shape;12;p2"/>
            <p:cNvSpPr/>
            <p:nvPr/>
          </p:nvSpPr>
          <p:spPr>
            <a:xfrm>
              <a:off x="8362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8362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8362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8362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8362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8362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8362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8362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8362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8362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8362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8362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8362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8362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8362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8362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8362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8362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8362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8362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8362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8362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8362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8362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8362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8362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8362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8362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8362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8362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8362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8362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8362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8362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8362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9867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9867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9867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9867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9867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9867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9867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9867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9867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9867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9867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9867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9867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9867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9867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9867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9867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9867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9867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9867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9867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9867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9867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11372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11372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11372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11372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11372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11372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11372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11372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11372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11372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11372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11372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11372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11372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11372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11372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11372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11372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11372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11372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11372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11372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2" name="Google Shape;92;p2"/>
          <p:cNvGrpSpPr/>
          <p:nvPr/>
        </p:nvGrpSpPr>
        <p:grpSpPr>
          <a:xfrm rot="10800000">
            <a:off x="6659535" y="28698"/>
            <a:ext cx="2309844" cy="5086302"/>
            <a:chOff x="986700" y="238125"/>
            <a:chExt cx="2379075" cy="5238750"/>
          </a:xfrm>
        </p:grpSpPr>
        <p:sp>
          <p:nvSpPr>
            <p:cNvPr id="93" name="Google Shape;93;p2"/>
            <p:cNvSpPr/>
            <p:nvPr/>
          </p:nvSpPr>
          <p:spPr>
            <a:xfrm>
              <a:off x="9867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9867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9867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9867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9867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9867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9867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9867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9867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9867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9867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9867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11372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11372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11372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11372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11372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11372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11372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11372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11372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11372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11372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11372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11372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12877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12877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12877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12877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12877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12877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12877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12877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12877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12877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12877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12877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12877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12877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12877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12877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12877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12877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2"/>
            <p:cNvSpPr/>
            <p:nvPr/>
          </p:nvSpPr>
          <p:spPr>
            <a:xfrm>
              <a:off x="12877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12877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14382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14382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14382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2"/>
            <p:cNvSpPr/>
            <p:nvPr/>
          </p:nvSpPr>
          <p:spPr>
            <a:xfrm>
              <a:off x="14382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2"/>
            <p:cNvSpPr/>
            <p:nvPr/>
          </p:nvSpPr>
          <p:spPr>
            <a:xfrm>
              <a:off x="14382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2"/>
            <p:cNvSpPr/>
            <p:nvPr/>
          </p:nvSpPr>
          <p:spPr>
            <a:xfrm>
              <a:off x="14382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2"/>
            <p:cNvSpPr/>
            <p:nvPr/>
          </p:nvSpPr>
          <p:spPr>
            <a:xfrm>
              <a:off x="14382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2"/>
            <p:cNvSpPr/>
            <p:nvPr/>
          </p:nvSpPr>
          <p:spPr>
            <a:xfrm>
              <a:off x="14382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14382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2"/>
            <p:cNvSpPr/>
            <p:nvPr/>
          </p:nvSpPr>
          <p:spPr>
            <a:xfrm>
              <a:off x="14382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2"/>
            <p:cNvSpPr/>
            <p:nvPr/>
          </p:nvSpPr>
          <p:spPr>
            <a:xfrm>
              <a:off x="14382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2"/>
            <p:cNvSpPr/>
            <p:nvPr/>
          </p:nvSpPr>
          <p:spPr>
            <a:xfrm>
              <a:off x="14382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2"/>
            <p:cNvSpPr/>
            <p:nvPr/>
          </p:nvSpPr>
          <p:spPr>
            <a:xfrm>
              <a:off x="14382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2"/>
            <p:cNvSpPr/>
            <p:nvPr/>
          </p:nvSpPr>
          <p:spPr>
            <a:xfrm>
              <a:off x="14382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2"/>
            <p:cNvSpPr/>
            <p:nvPr/>
          </p:nvSpPr>
          <p:spPr>
            <a:xfrm>
              <a:off x="14382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"/>
            <p:cNvSpPr/>
            <p:nvPr/>
          </p:nvSpPr>
          <p:spPr>
            <a:xfrm>
              <a:off x="14382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2"/>
            <p:cNvSpPr/>
            <p:nvPr/>
          </p:nvSpPr>
          <p:spPr>
            <a:xfrm>
              <a:off x="14382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2"/>
            <p:cNvSpPr/>
            <p:nvPr/>
          </p:nvSpPr>
          <p:spPr>
            <a:xfrm>
              <a:off x="14382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2"/>
            <p:cNvSpPr/>
            <p:nvPr/>
          </p:nvSpPr>
          <p:spPr>
            <a:xfrm>
              <a:off x="14382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2"/>
            <p:cNvSpPr/>
            <p:nvPr/>
          </p:nvSpPr>
          <p:spPr>
            <a:xfrm>
              <a:off x="14382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2"/>
            <p:cNvSpPr/>
            <p:nvPr/>
          </p:nvSpPr>
          <p:spPr>
            <a:xfrm>
              <a:off x="14382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"/>
            <p:cNvSpPr/>
            <p:nvPr/>
          </p:nvSpPr>
          <p:spPr>
            <a:xfrm>
              <a:off x="14382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"/>
            <p:cNvSpPr/>
            <p:nvPr/>
          </p:nvSpPr>
          <p:spPr>
            <a:xfrm>
              <a:off x="14382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2"/>
            <p:cNvSpPr/>
            <p:nvPr/>
          </p:nvSpPr>
          <p:spPr>
            <a:xfrm>
              <a:off x="14382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2"/>
            <p:cNvSpPr/>
            <p:nvPr/>
          </p:nvSpPr>
          <p:spPr>
            <a:xfrm>
              <a:off x="14382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2"/>
            <p:cNvSpPr/>
            <p:nvPr/>
          </p:nvSpPr>
          <p:spPr>
            <a:xfrm>
              <a:off x="14382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2"/>
            <p:cNvSpPr/>
            <p:nvPr/>
          </p:nvSpPr>
          <p:spPr>
            <a:xfrm>
              <a:off x="14382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"/>
            <p:cNvSpPr/>
            <p:nvPr/>
          </p:nvSpPr>
          <p:spPr>
            <a:xfrm>
              <a:off x="14382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14382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"/>
            <p:cNvSpPr/>
            <p:nvPr/>
          </p:nvSpPr>
          <p:spPr>
            <a:xfrm>
              <a:off x="14382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"/>
            <p:cNvSpPr/>
            <p:nvPr/>
          </p:nvSpPr>
          <p:spPr>
            <a:xfrm>
              <a:off x="14382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"/>
            <p:cNvSpPr/>
            <p:nvPr/>
          </p:nvSpPr>
          <p:spPr>
            <a:xfrm>
              <a:off x="15887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2"/>
            <p:cNvSpPr/>
            <p:nvPr/>
          </p:nvSpPr>
          <p:spPr>
            <a:xfrm>
              <a:off x="15887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2"/>
            <p:cNvSpPr/>
            <p:nvPr/>
          </p:nvSpPr>
          <p:spPr>
            <a:xfrm>
              <a:off x="15887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2"/>
            <p:cNvSpPr/>
            <p:nvPr/>
          </p:nvSpPr>
          <p:spPr>
            <a:xfrm>
              <a:off x="15887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15887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15887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15887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"/>
            <p:cNvSpPr/>
            <p:nvPr/>
          </p:nvSpPr>
          <p:spPr>
            <a:xfrm>
              <a:off x="15887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"/>
            <p:cNvSpPr/>
            <p:nvPr/>
          </p:nvSpPr>
          <p:spPr>
            <a:xfrm>
              <a:off x="15887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15887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2"/>
            <p:cNvSpPr/>
            <p:nvPr/>
          </p:nvSpPr>
          <p:spPr>
            <a:xfrm>
              <a:off x="15887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2"/>
            <p:cNvSpPr/>
            <p:nvPr/>
          </p:nvSpPr>
          <p:spPr>
            <a:xfrm>
              <a:off x="15887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2"/>
            <p:cNvSpPr/>
            <p:nvPr/>
          </p:nvSpPr>
          <p:spPr>
            <a:xfrm>
              <a:off x="15887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2"/>
            <p:cNvSpPr/>
            <p:nvPr/>
          </p:nvSpPr>
          <p:spPr>
            <a:xfrm>
              <a:off x="15887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2"/>
            <p:cNvSpPr/>
            <p:nvPr/>
          </p:nvSpPr>
          <p:spPr>
            <a:xfrm>
              <a:off x="15887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2"/>
            <p:cNvSpPr/>
            <p:nvPr/>
          </p:nvSpPr>
          <p:spPr>
            <a:xfrm>
              <a:off x="15887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2"/>
            <p:cNvSpPr/>
            <p:nvPr/>
          </p:nvSpPr>
          <p:spPr>
            <a:xfrm>
              <a:off x="15887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2"/>
            <p:cNvSpPr/>
            <p:nvPr/>
          </p:nvSpPr>
          <p:spPr>
            <a:xfrm>
              <a:off x="15887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"/>
            <p:cNvSpPr/>
            <p:nvPr/>
          </p:nvSpPr>
          <p:spPr>
            <a:xfrm>
              <a:off x="15887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"/>
            <p:cNvSpPr/>
            <p:nvPr/>
          </p:nvSpPr>
          <p:spPr>
            <a:xfrm>
              <a:off x="17392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2"/>
            <p:cNvSpPr/>
            <p:nvPr/>
          </p:nvSpPr>
          <p:spPr>
            <a:xfrm>
              <a:off x="17392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"/>
            <p:cNvSpPr/>
            <p:nvPr/>
          </p:nvSpPr>
          <p:spPr>
            <a:xfrm>
              <a:off x="17392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"/>
            <p:cNvSpPr/>
            <p:nvPr/>
          </p:nvSpPr>
          <p:spPr>
            <a:xfrm>
              <a:off x="17392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2"/>
            <p:cNvSpPr/>
            <p:nvPr/>
          </p:nvSpPr>
          <p:spPr>
            <a:xfrm>
              <a:off x="17392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2"/>
            <p:cNvSpPr/>
            <p:nvPr/>
          </p:nvSpPr>
          <p:spPr>
            <a:xfrm>
              <a:off x="17392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"/>
            <p:cNvSpPr/>
            <p:nvPr/>
          </p:nvSpPr>
          <p:spPr>
            <a:xfrm>
              <a:off x="17392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"/>
            <p:cNvSpPr/>
            <p:nvPr/>
          </p:nvSpPr>
          <p:spPr>
            <a:xfrm>
              <a:off x="17392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2"/>
            <p:cNvSpPr/>
            <p:nvPr/>
          </p:nvSpPr>
          <p:spPr>
            <a:xfrm>
              <a:off x="17392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2"/>
            <p:cNvSpPr/>
            <p:nvPr/>
          </p:nvSpPr>
          <p:spPr>
            <a:xfrm>
              <a:off x="17392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"/>
            <p:cNvSpPr/>
            <p:nvPr/>
          </p:nvSpPr>
          <p:spPr>
            <a:xfrm>
              <a:off x="17392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"/>
            <p:cNvSpPr/>
            <p:nvPr/>
          </p:nvSpPr>
          <p:spPr>
            <a:xfrm>
              <a:off x="18897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2"/>
            <p:cNvSpPr/>
            <p:nvPr/>
          </p:nvSpPr>
          <p:spPr>
            <a:xfrm>
              <a:off x="188975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2"/>
            <p:cNvSpPr/>
            <p:nvPr/>
          </p:nvSpPr>
          <p:spPr>
            <a:xfrm>
              <a:off x="188975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2"/>
            <p:cNvSpPr/>
            <p:nvPr/>
          </p:nvSpPr>
          <p:spPr>
            <a:xfrm>
              <a:off x="18897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2"/>
            <p:cNvSpPr/>
            <p:nvPr/>
          </p:nvSpPr>
          <p:spPr>
            <a:xfrm>
              <a:off x="18897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2"/>
            <p:cNvSpPr/>
            <p:nvPr/>
          </p:nvSpPr>
          <p:spPr>
            <a:xfrm>
              <a:off x="20402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2"/>
            <p:cNvSpPr/>
            <p:nvPr/>
          </p:nvSpPr>
          <p:spPr>
            <a:xfrm>
              <a:off x="20402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2"/>
            <p:cNvSpPr/>
            <p:nvPr/>
          </p:nvSpPr>
          <p:spPr>
            <a:xfrm>
              <a:off x="20402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2"/>
            <p:cNvSpPr/>
            <p:nvPr/>
          </p:nvSpPr>
          <p:spPr>
            <a:xfrm>
              <a:off x="21907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2"/>
            <p:cNvSpPr/>
            <p:nvPr/>
          </p:nvSpPr>
          <p:spPr>
            <a:xfrm>
              <a:off x="23413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2"/>
            <p:cNvSpPr/>
            <p:nvPr/>
          </p:nvSpPr>
          <p:spPr>
            <a:xfrm>
              <a:off x="2642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2"/>
            <p:cNvSpPr/>
            <p:nvPr/>
          </p:nvSpPr>
          <p:spPr>
            <a:xfrm>
              <a:off x="2642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2"/>
            <p:cNvSpPr/>
            <p:nvPr/>
          </p:nvSpPr>
          <p:spPr>
            <a:xfrm>
              <a:off x="32443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2" name="Google Shape;212;p2"/>
          <p:cNvGrpSpPr/>
          <p:nvPr/>
        </p:nvGrpSpPr>
        <p:grpSpPr>
          <a:xfrm rot="10800000">
            <a:off x="6367294" y="28698"/>
            <a:ext cx="2017554" cy="5086302"/>
            <a:chOff x="1588750" y="238125"/>
            <a:chExt cx="2078025" cy="5238750"/>
          </a:xfrm>
        </p:grpSpPr>
        <p:sp>
          <p:nvSpPr>
            <p:cNvPr id="213" name="Google Shape;213;p2"/>
            <p:cNvSpPr/>
            <p:nvPr/>
          </p:nvSpPr>
          <p:spPr>
            <a:xfrm>
              <a:off x="15887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2"/>
            <p:cNvSpPr/>
            <p:nvPr/>
          </p:nvSpPr>
          <p:spPr>
            <a:xfrm>
              <a:off x="15887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2"/>
            <p:cNvSpPr/>
            <p:nvPr/>
          </p:nvSpPr>
          <p:spPr>
            <a:xfrm>
              <a:off x="15887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2"/>
            <p:cNvSpPr/>
            <p:nvPr/>
          </p:nvSpPr>
          <p:spPr>
            <a:xfrm>
              <a:off x="15887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2"/>
            <p:cNvSpPr/>
            <p:nvPr/>
          </p:nvSpPr>
          <p:spPr>
            <a:xfrm>
              <a:off x="15887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2"/>
            <p:cNvSpPr/>
            <p:nvPr/>
          </p:nvSpPr>
          <p:spPr>
            <a:xfrm>
              <a:off x="15887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2"/>
            <p:cNvSpPr/>
            <p:nvPr/>
          </p:nvSpPr>
          <p:spPr>
            <a:xfrm>
              <a:off x="17392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2"/>
            <p:cNvSpPr/>
            <p:nvPr/>
          </p:nvSpPr>
          <p:spPr>
            <a:xfrm>
              <a:off x="17392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2"/>
            <p:cNvSpPr/>
            <p:nvPr/>
          </p:nvSpPr>
          <p:spPr>
            <a:xfrm>
              <a:off x="17392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2"/>
            <p:cNvSpPr/>
            <p:nvPr/>
          </p:nvSpPr>
          <p:spPr>
            <a:xfrm>
              <a:off x="17392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2"/>
            <p:cNvSpPr/>
            <p:nvPr/>
          </p:nvSpPr>
          <p:spPr>
            <a:xfrm>
              <a:off x="17392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2"/>
            <p:cNvSpPr/>
            <p:nvPr/>
          </p:nvSpPr>
          <p:spPr>
            <a:xfrm>
              <a:off x="17392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2"/>
            <p:cNvSpPr/>
            <p:nvPr/>
          </p:nvSpPr>
          <p:spPr>
            <a:xfrm>
              <a:off x="17392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2"/>
            <p:cNvSpPr/>
            <p:nvPr/>
          </p:nvSpPr>
          <p:spPr>
            <a:xfrm>
              <a:off x="188975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2"/>
            <p:cNvSpPr/>
            <p:nvPr/>
          </p:nvSpPr>
          <p:spPr>
            <a:xfrm>
              <a:off x="188975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2"/>
            <p:cNvSpPr/>
            <p:nvPr/>
          </p:nvSpPr>
          <p:spPr>
            <a:xfrm>
              <a:off x="188975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2"/>
            <p:cNvSpPr/>
            <p:nvPr/>
          </p:nvSpPr>
          <p:spPr>
            <a:xfrm>
              <a:off x="188975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2"/>
            <p:cNvSpPr/>
            <p:nvPr/>
          </p:nvSpPr>
          <p:spPr>
            <a:xfrm>
              <a:off x="18897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2"/>
            <p:cNvSpPr/>
            <p:nvPr/>
          </p:nvSpPr>
          <p:spPr>
            <a:xfrm>
              <a:off x="188975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2"/>
            <p:cNvSpPr/>
            <p:nvPr/>
          </p:nvSpPr>
          <p:spPr>
            <a:xfrm>
              <a:off x="188975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2"/>
            <p:cNvSpPr/>
            <p:nvPr/>
          </p:nvSpPr>
          <p:spPr>
            <a:xfrm>
              <a:off x="188975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2"/>
            <p:cNvSpPr/>
            <p:nvPr/>
          </p:nvSpPr>
          <p:spPr>
            <a:xfrm>
              <a:off x="188975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2"/>
            <p:cNvSpPr/>
            <p:nvPr/>
          </p:nvSpPr>
          <p:spPr>
            <a:xfrm>
              <a:off x="18897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2"/>
            <p:cNvSpPr/>
            <p:nvPr/>
          </p:nvSpPr>
          <p:spPr>
            <a:xfrm>
              <a:off x="188975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2"/>
            <p:cNvSpPr/>
            <p:nvPr/>
          </p:nvSpPr>
          <p:spPr>
            <a:xfrm>
              <a:off x="188975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2"/>
            <p:cNvSpPr/>
            <p:nvPr/>
          </p:nvSpPr>
          <p:spPr>
            <a:xfrm>
              <a:off x="188975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2"/>
            <p:cNvSpPr/>
            <p:nvPr/>
          </p:nvSpPr>
          <p:spPr>
            <a:xfrm>
              <a:off x="188975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2"/>
            <p:cNvSpPr/>
            <p:nvPr/>
          </p:nvSpPr>
          <p:spPr>
            <a:xfrm>
              <a:off x="188975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2"/>
            <p:cNvSpPr/>
            <p:nvPr/>
          </p:nvSpPr>
          <p:spPr>
            <a:xfrm>
              <a:off x="188975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2"/>
            <p:cNvSpPr/>
            <p:nvPr/>
          </p:nvSpPr>
          <p:spPr>
            <a:xfrm>
              <a:off x="18897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2"/>
            <p:cNvSpPr/>
            <p:nvPr/>
          </p:nvSpPr>
          <p:spPr>
            <a:xfrm>
              <a:off x="188975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2"/>
            <p:cNvSpPr/>
            <p:nvPr/>
          </p:nvSpPr>
          <p:spPr>
            <a:xfrm>
              <a:off x="188975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2"/>
            <p:cNvSpPr/>
            <p:nvPr/>
          </p:nvSpPr>
          <p:spPr>
            <a:xfrm>
              <a:off x="20402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2"/>
            <p:cNvSpPr/>
            <p:nvPr/>
          </p:nvSpPr>
          <p:spPr>
            <a:xfrm>
              <a:off x="20402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2"/>
            <p:cNvSpPr/>
            <p:nvPr/>
          </p:nvSpPr>
          <p:spPr>
            <a:xfrm>
              <a:off x="20402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2"/>
            <p:cNvSpPr/>
            <p:nvPr/>
          </p:nvSpPr>
          <p:spPr>
            <a:xfrm>
              <a:off x="20402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2"/>
            <p:cNvSpPr/>
            <p:nvPr/>
          </p:nvSpPr>
          <p:spPr>
            <a:xfrm>
              <a:off x="20402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2"/>
            <p:cNvSpPr/>
            <p:nvPr/>
          </p:nvSpPr>
          <p:spPr>
            <a:xfrm>
              <a:off x="20402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2"/>
            <p:cNvSpPr/>
            <p:nvPr/>
          </p:nvSpPr>
          <p:spPr>
            <a:xfrm>
              <a:off x="20402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2"/>
            <p:cNvSpPr/>
            <p:nvPr/>
          </p:nvSpPr>
          <p:spPr>
            <a:xfrm>
              <a:off x="20402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2"/>
            <p:cNvSpPr/>
            <p:nvPr/>
          </p:nvSpPr>
          <p:spPr>
            <a:xfrm>
              <a:off x="20402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2"/>
            <p:cNvSpPr/>
            <p:nvPr/>
          </p:nvSpPr>
          <p:spPr>
            <a:xfrm>
              <a:off x="20402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2"/>
            <p:cNvSpPr/>
            <p:nvPr/>
          </p:nvSpPr>
          <p:spPr>
            <a:xfrm>
              <a:off x="20402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2"/>
            <p:cNvSpPr/>
            <p:nvPr/>
          </p:nvSpPr>
          <p:spPr>
            <a:xfrm>
              <a:off x="20402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2"/>
            <p:cNvSpPr/>
            <p:nvPr/>
          </p:nvSpPr>
          <p:spPr>
            <a:xfrm>
              <a:off x="20402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2"/>
            <p:cNvSpPr/>
            <p:nvPr/>
          </p:nvSpPr>
          <p:spPr>
            <a:xfrm>
              <a:off x="20402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2"/>
            <p:cNvSpPr/>
            <p:nvPr/>
          </p:nvSpPr>
          <p:spPr>
            <a:xfrm>
              <a:off x="20402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2"/>
            <p:cNvSpPr/>
            <p:nvPr/>
          </p:nvSpPr>
          <p:spPr>
            <a:xfrm>
              <a:off x="20402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2"/>
            <p:cNvSpPr/>
            <p:nvPr/>
          </p:nvSpPr>
          <p:spPr>
            <a:xfrm>
              <a:off x="20402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2"/>
            <p:cNvSpPr/>
            <p:nvPr/>
          </p:nvSpPr>
          <p:spPr>
            <a:xfrm>
              <a:off x="20402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2"/>
            <p:cNvSpPr/>
            <p:nvPr/>
          </p:nvSpPr>
          <p:spPr>
            <a:xfrm>
              <a:off x="20402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2"/>
            <p:cNvSpPr/>
            <p:nvPr/>
          </p:nvSpPr>
          <p:spPr>
            <a:xfrm>
              <a:off x="2190775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2"/>
            <p:cNvSpPr/>
            <p:nvPr/>
          </p:nvSpPr>
          <p:spPr>
            <a:xfrm>
              <a:off x="2190775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2"/>
            <p:cNvSpPr/>
            <p:nvPr/>
          </p:nvSpPr>
          <p:spPr>
            <a:xfrm>
              <a:off x="2190775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2"/>
            <p:cNvSpPr/>
            <p:nvPr/>
          </p:nvSpPr>
          <p:spPr>
            <a:xfrm>
              <a:off x="2190775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2"/>
            <p:cNvSpPr/>
            <p:nvPr/>
          </p:nvSpPr>
          <p:spPr>
            <a:xfrm>
              <a:off x="21907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2"/>
            <p:cNvSpPr/>
            <p:nvPr/>
          </p:nvSpPr>
          <p:spPr>
            <a:xfrm>
              <a:off x="21907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2"/>
            <p:cNvSpPr/>
            <p:nvPr/>
          </p:nvSpPr>
          <p:spPr>
            <a:xfrm>
              <a:off x="2190775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2"/>
            <p:cNvSpPr/>
            <p:nvPr/>
          </p:nvSpPr>
          <p:spPr>
            <a:xfrm>
              <a:off x="2190775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2"/>
            <p:cNvSpPr/>
            <p:nvPr/>
          </p:nvSpPr>
          <p:spPr>
            <a:xfrm>
              <a:off x="21907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2"/>
            <p:cNvSpPr/>
            <p:nvPr/>
          </p:nvSpPr>
          <p:spPr>
            <a:xfrm>
              <a:off x="2190775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2"/>
            <p:cNvSpPr/>
            <p:nvPr/>
          </p:nvSpPr>
          <p:spPr>
            <a:xfrm>
              <a:off x="21907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2"/>
            <p:cNvSpPr/>
            <p:nvPr/>
          </p:nvSpPr>
          <p:spPr>
            <a:xfrm>
              <a:off x="2190775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2"/>
            <p:cNvSpPr/>
            <p:nvPr/>
          </p:nvSpPr>
          <p:spPr>
            <a:xfrm>
              <a:off x="21907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2"/>
            <p:cNvSpPr/>
            <p:nvPr/>
          </p:nvSpPr>
          <p:spPr>
            <a:xfrm>
              <a:off x="21907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2"/>
            <p:cNvSpPr/>
            <p:nvPr/>
          </p:nvSpPr>
          <p:spPr>
            <a:xfrm>
              <a:off x="21907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2"/>
            <p:cNvSpPr/>
            <p:nvPr/>
          </p:nvSpPr>
          <p:spPr>
            <a:xfrm>
              <a:off x="2190775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2"/>
            <p:cNvSpPr/>
            <p:nvPr/>
          </p:nvSpPr>
          <p:spPr>
            <a:xfrm>
              <a:off x="21907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2"/>
            <p:cNvSpPr/>
            <p:nvPr/>
          </p:nvSpPr>
          <p:spPr>
            <a:xfrm>
              <a:off x="21907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2"/>
            <p:cNvSpPr/>
            <p:nvPr/>
          </p:nvSpPr>
          <p:spPr>
            <a:xfrm>
              <a:off x="2190775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2"/>
            <p:cNvSpPr/>
            <p:nvPr/>
          </p:nvSpPr>
          <p:spPr>
            <a:xfrm>
              <a:off x="21907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2"/>
            <p:cNvSpPr/>
            <p:nvPr/>
          </p:nvSpPr>
          <p:spPr>
            <a:xfrm>
              <a:off x="2190775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2"/>
            <p:cNvSpPr/>
            <p:nvPr/>
          </p:nvSpPr>
          <p:spPr>
            <a:xfrm>
              <a:off x="2190775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2"/>
            <p:cNvSpPr/>
            <p:nvPr/>
          </p:nvSpPr>
          <p:spPr>
            <a:xfrm>
              <a:off x="21907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2"/>
            <p:cNvSpPr/>
            <p:nvPr/>
          </p:nvSpPr>
          <p:spPr>
            <a:xfrm>
              <a:off x="21907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2"/>
            <p:cNvSpPr/>
            <p:nvPr/>
          </p:nvSpPr>
          <p:spPr>
            <a:xfrm>
              <a:off x="2190775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2"/>
            <p:cNvSpPr/>
            <p:nvPr/>
          </p:nvSpPr>
          <p:spPr>
            <a:xfrm>
              <a:off x="23413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2"/>
            <p:cNvSpPr/>
            <p:nvPr/>
          </p:nvSpPr>
          <p:spPr>
            <a:xfrm>
              <a:off x="23413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2"/>
            <p:cNvSpPr/>
            <p:nvPr/>
          </p:nvSpPr>
          <p:spPr>
            <a:xfrm>
              <a:off x="23413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2"/>
            <p:cNvSpPr/>
            <p:nvPr/>
          </p:nvSpPr>
          <p:spPr>
            <a:xfrm>
              <a:off x="23413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2"/>
            <p:cNvSpPr/>
            <p:nvPr/>
          </p:nvSpPr>
          <p:spPr>
            <a:xfrm>
              <a:off x="23413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2"/>
            <p:cNvSpPr/>
            <p:nvPr/>
          </p:nvSpPr>
          <p:spPr>
            <a:xfrm>
              <a:off x="23413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2"/>
            <p:cNvSpPr/>
            <p:nvPr/>
          </p:nvSpPr>
          <p:spPr>
            <a:xfrm>
              <a:off x="23413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2"/>
            <p:cNvSpPr/>
            <p:nvPr/>
          </p:nvSpPr>
          <p:spPr>
            <a:xfrm>
              <a:off x="23413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2"/>
            <p:cNvSpPr/>
            <p:nvPr/>
          </p:nvSpPr>
          <p:spPr>
            <a:xfrm>
              <a:off x="23413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2"/>
            <p:cNvSpPr/>
            <p:nvPr/>
          </p:nvSpPr>
          <p:spPr>
            <a:xfrm>
              <a:off x="23413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2"/>
            <p:cNvSpPr/>
            <p:nvPr/>
          </p:nvSpPr>
          <p:spPr>
            <a:xfrm>
              <a:off x="23413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2"/>
            <p:cNvSpPr/>
            <p:nvPr/>
          </p:nvSpPr>
          <p:spPr>
            <a:xfrm>
              <a:off x="23413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2"/>
            <p:cNvSpPr/>
            <p:nvPr/>
          </p:nvSpPr>
          <p:spPr>
            <a:xfrm>
              <a:off x="23413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2"/>
            <p:cNvSpPr/>
            <p:nvPr/>
          </p:nvSpPr>
          <p:spPr>
            <a:xfrm>
              <a:off x="23413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2"/>
            <p:cNvSpPr/>
            <p:nvPr/>
          </p:nvSpPr>
          <p:spPr>
            <a:xfrm>
              <a:off x="23413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2"/>
            <p:cNvSpPr/>
            <p:nvPr/>
          </p:nvSpPr>
          <p:spPr>
            <a:xfrm>
              <a:off x="23413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2"/>
            <p:cNvSpPr/>
            <p:nvPr/>
          </p:nvSpPr>
          <p:spPr>
            <a:xfrm>
              <a:off x="23413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2"/>
            <p:cNvSpPr/>
            <p:nvPr/>
          </p:nvSpPr>
          <p:spPr>
            <a:xfrm>
              <a:off x="23413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2"/>
            <p:cNvSpPr/>
            <p:nvPr/>
          </p:nvSpPr>
          <p:spPr>
            <a:xfrm>
              <a:off x="23413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2"/>
            <p:cNvSpPr/>
            <p:nvPr/>
          </p:nvSpPr>
          <p:spPr>
            <a:xfrm>
              <a:off x="23413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2"/>
            <p:cNvSpPr/>
            <p:nvPr/>
          </p:nvSpPr>
          <p:spPr>
            <a:xfrm>
              <a:off x="23413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2"/>
            <p:cNvSpPr/>
            <p:nvPr/>
          </p:nvSpPr>
          <p:spPr>
            <a:xfrm>
              <a:off x="23413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2"/>
            <p:cNvSpPr/>
            <p:nvPr/>
          </p:nvSpPr>
          <p:spPr>
            <a:xfrm>
              <a:off x="23413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2"/>
            <p:cNvSpPr/>
            <p:nvPr/>
          </p:nvSpPr>
          <p:spPr>
            <a:xfrm>
              <a:off x="23413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2"/>
            <p:cNvSpPr/>
            <p:nvPr/>
          </p:nvSpPr>
          <p:spPr>
            <a:xfrm>
              <a:off x="23413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2"/>
            <p:cNvSpPr/>
            <p:nvPr/>
          </p:nvSpPr>
          <p:spPr>
            <a:xfrm>
              <a:off x="23413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2"/>
            <p:cNvSpPr/>
            <p:nvPr/>
          </p:nvSpPr>
          <p:spPr>
            <a:xfrm>
              <a:off x="24918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2"/>
            <p:cNvSpPr/>
            <p:nvPr/>
          </p:nvSpPr>
          <p:spPr>
            <a:xfrm>
              <a:off x="24918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2"/>
            <p:cNvSpPr/>
            <p:nvPr/>
          </p:nvSpPr>
          <p:spPr>
            <a:xfrm>
              <a:off x="24918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2"/>
            <p:cNvSpPr/>
            <p:nvPr/>
          </p:nvSpPr>
          <p:spPr>
            <a:xfrm>
              <a:off x="24918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2"/>
            <p:cNvSpPr/>
            <p:nvPr/>
          </p:nvSpPr>
          <p:spPr>
            <a:xfrm>
              <a:off x="24918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2"/>
            <p:cNvSpPr/>
            <p:nvPr/>
          </p:nvSpPr>
          <p:spPr>
            <a:xfrm>
              <a:off x="24918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2"/>
            <p:cNvSpPr/>
            <p:nvPr/>
          </p:nvSpPr>
          <p:spPr>
            <a:xfrm>
              <a:off x="24918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2"/>
            <p:cNvSpPr/>
            <p:nvPr/>
          </p:nvSpPr>
          <p:spPr>
            <a:xfrm>
              <a:off x="24918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2"/>
            <p:cNvSpPr/>
            <p:nvPr/>
          </p:nvSpPr>
          <p:spPr>
            <a:xfrm>
              <a:off x="24918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2"/>
            <p:cNvSpPr/>
            <p:nvPr/>
          </p:nvSpPr>
          <p:spPr>
            <a:xfrm>
              <a:off x="24918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2"/>
            <p:cNvSpPr/>
            <p:nvPr/>
          </p:nvSpPr>
          <p:spPr>
            <a:xfrm>
              <a:off x="24918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2"/>
            <p:cNvSpPr/>
            <p:nvPr/>
          </p:nvSpPr>
          <p:spPr>
            <a:xfrm>
              <a:off x="24918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2"/>
            <p:cNvSpPr/>
            <p:nvPr/>
          </p:nvSpPr>
          <p:spPr>
            <a:xfrm>
              <a:off x="24918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2"/>
            <p:cNvSpPr/>
            <p:nvPr/>
          </p:nvSpPr>
          <p:spPr>
            <a:xfrm>
              <a:off x="24918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2"/>
            <p:cNvSpPr/>
            <p:nvPr/>
          </p:nvSpPr>
          <p:spPr>
            <a:xfrm>
              <a:off x="24918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2"/>
            <p:cNvSpPr/>
            <p:nvPr/>
          </p:nvSpPr>
          <p:spPr>
            <a:xfrm>
              <a:off x="24918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2"/>
            <p:cNvSpPr/>
            <p:nvPr/>
          </p:nvSpPr>
          <p:spPr>
            <a:xfrm>
              <a:off x="24918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2"/>
            <p:cNvSpPr/>
            <p:nvPr/>
          </p:nvSpPr>
          <p:spPr>
            <a:xfrm>
              <a:off x="24918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2"/>
            <p:cNvSpPr/>
            <p:nvPr/>
          </p:nvSpPr>
          <p:spPr>
            <a:xfrm>
              <a:off x="24918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2"/>
            <p:cNvSpPr/>
            <p:nvPr/>
          </p:nvSpPr>
          <p:spPr>
            <a:xfrm>
              <a:off x="24918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2"/>
            <p:cNvSpPr/>
            <p:nvPr/>
          </p:nvSpPr>
          <p:spPr>
            <a:xfrm>
              <a:off x="24918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2"/>
            <p:cNvSpPr/>
            <p:nvPr/>
          </p:nvSpPr>
          <p:spPr>
            <a:xfrm>
              <a:off x="24918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2"/>
            <p:cNvSpPr/>
            <p:nvPr/>
          </p:nvSpPr>
          <p:spPr>
            <a:xfrm>
              <a:off x="24918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2"/>
            <p:cNvSpPr/>
            <p:nvPr/>
          </p:nvSpPr>
          <p:spPr>
            <a:xfrm>
              <a:off x="24918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2"/>
            <p:cNvSpPr/>
            <p:nvPr/>
          </p:nvSpPr>
          <p:spPr>
            <a:xfrm>
              <a:off x="24918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2"/>
            <p:cNvSpPr/>
            <p:nvPr/>
          </p:nvSpPr>
          <p:spPr>
            <a:xfrm>
              <a:off x="2642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2"/>
            <p:cNvSpPr/>
            <p:nvPr/>
          </p:nvSpPr>
          <p:spPr>
            <a:xfrm>
              <a:off x="2642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2"/>
            <p:cNvSpPr/>
            <p:nvPr/>
          </p:nvSpPr>
          <p:spPr>
            <a:xfrm>
              <a:off x="2642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2"/>
            <p:cNvSpPr/>
            <p:nvPr/>
          </p:nvSpPr>
          <p:spPr>
            <a:xfrm>
              <a:off x="2642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2"/>
            <p:cNvSpPr/>
            <p:nvPr/>
          </p:nvSpPr>
          <p:spPr>
            <a:xfrm>
              <a:off x="2642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2"/>
            <p:cNvSpPr/>
            <p:nvPr/>
          </p:nvSpPr>
          <p:spPr>
            <a:xfrm>
              <a:off x="2642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2"/>
            <p:cNvSpPr/>
            <p:nvPr/>
          </p:nvSpPr>
          <p:spPr>
            <a:xfrm>
              <a:off x="2642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2"/>
            <p:cNvSpPr/>
            <p:nvPr/>
          </p:nvSpPr>
          <p:spPr>
            <a:xfrm>
              <a:off x="2642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2"/>
            <p:cNvSpPr/>
            <p:nvPr/>
          </p:nvSpPr>
          <p:spPr>
            <a:xfrm>
              <a:off x="2642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2"/>
            <p:cNvSpPr/>
            <p:nvPr/>
          </p:nvSpPr>
          <p:spPr>
            <a:xfrm>
              <a:off x="2642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2"/>
            <p:cNvSpPr/>
            <p:nvPr/>
          </p:nvSpPr>
          <p:spPr>
            <a:xfrm>
              <a:off x="2642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2"/>
            <p:cNvSpPr/>
            <p:nvPr/>
          </p:nvSpPr>
          <p:spPr>
            <a:xfrm>
              <a:off x="2642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2"/>
            <p:cNvSpPr/>
            <p:nvPr/>
          </p:nvSpPr>
          <p:spPr>
            <a:xfrm>
              <a:off x="2642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2"/>
            <p:cNvSpPr/>
            <p:nvPr/>
          </p:nvSpPr>
          <p:spPr>
            <a:xfrm>
              <a:off x="2642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2"/>
            <p:cNvSpPr/>
            <p:nvPr/>
          </p:nvSpPr>
          <p:spPr>
            <a:xfrm>
              <a:off x="2642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2"/>
            <p:cNvSpPr/>
            <p:nvPr/>
          </p:nvSpPr>
          <p:spPr>
            <a:xfrm>
              <a:off x="2642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2"/>
            <p:cNvSpPr/>
            <p:nvPr/>
          </p:nvSpPr>
          <p:spPr>
            <a:xfrm>
              <a:off x="2642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2"/>
            <p:cNvSpPr/>
            <p:nvPr/>
          </p:nvSpPr>
          <p:spPr>
            <a:xfrm>
              <a:off x="2642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2"/>
            <p:cNvSpPr/>
            <p:nvPr/>
          </p:nvSpPr>
          <p:spPr>
            <a:xfrm>
              <a:off x="2642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2"/>
            <p:cNvSpPr/>
            <p:nvPr/>
          </p:nvSpPr>
          <p:spPr>
            <a:xfrm>
              <a:off x="2642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2"/>
            <p:cNvSpPr/>
            <p:nvPr/>
          </p:nvSpPr>
          <p:spPr>
            <a:xfrm>
              <a:off x="2792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2"/>
            <p:cNvSpPr/>
            <p:nvPr/>
          </p:nvSpPr>
          <p:spPr>
            <a:xfrm>
              <a:off x="2792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2"/>
            <p:cNvSpPr/>
            <p:nvPr/>
          </p:nvSpPr>
          <p:spPr>
            <a:xfrm>
              <a:off x="2792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2"/>
            <p:cNvSpPr/>
            <p:nvPr/>
          </p:nvSpPr>
          <p:spPr>
            <a:xfrm>
              <a:off x="2792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2"/>
            <p:cNvSpPr/>
            <p:nvPr/>
          </p:nvSpPr>
          <p:spPr>
            <a:xfrm>
              <a:off x="2792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2"/>
            <p:cNvSpPr/>
            <p:nvPr/>
          </p:nvSpPr>
          <p:spPr>
            <a:xfrm>
              <a:off x="2792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2"/>
            <p:cNvSpPr/>
            <p:nvPr/>
          </p:nvSpPr>
          <p:spPr>
            <a:xfrm>
              <a:off x="2792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2"/>
            <p:cNvSpPr/>
            <p:nvPr/>
          </p:nvSpPr>
          <p:spPr>
            <a:xfrm>
              <a:off x="2792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2"/>
            <p:cNvSpPr/>
            <p:nvPr/>
          </p:nvSpPr>
          <p:spPr>
            <a:xfrm>
              <a:off x="2792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2"/>
            <p:cNvSpPr/>
            <p:nvPr/>
          </p:nvSpPr>
          <p:spPr>
            <a:xfrm>
              <a:off x="2792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2"/>
            <p:cNvSpPr/>
            <p:nvPr/>
          </p:nvSpPr>
          <p:spPr>
            <a:xfrm>
              <a:off x="2792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2"/>
            <p:cNvSpPr/>
            <p:nvPr/>
          </p:nvSpPr>
          <p:spPr>
            <a:xfrm>
              <a:off x="2792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2"/>
            <p:cNvSpPr/>
            <p:nvPr/>
          </p:nvSpPr>
          <p:spPr>
            <a:xfrm>
              <a:off x="2792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2"/>
            <p:cNvSpPr/>
            <p:nvPr/>
          </p:nvSpPr>
          <p:spPr>
            <a:xfrm>
              <a:off x="2792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2"/>
            <p:cNvSpPr/>
            <p:nvPr/>
          </p:nvSpPr>
          <p:spPr>
            <a:xfrm>
              <a:off x="2792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2"/>
            <p:cNvSpPr/>
            <p:nvPr/>
          </p:nvSpPr>
          <p:spPr>
            <a:xfrm>
              <a:off x="2792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2"/>
            <p:cNvSpPr/>
            <p:nvPr/>
          </p:nvSpPr>
          <p:spPr>
            <a:xfrm>
              <a:off x="2792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2"/>
            <p:cNvSpPr/>
            <p:nvPr/>
          </p:nvSpPr>
          <p:spPr>
            <a:xfrm>
              <a:off x="2792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2"/>
            <p:cNvSpPr/>
            <p:nvPr/>
          </p:nvSpPr>
          <p:spPr>
            <a:xfrm>
              <a:off x="294332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2"/>
            <p:cNvSpPr/>
            <p:nvPr/>
          </p:nvSpPr>
          <p:spPr>
            <a:xfrm>
              <a:off x="294332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2"/>
            <p:cNvSpPr/>
            <p:nvPr/>
          </p:nvSpPr>
          <p:spPr>
            <a:xfrm>
              <a:off x="294332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2"/>
            <p:cNvSpPr/>
            <p:nvPr/>
          </p:nvSpPr>
          <p:spPr>
            <a:xfrm>
              <a:off x="294332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2"/>
            <p:cNvSpPr/>
            <p:nvPr/>
          </p:nvSpPr>
          <p:spPr>
            <a:xfrm>
              <a:off x="294332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2"/>
            <p:cNvSpPr/>
            <p:nvPr/>
          </p:nvSpPr>
          <p:spPr>
            <a:xfrm>
              <a:off x="294332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2"/>
            <p:cNvSpPr/>
            <p:nvPr/>
          </p:nvSpPr>
          <p:spPr>
            <a:xfrm>
              <a:off x="294332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2"/>
            <p:cNvSpPr/>
            <p:nvPr/>
          </p:nvSpPr>
          <p:spPr>
            <a:xfrm>
              <a:off x="294332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2"/>
            <p:cNvSpPr/>
            <p:nvPr/>
          </p:nvSpPr>
          <p:spPr>
            <a:xfrm>
              <a:off x="294332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2"/>
            <p:cNvSpPr/>
            <p:nvPr/>
          </p:nvSpPr>
          <p:spPr>
            <a:xfrm>
              <a:off x="294332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2"/>
            <p:cNvSpPr/>
            <p:nvPr/>
          </p:nvSpPr>
          <p:spPr>
            <a:xfrm>
              <a:off x="294332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2"/>
            <p:cNvSpPr/>
            <p:nvPr/>
          </p:nvSpPr>
          <p:spPr>
            <a:xfrm>
              <a:off x="294332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2"/>
            <p:cNvSpPr/>
            <p:nvPr/>
          </p:nvSpPr>
          <p:spPr>
            <a:xfrm>
              <a:off x="294332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2"/>
            <p:cNvSpPr/>
            <p:nvPr/>
          </p:nvSpPr>
          <p:spPr>
            <a:xfrm>
              <a:off x="294332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2"/>
            <p:cNvSpPr/>
            <p:nvPr/>
          </p:nvSpPr>
          <p:spPr>
            <a:xfrm>
              <a:off x="294332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2"/>
            <p:cNvSpPr/>
            <p:nvPr/>
          </p:nvSpPr>
          <p:spPr>
            <a:xfrm>
              <a:off x="294332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2"/>
            <p:cNvSpPr/>
            <p:nvPr/>
          </p:nvSpPr>
          <p:spPr>
            <a:xfrm>
              <a:off x="294332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2"/>
            <p:cNvSpPr/>
            <p:nvPr/>
          </p:nvSpPr>
          <p:spPr>
            <a:xfrm>
              <a:off x="294332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2"/>
            <p:cNvSpPr/>
            <p:nvPr/>
          </p:nvSpPr>
          <p:spPr>
            <a:xfrm>
              <a:off x="3093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2"/>
            <p:cNvSpPr/>
            <p:nvPr/>
          </p:nvSpPr>
          <p:spPr>
            <a:xfrm>
              <a:off x="3093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2"/>
            <p:cNvSpPr/>
            <p:nvPr/>
          </p:nvSpPr>
          <p:spPr>
            <a:xfrm>
              <a:off x="3093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2"/>
            <p:cNvSpPr/>
            <p:nvPr/>
          </p:nvSpPr>
          <p:spPr>
            <a:xfrm>
              <a:off x="3093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2"/>
            <p:cNvSpPr/>
            <p:nvPr/>
          </p:nvSpPr>
          <p:spPr>
            <a:xfrm>
              <a:off x="3093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2"/>
            <p:cNvSpPr/>
            <p:nvPr/>
          </p:nvSpPr>
          <p:spPr>
            <a:xfrm>
              <a:off x="3093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2"/>
            <p:cNvSpPr/>
            <p:nvPr/>
          </p:nvSpPr>
          <p:spPr>
            <a:xfrm>
              <a:off x="3093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2"/>
            <p:cNvSpPr/>
            <p:nvPr/>
          </p:nvSpPr>
          <p:spPr>
            <a:xfrm>
              <a:off x="3093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2"/>
            <p:cNvSpPr/>
            <p:nvPr/>
          </p:nvSpPr>
          <p:spPr>
            <a:xfrm>
              <a:off x="3093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2"/>
            <p:cNvSpPr/>
            <p:nvPr/>
          </p:nvSpPr>
          <p:spPr>
            <a:xfrm>
              <a:off x="32443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2"/>
            <p:cNvSpPr/>
            <p:nvPr/>
          </p:nvSpPr>
          <p:spPr>
            <a:xfrm>
              <a:off x="32443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2"/>
            <p:cNvSpPr/>
            <p:nvPr/>
          </p:nvSpPr>
          <p:spPr>
            <a:xfrm>
              <a:off x="32443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2"/>
            <p:cNvSpPr/>
            <p:nvPr/>
          </p:nvSpPr>
          <p:spPr>
            <a:xfrm>
              <a:off x="32443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2"/>
            <p:cNvSpPr/>
            <p:nvPr/>
          </p:nvSpPr>
          <p:spPr>
            <a:xfrm>
              <a:off x="32443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2"/>
            <p:cNvSpPr/>
            <p:nvPr/>
          </p:nvSpPr>
          <p:spPr>
            <a:xfrm>
              <a:off x="32443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2"/>
            <p:cNvSpPr/>
            <p:nvPr/>
          </p:nvSpPr>
          <p:spPr>
            <a:xfrm>
              <a:off x="32443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2"/>
            <p:cNvSpPr/>
            <p:nvPr/>
          </p:nvSpPr>
          <p:spPr>
            <a:xfrm>
              <a:off x="32443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2"/>
            <p:cNvSpPr/>
            <p:nvPr/>
          </p:nvSpPr>
          <p:spPr>
            <a:xfrm>
              <a:off x="3394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2"/>
            <p:cNvSpPr/>
            <p:nvPr/>
          </p:nvSpPr>
          <p:spPr>
            <a:xfrm>
              <a:off x="3394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2"/>
            <p:cNvSpPr/>
            <p:nvPr/>
          </p:nvSpPr>
          <p:spPr>
            <a:xfrm>
              <a:off x="3394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2"/>
            <p:cNvSpPr/>
            <p:nvPr/>
          </p:nvSpPr>
          <p:spPr>
            <a:xfrm>
              <a:off x="33948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2"/>
            <p:cNvSpPr/>
            <p:nvPr/>
          </p:nvSpPr>
          <p:spPr>
            <a:xfrm>
              <a:off x="3394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2"/>
            <p:cNvSpPr/>
            <p:nvPr/>
          </p:nvSpPr>
          <p:spPr>
            <a:xfrm>
              <a:off x="3394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2"/>
            <p:cNvSpPr/>
            <p:nvPr/>
          </p:nvSpPr>
          <p:spPr>
            <a:xfrm>
              <a:off x="3545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2"/>
            <p:cNvSpPr/>
            <p:nvPr/>
          </p:nvSpPr>
          <p:spPr>
            <a:xfrm>
              <a:off x="3545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2"/>
            <p:cNvSpPr/>
            <p:nvPr/>
          </p:nvSpPr>
          <p:spPr>
            <a:xfrm>
              <a:off x="3545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2" name="Google Shape;422;p2"/>
          <p:cNvGrpSpPr/>
          <p:nvPr/>
        </p:nvGrpSpPr>
        <p:grpSpPr>
          <a:xfrm rot="10800000">
            <a:off x="6367294" y="28698"/>
            <a:ext cx="2309820" cy="5086302"/>
            <a:chOff x="1287725" y="238125"/>
            <a:chExt cx="2379050" cy="5238750"/>
          </a:xfrm>
        </p:grpSpPr>
        <p:sp>
          <p:nvSpPr>
            <p:cNvPr id="423" name="Google Shape;423;p2"/>
            <p:cNvSpPr/>
            <p:nvPr/>
          </p:nvSpPr>
          <p:spPr>
            <a:xfrm>
              <a:off x="12877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2"/>
            <p:cNvSpPr/>
            <p:nvPr/>
          </p:nvSpPr>
          <p:spPr>
            <a:xfrm>
              <a:off x="12877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2"/>
            <p:cNvSpPr/>
            <p:nvPr/>
          </p:nvSpPr>
          <p:spPr>
            <a:xfrm>
              <a:off x="12877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2"/>
            <p:cNvSpPr/>
            <p:nvPr/>
          </p:nvSpPr>
          <p:spPr>
            <a:xfrm>
              <a:off x="12877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2"/>
            <p:cNvSpPr/>
            <p:nvPr/>
          </p:nvSpPr>
          <p:spPr>
            <a:xfrm>
              <a:off x="12877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2"/>
            <p:cNvSpPr/>
            <p:nvPr/>
          </p:nvSpPr>
          <p:spPr>
            <a:xfrm>
              <a:off x="12877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2"/>
            <p:cNvSpPr/>
            <p:nvPr/>
          </p:nvSpPr>
          <p:spPr>
            <a:xfrm>
              <a:off x="12877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2"/>
            <p:cNvSpPr/>
            <p:nvPr/>
          </p:nvSpPr>
          <p:spPr>
            <a:xfrm>
              <a:off x="12877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2"/>
            <p:cNvSpPr/>
            <p:nvPr/>
          </p:nvSpPr>
          <p:spPr>
            <a:xfrm>
              <a:off x="12877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2"/>
            <p:cNvSpPr/>
            <p:nvPr/>
          </p:nvSpPr>
          <p:spPr>
            <a:xfrm>
              <a:off x="12877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2"/>
            <p:cNvSpPr/>
            <p:nvPr/>
          </p:nvSpPr>
          <p:spPr>
            <a:xfrm>
              <a:off x="12877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2"/>
            <p:cNvSpPr/>
            <p:nvPr/>
          </p:nvSpPr>
          <p:spPr>
            <a:xfrm>
              <a:off x="12877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2"/>
            <p:cNvSpPr/>
            <p:nvPr/>
          </p:nvSpPr>
          <p:spPr>
            <a:xfrm>
              <a:off x="12877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2"/>
            <p:cNvSpPr/>
            <p:nvPr/>
          </p:nvSpPr>
          <p:spPr>
            <a:xfrm>
              <a:off x="12877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2"/>
            <p:cNvSpPr/>
            <p:nvPr/>
          </p:nvSpPr>
          <p:spPr>
            <a:xfrm>
              <a:off x="12877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2"/>
            <p:cNvSpPr/>
            <p:nvPr/>
          </p:nvSpPr>
          <p:spPr>
            <a:xfrm>
              <a:off x="14382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2"/>
            <p:cNvSpPr/>
            <p:nvPr/>
          </p:nvSpPr>
          <p:spPr>
            <a:xfrm>
              <a:off x="14382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2"/>
            <p:cNvSpPr/>
            <p:nvPr/>
          </p:nvSpPr>
          <p:spPr>
            <a:xfrm>
              <a:off x="14382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2"/>
            <p:cNvSpPr/>
            <p:nvPr/>
          </p:nvSpPr>
          <p:spPr>
            <a:xfrm>
              <a:off x="14382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2"/>
            <p:cNvSpPr/>
            <p:nvPr/>
          </p:nvSpPr>
          <p:spPr>
            <a:xfrm>
              <a:off x="15887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2"/>
            <p:cNvSpPr/>
            <p:nvPr/>
          </p:nvSpPr>
          <p:spPr>
            <a:xfrm>
              <a:off x="15887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2"/>
            <p:cNvSpPr/>
            <p:nvPr/>
          </p:nvSpPr>
          <p:spPr>
            <a:xfrm>
              <a:off x="15887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2"/>
            <p:cNvSpPr/>
            <p:nvPr/>
          </p:nvSpPr>
          <p:spPr>
            <a:xfrm>
              <a:off x="15887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2"/>
            <p:cNvSpPr/>
            <p:nvPr/>
          </p:nvSpPr>
          <p:spPr>
            <a:xfrm>
              <a:off x="15887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2"/>
            <p:cNvSpPr/>
            <p:nvPr/>
          </p:nvSpPr>
          <p:spPr>
            <a:xfrm>
              <a:off x="15887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2"/>
            <p:cNvSpPr/>
            <p:nvPr/>
          </p:nvSpPr>
          <p:spPr>
            <a:xfrm>
              <a:off x="15887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2"/>
            <p:cNvSpPr/>
            <p:nvPr/>
          </p:nvSpPr>
          <p:spPr>
            <a:xfrm>
              <a:off x="15887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2"/>
            <p:cNvSpPr/>
            <p:nvPr/>
          </p:nvSpPr>
          <p:spPr>
            <a:xfrm>
              <a:off x="15887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2"/>
            <p:cNvSpPr/>
            <p:nvPr/>
          </p:nvSpPr>
          <p:spPr>
            <a:xfrm>
              <a:off x="15887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2"/>
            <p:cNvSpPr/>
            <p:nvPr/>
          </p:nvSpPr>
          <p:spPr>
            <a:xfrm>
              <a:off x="17392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2"/>
            <p:cNvSpPr/>
            <p:nvPr/>
          </p:nvSpPr>
          <p:spPr>
            <a:xfrm>
              <a:off x="17392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2"/>
            <p:cNvSpPr/>
            <p:nvPr/>
          </p:nvSpPr>
          <p:spPr>
            <a:xfrm>
              <a:off x="17392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2"/>
            <p:cNvSpPr/>
            <p:nvPr/>
          </p:nvSpPr>
          <p:spPr>
            <a:xfrm>
              <a:off x="17392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2"/>
            <p:cNvSpPr/>
            <p:nvPr/>
          </p:nvSpPr>
          <p:spPr>
            <a:xfrm>
              <a:off x="17392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2"/>
            <p:cNvSpPr/>
            <p:nvPr/>
          </p:nvSpPr>
          <p:spPr>
            <a:xfrm>
              <a:off x="17392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2"/>
            <p:cNvSpPr/>
            <p:nvPr/>
          </p:nvSpPr>
          <p:spPr>
            <a:xfrm>
              <a:off x="17392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2"/>
            <p:cNvSpPr/>
            <p:nvPr/>
          </p:nvSpPr>
          <p:spPr>
            <a:xfrm>
              <a:off x="17392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2"/>
            <p:cNvSpPr/>
            <p:nvPr/>
          </p:nvSpPr>
          <p:spPr>
            <a:xfrm>
              <a:off x="17392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2"/>
            <p:cNvSpPr/>
            <p:nvPr/>
          </p:nvSpPr>
          <p:spPr>
            <a:xfrm>
              <a:off x="17392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2"/>
            <p:cNvSpPr/>
            <p:nvPr/>
          </p:nvSpPr>
          <p:spPr>
            <a:xfrm>
              <a:off x="17392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2"/>
            <p:cNvSpPr/>
            <p:nvPr/>
          </p:nvSpPr>
          <p:spPr>
            <a:xfrm>
              <a:off x="17392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2"/>
            <p:cNvSpPr/>
            <p:nvPr/>
          </p:nvSpPr>
          <p:spPr>
            <a:xfrm>
              <a:off x="17392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2"/>
            <p:cNvSpPr/>
            <p:nvPr/>
          </p:nvSpPr>
          <p:spPr>
            <a:xfrm>
              <a:off x="17392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2"/>
            <p:cNvSpPr/>
            <p:nvPr/>
          </p:nvSpPr>
          <p:spPr>
            <a:xfrm>
              <a:off x="17392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2"/>
            <p:cNvSpPr/>
            <p:nvPr/>
          </p:nvSpPr>
          <p:spPr>
            <a:xfrm>
              <a:off x="17392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2"/>
            <p:cNvSpPr/>
            <p:nvPr/>
          </p:nvSpPr>
          <p:spPr>
            <a:xfrm>
              <a:off x="17392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2"/>
            <p:cNvSpPr/>
            <p:nvPr/>
          </p:nvSpPr>
          <p:spPr>
            <a:xfrm>
              <a:off x="188975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2"/>
            <p:cNvSpPr/>
            <p:nvPr/>
          </p:nvSpPr>
          <p:spPr>
            <a:xfrm>
              <a:off x="188975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2"/>
            <p:cNvSpPr/>
            <p:nvPr/>
          </p:nvSpPr>
          <p:spPr>
            <a:xfrm>
              <a:off x="18897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2"/>
            <p:cNvSpPr/>
            <p:nvPr/>
          </p:nvSpPr>
          <p:spPr>
            <a:xfrm>
              <a:off x="188975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2"/>
            <p:cNvSpPr/>
            <p:nvPr/>
          </p:nvSpPr>
          <p:spPr>
            <a:xfrm>
              <a:off x="18897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2"/>
            <p:cNvSpPr/>
            <p:nvPr/>
          </p:nvSpPr>
          <p:spPr>
            <a:xfrm>
              <a:off x="188975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2"/>
            <p:cNvSpPr/>
            <p:nvPr/>
          </p:nvSpPr>
          <p:spPr>
            <a:xfrm>
              <a:off x="188975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2"/>
            <p:cNvSpPr/>
            <p:nvPr/>
          </p:nvSpPr>
          <p:spPr>
            <a:xfrm>
              <a:off x="188975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2"/>
            <p:cNvSpPr/>
            <p:nvPr/>
          </p:nvSpPr>
          <p:spPr>
            <a:xfrm>
              <a:off x="18897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2"/>
            <p:cNvSpPr/>
            <p:nvPr/>
          </p:nvSpPr>
          <p:spPr>
            <a:xfrm>
              <a:off x="188975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2"/>
            <p:cNvSpPr/>
            <p:nvPr/>
          </p:nvSpPr>
          <p:spPr>
            <a:xfrm>
              <a:off x="188975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2"/>
            <p:cNvSpPr/>
            <p:nvPr/>
          </p:nvSpPr>
          <p:spPr>
            <a:xfrm>
              <a:off x="20402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2"/>
            <p:cNvSpPr/>
            <p:nvPr/>
          </p:nvSpPr>
          <p:spPr>
            <a:xfrm>
              <a:off x="20402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"/>
            <p:cNvSpPr/>
            <p:nvPr/>
          </p:nvSpPr>
          <p:spPr>
            <a:xfrm>
              <a:off x="20402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"/>
            <p:cNvSpPr/>
            <p:nvPr/>
          </p:nvSpPr>
          <p:spPr>
            <a:xfrm>
              <a:off x="20402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"/>
            <p:cNvSpPr/>
            <p:nvPr/>
          </p:nvSpPr>
          <p:spPr>
            <a:xfrm>
              <a:off x="20402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2"/>
            <p:cNvSpPr/>
            <p:nvPr/>
          </p:nvSpPr>
          <p:spPr>
            <a:xfrm>
              <a:off x="20402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2"/>
            <p:cNvSpPr/>
            <p:nvPr/>
          </p:nvSpPr>
          <p:spPr>
            <a:xfrm>
              <a:off x="20402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2"/>
            <p:cNvSpPr/>
            <p:nvPr/>
          </p:nvSpPr>
          <p:spPr>
            <a:xfrm>
              <a:off x="20402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2"/>
            <p:cNvSpPr/>
            <p:nvPr/>
          </p:nvSpPr>
          <p:spPr>
            <a:xfrm>
              <a:off x="20402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2"/>
            <p:cNvSpPr/>
            <p:nvPr/>
          </p:nvSpPr>
          <p:spPr>
            <a:xfrm>
              <a:off x="20402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2"/>
            <p:cNvSpPr/>
            <p:nvPr/>
          </p:nvSpPr>
          <p:spPr>
            <a:xfrm>
              <a:off x="20402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2"/>
            <p:cNvSpPr/>
            <p:nvPr/>
          </p:nvSpPr>
          <p:spPr>
            <a:xfrm>
              <a:off x="20402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2"/>
            <p:cNvSpPr/>
            <p:nvPr/>
          </p:nvSpPr>
          <p:spPr>
            <a:xfrm>
              <a:off x="20402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2"/>
            <p:cNvSpPr/>
            <p:nvPr/>
          </p:nvSpPr>
          <p:spPr>
            <a:xfrm>
              <a:off x="21907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"/>
            <p:cNvSpPr/>
            <p:nvPr/>
          </p:nvSpPr>
          <p:spPr>
            <a:xfrm>
              <a:off x="21907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2"/>
            <p:cNvSpPr/>
            <p:nvPr/>
          </p:nvSpPr>
          <p:spPr>
            <a:xfrm>
              <a:off x="21907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2"/>
            <p:cNvSpPr/>
            <p:nvPr/>
          </p:nvSpPr>
          <p:spPr>
            <a:xfrm>
              <a:off x="21907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2"/>
            <p:cNvSpPr/>
            <p:nvPr/>
          </p:nvSpPr>
          <p:spPr>
            <a:xfrm>
              <a:off x="21907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2"/>
            <p:cNvSpPr/>
            <p:nvPr/>
          </p:nvSpPr>
          <p:spPr>
            <a:xfrm>
              <a:off x="2190775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2"/>
            <p:cNvSpPr/>
            <p:nvPr/>
          </p:nvSpPr>
          <p:spPr>
            <a:xfrm>
              <a:off x="21907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"/>
            <p:cNvSpPr/>
            <p:nvPr/>
          </p:nvSpPr>
          <p:spPr>
            <a:xfrm>
              <a:off x="21907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2"/>
            <p:cNvSpPr/>
            <p:nvPr/>
          </p:nvSpPr>
          <p:spPr>
            <a:xfrm>
              <a:off x="2190775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2"/>
            <p:cNvSpPr/>
            <p:nvPr/>
          </p:nvSpPr>
          <p:spPr>
            <a:xfrm>
              <a:off x="23413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2"/>
            <p:cNvSpPr/>
            <p:nvPr/>
          </p:nvSpPr>
          <p:spPr>
            <a:xfrm>
              <a:off x="23413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2"/>
            <p:cNvSpPr/>
            <p:nvPr/>
          </p:nvSpPr>
          <p:spPr>
            <a:xfrm>
              <a:off x="23413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"/>
            <p:cNvSpPr/>
            <p:nvPr/>
          </p:nvSpPr>
          <p:spPr>
            <a:xfrm>
              <a:off x="23413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2"/>
            <p:cNvSpPr/>
            <p:nvPr/>
          </p:nvSpPr>
          <p:spPr>
            <a:xfrm>
              <a:off x="23413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2"/>
            <p:cNvSpPr/>
            <p:nvPr/>
          </p:nvSpPr>
          <p:spPr>
            <a:xfrm>
              <a:off x="23413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2"/>
            <p:cNvSpPr/>
            <p:nvPr/>
          </p:nvSpPr>
          <p:spPr>
            <a:xfrm>
              <a:off x="23413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2"/>
            <p:cNvSpPr/>
            <p:nvPr/>
          </p:nvSpPr>
          <p:spPr>
            <a:xfrm>
              <a:off x="23413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"/>
            <p:cNvSpPr/>
            <p:nvPr/>
          </p:nvSpPr>
          <p:spPr>
            <a:xfrm>
              <a:off x="24918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2"/>
            <p:cNvSpPr/>
            <p:nvPr/>
          </p:nvSpPr>
          <p:spPr>
            <a:xfrm>
              <a:off x="24918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2"/>
            <p:cNvSpPr/>
            <p:nvPr/>
          </p:nvSpPr>
          <p:spPr>
            <a:xfrm>
              <a:off x="24918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2"/>
            <p:cNvSpPr/>
            <p:nvPr/>
          </p:nvSpPr>
          <p:spPr>
            <a:xfrm>
              <a:off x="24918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2"/>
            <p:cNvSpPr/>
            <p:nvPr/>
          </p:nvSpPr>
          <p:spPr>
            <a:xfrm>
              <a:off x="24918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2"/>
            <p:cNvSpPr/>
            <p:nvPr/>
          </p:nvSpPr>
          <p:spPr>
            <a:xfrm>
              <a:off x="2642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2"/>
            <p:cNvSpPr/>
            <p:nvPr/>
          </p:nvSpPr>
          <p:spPr>
            <a:xfrm>
              <a:off x="2642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2"/>
            <p:cNvSpPr/>
            <p:nvPr/>
          </p:nvSpPr>
          <p:spPr>
            <a:xfrm>
              <a:off x="2642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2"/>
            <p:cNvSpPr/>
            <p:nvPr/>
          </p:nvSpPr>
          <p:spPr>
            <a:xfrm>
              <a:off x="2642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2"/>
            <p:cNvSpPr/>
            <p:nvPr/>
          </p:nvSpPr>
          <p:spPr>
            <a:xfrm>
              <a:off x="2642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2"/>
            <p:cNvSpPr/>
            <p:nvPr/>
          </p:nvSpPr>
          <p:spPr>
            <a:xfrm>
              <a:off x="2792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2"/>
            <p:cNvSpPr/>
            <p:nvPr/>
          </p:nvSpPr>
          <p:spPr>
            <a:xfrm>
              <a:off x="294332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2"/>
            <p:cNvSpPr/>
            <p:nvPr/>
          </p:nvSpPr>
          <p:spPr>
            <a:xfrm>
              <a:off x="294332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2"/>
            <p:cNvSpPr/>
            <p:nvPr/>
          </p:nvSpPr>
          <p:spPr>
            <a:xfrm>
              <a:off x="3093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2"/>
            <p:cNvSpPr/>
            <p:nvPr/>
          </p:nvSpPr>
          <p:spPr>
            <a:xfrm>
              <a:off x="3394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2"/>
            <p:cNvSpPr/>
            <p:nvPr/>
          </p:nvSpPr>
          <p:spPr>
            <a:xfrm>
              <a:off x="3545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p3"/>
          <p:cNvSpPr txBox="1">
            <a:spLocks noGrp="1"/>
          </p:cNvSpPr>
          <p:nvPr>
            <p:ph type="ctrTitle"/>
          </p:nvPr>
        </p:nvSpPr>
        <p:spPr>
          <a:xfrm>
            <a:off x="685800" y="2878750"/>
            <a:ext cx="52689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528" name="Google Shape;528;p3"/>
          <p:cNvSpPr txBox="1">
            <a:spLocks noGrp="1"/>
          </p:cNvSpPr>
          <p:nvPr>
            <p:ph type="subTitle" idx="1"/>
          </p:nvPr>
        </p:nvSpPr>
        <p:spPr>
          <a:xfrm>
            <a:off x="685800" y="3983055"/>
            <a:ext cx="52689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2400"/>
              <a:buNone/>
              <a:defRPr>
                <a:solidFill>
                  <a:srgbClr val="80BFB7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3000"/>
              <a:buNone/>
              <a:defRPr sz="3000">
                <a:solidFill>
                  <a:srgbClr val="80BFB7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3000"/>
              <a:buNone/>
              <a:defRPr sz="3000">
                <a:solidFill>
                  <a:srgbClr val="80BFB7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3000"/>
              <a:buNone/>
              <a:defRPr sz="3000">
                <a:solidFill>
                  <a:srgbClr val="80BFB7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3000"/>
              <a:buNone/>
              <a:defRPr sz="3000">
                <a:solidFill>
                  <a:srgbClr val="80BFB7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3000"/>
              <a:buNone/>
              <a:defRPr sz="3000">
                <a:solidFill>
                  <a:srgbClr val="80BFB7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3000"/>
              <a:buNone/>
              <a:defRPr sz="3000">
                <a:solidFill>
                  <a:srgbClr val="80BFB7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3000"/>
              <a:buNone/>
              <a:defRPr sz="3000">
                <a:solidFill>
                  <a:srgbClr val="80BFB7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3000"/>
              <a:buNone/>
              <a:defRPr sz="3000">
                <a:solidFill>
                  <a:srgbClr val="80BFB7"/>
                </a:solidFill>
              </a:defRPr>
            </a:lvl9pPr>
          </a:lstStyle>
          <a:p>
            <a:endParaRPr/>
          </a:p>
        </p:txBody>
      </p:sp>
      <p:grpSp>
        <p:nvGrpSpPr>
          <p:cNvPr id="529" name="Google Shape;529;p3"/>
          <p:cNvGrpSpPr/>
          <p:nvPr/>
        </p:nvGrpSpPr>
        <p:grpSpPr>
          <a:xfrm rot="10800000">
            <a:off x="8705367" y="28698"/>
            <a:ext cx="410132" cy="5086302"/>
            <a:chOff x="836200" y="238125"/>
            <a:chExt cx="422425" cy="5238750"/>
          </a:xfrm>
        </p:grpSpPr>
        <p:sp>
          <p:nvSpPr>
            <p:cNvPr id="530" name="Google Shape;530;p3"/>
            <p:cNvSpPr/>
            <p:nvPr/>
          </p:nvSpPr>
          <p:spPr>
            <a:xfrm>
              <a:off x="8362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3"/>
            <p:cNvSpPr/>
            <p:nvPr/>
          </p:nvSpPr>
          <p:spPr>
            <a:xfrm>
              <a:off x="8362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3"/>
            <p:cNvSpPr/>
            <p:nvPr/>
          </p:nvSpPr>
          <p:spPr>
            <a:xfrm>
              <a:off x="8362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3"/>
            <p:cNvSpPr/>
            <p:nvPr/>
          </p:nvSpPr>
          <p:spPr>
            <a:xfrm>
              <a:off x="8362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3"/>
            <p:cNvSpPr/>
            <p:nvPr/>
          </p:nvSpPr>
          <p:spPr>
            <a:xfrm>
              <a:off x="8362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3"/>
            <p:cNvSpPr/>
            <p:nvPr/>
          </p:nvSpPr>
          <p:spPr>
            <a:xfrm>
              <a:off x="8362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3"/>
            <p:cNvSpPr/>
            <p:nvPr/>
          </p:nvSpPr>
          <p:spPr>
            <a:xfrm>
              <a:off x="8362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3"/>
            <p:cNvSpPr/>
            <p:nvPr/>
          </p:nvSpPr>
          <p:spPr>
            <a:xfrm>
              <a:off x="8362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3"/>
            <p:cNvSpPr/>
            <p:nvPr/>
          </p:nvSpPr>
          <p:spPr>
            <a:xfrm>
              <a:off x="8362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3"/>
            <p:cNvSpPr/>
            <p:nvPr/>
          </p:nvSpPr>
          <p:spPr>
            <a:xfrm>
              <a:off x="8362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3"/>
            <p:cNvSpPr/>
            <p:nvPr/>
          </p:nvSpPr>
          <p:spPr>
            <a:xfrm>
              <a:off x="8362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3"/>
            <p:cNvSpPr/>
            <p:nvPr/>
          </p:nvSpPr>
          <p:spPr>
            <a:xfrm>
              <a:off x="8362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3"/>
            <p:cNvSpPr/>
            <p:nvPr/>
          </p:nvSpPr>
          <p:spPr>
            <a:xfrm>
              <a:off x="8362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3"/>
            <p:cNvSpPr/>
            <p:nvPr/>
          </p:nvSpPr>
          <p:spPr>
            <a:xfrm>
              <a:off x="8362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3"/>
            <p:cNvSpPr/>
            <p:nvPr/>
          </p:nvSpPr>
          <p:spPr>
            <a:xfrm>
              <a:off x="8362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3"/>
            <p:cNvSpPr/>
            <p:nvPr/>
          </p:nvSpPr>
          <p:spPr>
            <a:xfrm>
              <a:off x="8362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3"/>
            <p:cNvSpPr/>
            <p:nvPr/>
          </p:nvSpPr>
          <p:spPr>
            <a:xfrm>
              <a:off x="8362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3"/>
            <p:cNvSpPr/>
            <p:nvPr/>
          </p:nvSpPr>
          <p:spPr>
            <a:xfrm>
              <a:off x="8362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3"/>
            <p:cNvSpPr/>
            <p:nvPr/>
          </p:nvSpPr>
          <p:spPr>
            <a:xfrm>
              <a:off x="8362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3"/>
            <p:cNvSpPr/>
            <p:nvPr/>
          </p:nvSpPr>
          <p:spPr>
            <a:xfrm>
              <a:off x="8362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3"/>
            <p:cNvSpPr/>
            <p:nvPr/>
          </p:nvSpPr>
          <p:spPr>
            <a:xfrm>
              <a:off x="8362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3"/>
            <p:cNvSpPr/>
            <p:nvPr/>
          </p:nvSpPr>
          <p:spPr>
            <a:xfrm>
              <a:off x="8362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3"/>
            <p:cNvSpPr/>
            <p:nvPr/>
          </p:nvSpPr>
          <p:spPr>
            <a:xfrm>
              <a:off x="8362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3"/>
            <p:cNvSpPr/>
            <p:nvPr/>
          </p:nvSpPr>
          <p:spPr>
            <a:xfrm>
              <a:off x="8362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3"/>
            <p:cNvSpPr/>
            <p:nvPr/>
          </p:nvSpPr>
          <p:spPr>
            <a:xfrm>
              <a:off x="8362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3"/>
            <p:cNvSpPr/>
            <p:nvPr/>
          </p:nvSpPr>
          <p:spPr>
            <a:xfrm>
              <a:off x="8362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3"/>
            <p:cNvSpPr/>
            <p:nvPr/>
          </p:nvSpPr>
          <p:spPr>
            <a:xfrm>
              <a:off x="8362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3"/>
            <p:cNvSpPr/>
            <p:nvPr/>
          </p:nvSpPr>
          <p:spPr>
            <a:xfrm>
              <a:off x="8362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3"/>
            <p:cNvSpPr/>
            <p:nvPr/>
          </p:nvSpPr>
          <p:spPr>
            <a:xfrm>
              <a:off x="8362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3"/>
            <p:cNvSpPr/>
            <p:nvPr/>
          </p:nvSpPr>
          <p:spPr>
            <a:xfrm>
              <a:off x="8362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3"/>
            <p:cNvSpPr/>
            <p:nvPr/>
          </p:nvSpPr>
          <p:spPr>
            <a:xfrm>
              <a:off x="8362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3"/>
            <p:cNvSpPr/>
            <p:nvPr/>
          </p:nvSpPr>
          <p:spPr>
            <a:xfrm>
              <a:off x="8362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3"/>
            <p:cNvSpPr/>
            <p:nvPr/>
          </p:nvSpPr>
          <p:spPr>
            <a:xfrm>
              <a:off x="8362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3"/>
            <p:cNvSpPr/>
            <p:nvPr/>
          </p:nvSpPr>
          <p:spPr>
            <a:xfrm>
              <a:off x="8362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3"/>
            <p:cNvSpPr/>
            <p:nvPr/>
          </p:nvSpPr>
          <p:spPr>
            <a:xfrm>
              <a:off x="8362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3"/>
            <p:cNvSpPr/>
            <p:nvPr/>
          </p:nvSpPr>
          <p:spPr>
            <a:xfrm>
              <a:off x="9867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3"/>
            <p:cNvSpPr/>
            <p:nvPr/>
          </p:nvSpPr>
          <p:spPr>
            <a:xfrm>
              <a:off x="9867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3"/>
            <p:cNvSpPr/>
            <p:nvPr/>
          </p:nvSpPr>
          <p:spPr>
            <a:xfrm>
              <a:off x="9867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3"/>
            <p:cNvSpPr/>
            <p:nvPr/>
          </p:nvSpPr>
          <p:spPr>
            <a:xfrm>
              <a:off x="9867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3"/>
            <p:cNvSpPr/>
            <p:nvPr/>
          </p:nvSpPr>
          <p:spPr>
            <a:xfrm>
              <a:off x="9867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3"/>
            <p:cNvSpPr/>
            <p:nvPr/>
          </p:nvSpPr>
          <p:spPr>
            <a:xfrm>
              <a:off x="9867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3"/>
            <p:cNvSpPr/>
            <p:nvPr/>
          </p:nvSpPr>
          <p:spPr>
            <a:xfrm>
              <a:off x="9867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3"/>
            <p:cNvSpPr/>
            <p:nvPr/>
          </p:nvSpPr>
          <p:spPr>
            <a:xfrm>
              <a:off x="9867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3"/>
            <p:cNvSpPr/>
            <p:nvPr/>
          </p:nvSpPr>
          <p:spPr>
            <a:xfrm>
              <a:off x="9867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3"/>
            <p:cNvSpPr/>
            <p:nvPr/>
          </p:nvSpPr>
          <p:spPr>
            <a:xfrm>
              <a:off x="9867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3"/>
            <p:cNvSpPr/>
            <p:nvPr/>
          </p:nvSpPr>
          <p:spPr>
            <a:xfrm>
              <a:off x="9867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3"/>
            <p:cNvSpPr/>
            <p:nvPr/>
          </p:nvSpPr>
          <p:spPr>
            <a:xfrm>
              <a:off x="9867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3"/>
            <p:cNvSpPr/>
            <p:nvPr/>
          </p:nvSpPr>
          <p:spPr>
            <a:xfrm>
              <a:off x="9867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3"/>
            <p:cNvSpPr/>
            <p:nvPr/>
          </p:nvSpPr>
          <p:spPr>
            <a:xfrm>
              <a:off x="9867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3"/>
            <p:cNvSpPr/>
            <p:nvPr/>
          </p:nvSpPr>
          <p:spPr>
            <a:xfrm>
              <a:off x="9867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3"/>
            <p:cNvSpPr/>
            <p:nvPr/>
          </p:nvSpPr>
          <p:spPr>
            <a:xfrm>
              <a:off x="9867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3"/>
            <p:cNvSpPr/>
            <p:nvPr/>
          </p:nvSpPr>
          <p:spPr>
            <a:xfrm>
              <a:off x="9867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3"/>
            <p:cNvSpPr/>
            <p:nvPr/>
          </p:nvSpPr>
          <p:spPr>
            <a:xfrm>
              <a:off x="9867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3"/>
            <p:cNvSpPr/>
            <p:nvPr/>
          </p:nvSpPr>
          <p:spPr>
            <a:xfrm>
              <a:off x="9867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3"/>
            <p:cNvSpPr/>
            <p:nvPr/>
          </p:nvSpPr>
          <p:spPr>
            <a:xfrm>
              <a:off x="9867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3"/>
            <p:cNvSpPr/>
            <p:nvPr/>
          </p:nvSpPr>
          <p:spPr>
            <a:xfrm>
              <a:off x="9867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3"/>
            <p:cNvSpPr/>
            <p:nvPr/>
          </p:nvSpPr>
          <p:spPr>
            <a:xfrm>
              <a:off x="9867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3"/>
            <p:cNvSpPr/>
            <p:nvPr/>
          </p:nvSpPr>
          <p:spPr>
            <a:xfrm>
              <a:off x="9867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3"/>
            <p:cNvSpPr/>
            <p:nvPr/>
          </p:nvSpPr>
          <p:spPr>
            <a:xfrm>
              <a:off x="11372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3"/>
            <p:cNvSpPr/>
            <p:nvPr/>
          </p:nvSpPr>
          <p:spPr>
            <a:xfrm>
              <a:off x="11372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3"/>
            <p:cNvSpPr/>
            <p:nvPr/>
          </p:nvSpPr>
          <p:spPr>
            <a:xfrm>
              <a:off x="11372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3"/>
            <p:cNvSpPr/>
            <p:nvPr/>
          </p:nvSpPr>
          <p:spPr>
            <a:xfrm>
              <a:off x="11372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3"/>
            <p:cNvSpPr/>
            <p:nvPr/>
          </p:nvSpPr>
          <p:spPr>
            <a:xfrm>
              <a:off x="11372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3"/>
            <p:cNvSpPr/>
            <p:nvPr/>
          </p:nvSpPr>
          <p:spPr>
            <a:xfrm>
              <a:off x="11372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3"/>
            <p:cNvSpPr/>
            <p:nvPr/>
          </p:nvSpPr>
          <p:spPr>
            <a:xfrm>
              <a:off x="11372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3"/>
            <p:cNvSpPr/>
            <p:nvPr/>
          </p:nvSpPr>
          <p:spPr>
            <a:xfrm>
              <a:off x="11372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3"/>
            <p:cNvSpPr/>
            <p:nvPr/>
          </p:nvSpPr>
          <p:spPr>
            <a:xfrm>
              <a:off x="11372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3"/>
            <p:cNvSpPr/>
            <p:nvPr/>
          </p:nvSpPr>
          <p:spPr>
            <a:xfrm>
              <a:off x="11372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3"/>
            <p:cNvSpPr/>
            <p:nvPr/>
          </p:nvSpPr>
          <p:spPr>
            <a:xfrm>
              <a:off x="11372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3"/>
            <p:cNvSpPr/>
            <p:nvPr/>
          </p:nvSpPr>
          <p:spPr>
            <a:xfrm>
              <a:off x="11372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3"/>
            <p:cNvSpPr/>
            <p:nvPr/>
          </p:nvSpPr>
          <p:spPr>
            <a:xfrm>
              <a:off x="11372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3"/>
            <p:cNvSpPr/>
            <p:nvPr/>
          </p:nvSpPr>
          <p:spPr>
            <a:xfrm>
              <a:off x="11372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3"/>
            <p:cNvSpPr/>
            <p:nvPr/>
          </p:nvSpPr>
          <p:spPr>
            <a:xfrm>
              <a:off x="11372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3"/>
            <p:cNvSpPr/>
            <p:nvPr/>
          </p:nvSpPr>
          <p:spPr>
            <a:xfrm>
              <a:off x="11372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3"/>
            <p:cNvSpPr/>
            <p:nvPr/>
          </p:nvSpPr>
          <p:spPr>
            <a:xfrm>
              <a:off x="11372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3"/>
            <p:cNvSpPr/>
            <p:nvPr/>
          </p:nvSpPr>
          <p:spPr>
            <a:xfrm>
              <a:off x="11372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3"/>
            <p:cNvSpPr/>
            <p:nvPr/>
          </p:nvSpPr>
          <p:spPr>
            <a:xfrm>
              <a:off x="11372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3"/>
            <p:cNvSpPr/>
            <p:nvPr/>
          </p:nvSpPr>
          <p:spPr>
            <a:xfrm>
              <a:off x="11372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3"/>
            <p:cNvSpPr/>
            <p:nvPr/>
          </p:nvSpPr>
          <p:spPr>
            <a:xfrm>
              <a:off x="11372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3"/>
            <p:cNvSpPr/>
            <p:nvPr/>
          </p:nvSpPr>
          <p:spPr>
            <a:xfrm>
              <a:off x="11372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10" name="Google Shape;610;p3"/>
          <p:cNvGrpSpPr/>
          <p:nvPr/>
        </p:nvGrpSpPr>
        <p:grpSpPr>
          <a:xfrm rot="10800000">
            <a:off x="6659535" y="28698"/>
            <a:ext cx="2309844" cy="5086302"/>
            <a:chOff x="986700" y="238125"/>
            <a:chExt cx="2379075" cy="5238750"/>
          </a:xfrm>
        </p:grpSpPr>
        <p:sp>
          <p:nvSpPr>
            <p:cNvPr id="611" name="Google Shape;611;p3"/>
            <p:cNvSpPr/>
            <p:nvPr/>
          </p:nvSpPr>
          <p:spPr>
            <a:xfrm>
              <a:off x="9867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3"/>
            <p:cNvSpPr/>
            <p:nvPr/>
          </p:nvSpPr>
          <p:spPr>
            <a:xfrm>
              <a:off x="9867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3"/>
            <p:cNvSpPr/>
            <p:nvPr/>
          </p:nvSpPr>
          <p:spPr>
            <a:xfrm>
              <a:off x="9867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3"/>
            <p:cNvSpPr/>
            <p:nvPr/>
          </p:nvSpPr>
          <p:spPr>
            <a:xfrm>
              <a:off x="9867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3"/>
            <p:cNvSpPr/>
            <p:nvPr/>
          </p:nvSpPr>
          <p:spPr>
            <a:xfrm>
              <a:off x="9867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3"/>
            <p:cNvSpPr/>
            <p:nvPr/>
          </p:nvSpPr>
          <p:spPr>
            <a:xfrm>
              <a:off x="9867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3"/>
            <p:cNvSpPr/>
            <p:nvPr/>
          </p:nvSpPr>
          <p:spPr>
            <a:xfrm>
              <a:off x="9867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3"/>
            <p:cNvSpPr/>
            <p:nvPr/>
          </p:nvSpPr>
          <p:spPr>
            <a:xfrm>
              <a:off x="9867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3"/>
            <p:cNvSpPr/>
            <p:nvPr/>
          </p:nvSpPr>
          <p:spPr>
            <a:xfrm>
              <a:off x="9867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3"/>
            <p:cNvSpPr/>
            <p:nvPr/>
          </p:nvSpPr>
          <p:spPr>
            <a:xfrm>
              <a:off x="9867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3"/>
            <p:cNvSpPr/>
            <p:nvPr/>
          </p:nvSpPr>
          <p:spPr>
            <a:xfrm>
              <a:off x="9867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3"/>
            <p:cNvSpPr/>
            <p:nvPr/>
          </p:nvSpPr>
          <p:spPr>
            <a:xfrm>
              <a:off x="9867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3"/>
            <p:cNvSpPr/>
            <p:nvPr/>
          </p:nvSpPr>
          <p:spPr>
            <a:xfrm>
              <a:off x="11372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3"/>
            <p:cNvSpPr/>
            <p:nvPr/>
          </p:nvSpPr>
          <p:spPr>
            <a:xfrm>
              <a:off x="11372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3"/>
            <p:cNvSpPr/>
            <p:nvPr/>
          </p:nvSpPr>
          <p:spPr>
            <a:xfrm>
              <a:off x="11372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3"/>
            <p:cNvSpPr/>
            <p:nvPr/>
          </p:nvSpPr>
          <p:spPr>
            <a:xfrm>
              <a:off x="11372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3"/>
            <p:cNvSpPr/>
            <p:nvPr/>
          </p:nvSpPr>
          <p:spPr>
            <a:xfrm>
              <a:off x="11372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3"/>
            <p:cNvSpPr/>
            <p:nvPr/>
          </p:nvSpPr>
          <p:spPr>
            <a:xfrm>
              <a:off x="11372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3"/>
            <p:cNvSpPr/>
            <p:nvPr/>
          </p:nvSpPr>
          <p:spPr>
            <a:xfrm>
              <a:off x="11372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3"/>
            <p:cNvSpPr/>
            <p:nvPr/>
          </p:nvSpPr>
          <p:spPr>
            <a:xfrm>
              <a:off x="11372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3"/>
            <p:cNvSpPr/>
            <p:nvPr/>
          </p:nvSpPr>
          <p:spPr>
            <a:xfrm>
              <a:off x="11372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3"/>
            <p:cNvSpPr/>
            <p:nvPr/>
          </p:nvSpPr>
          <p:spPr>
            <a:xfrm>
              <a:off x="11372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3"/>
            <p:cNvSpPr/>
            <p:nvPr/>
          </p:nvSpPr>
          <p:spPr>
            <a:xfrm>
              <a:off x="11372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3"/>
            <p:cNvSpPr/>
            <p:nvPr/>
          </p:nvSpPr>
          <p:spPr>
            <a:xfrm>
              <a:off x="11372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3"/>
            <p:cNvSpPr/>
            <p:nvPr/>
          </p:nvSpPr>
          <p:spPr>
            <a:xfrm>
              <a:off x="11372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3"/>
            <p:cNvSpPr/>
            <p:nvPr/>
          </p:nvSpPr>
          <p:spPr>
            <a:xfrm>
              <a:off x="12877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3"/>
            <p:cNvSpPr/>
            <p:nvPr/>
          </p:nvSpPr>
          <p:spPr>
            <a:xfrm>
              <a:off x="12877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3"/>
            <p:cNvSpPr/>
            <p:nvPr/>
          </p:nvSpPr>
          <p:spPr>
            <a:xfrm>
              <a:off x="12877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3"/>
            <p:cNvSpPr/>
            <p:nvPr/>
          </p:nvSpPr>
          <p:spPr>
            <a:xfrm>
              <a:off x="12877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3"/>
            <p:cNvSpPr/>
            <p:nvPr/>
          </p:nvSpPr>
          <p:spPr>
            <a:xfrm>
              <a:off x="12877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3"/>
            <p:cNvSpPr/>
            <p:nvPr/>
          </p:nvSpPr>
          <p:spPr>
            <a:xfrm>
              <a:off x="12877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3"/>
            <p:cNvSpPr/>
            <p:nvPr/>
          </p:nvSpPr>
          <p:spPr>
            <a:xfrm>
              <a:off x="12877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3"/>
            <p:cNvSpPr/>
            <p:nvPr/>
          </p:nvSpPr>
          <p:spPr>
            <a:xfrm>
              <a:off x="12877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3"/>
            <p:cNvSpPr/>
            <p:nvPr/>
          </p:nvSpPr>
          <p:spPr>
            <a:xfrm>
              <a:off x="12877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3"/>
            <p:cNvSpPr/>
            <p:nvPr/>
          </p:nvSpPr>
          <p:spPr>
            <a:xfrm>
              <a:off x="12877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3"/>
            <p:cNvSpPr/>
            <p:nvPr/>
          </p:nvSpPr>
          <p:spPr>
            <a:xfrm>
              <a:off x="12877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3"/>
            <p:cNvSpPr/>
            <p:nvPr/>
          </p:nvSpPr>
          <p:spPr>
            <a:xfrm>
              <a:off x="12877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3"/>
            <p:cNvSpPr/>
            <p:nvPr/>
          </p:nvSpPr>
          <p:spPr>
            <a:xfrm>
              <a:off x="12877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3"/>
            <p:cNvSpPr/>
            <p:nvPr/>
          </p:nvSpPr>
          <p:spPr>
            <a:xfrm>
              <a:off x="12877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3"/>
            <p:cNvSpPr/>
            <p:nvPr/>
          </p:nvSpPr>
          <p:spPr>
            <a:xfrm>
              <a:off x="12877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3"/>
            <p:cNvSpPr/>
            <p:nvPr/>
          </p:nvSpPr>
          <p:spPr>
            <a:xfrm>
              <a:off x="12877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3"/>
            <p:cNvSpPr/>
            <p:nvPr/>
          </p:nvSpPr>
          <p:spPr>
            <a:xfrm>
              <a:off x="12877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3"/>
            <p:cNvSpPr/>
            <p:nvPr/>
          </p:nvSpPr>
          <p:spPr>
            <a:xfrm>
              <a:off x="12877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3"/>
            <p:cNvSpPr/>
            <p:nvPr/>
          </p:nvSpPr>
          <p:spPr>
            <a:xfrm>
              <a:off x="12877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3"/>
            <p:cNvSpPr/>
            <p:nvPr/>
          </p:nvSpPr>
          <p:spPr>
            <a:xfrm>
              <a:off x="12877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3"/>
            <p:cNvSpPr/>
            <p:nvPr/>
          </p:nvSpPr>
          <p:spPr>
            <a:xfrm>
              <a:off x="14382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3"/>
            <p:cNvSpPr/>
            <p:nvPr/>
          </p:nvSpPr>
          <p:spPr>
            <a:xfrm>
              <a:off x="14382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3"/>
            <p:cNvSpPr/>
            <p:nvPr/>
          </p:nvSpPr>
          <p:spPr>
            <a:xfrm>
              <a:off x="14382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3"/>
            <p:cNvSpPr/>
            <p:nvPr/>
          </p:nvSpPr>
          <p:spPr>
            <a:xfrm>
              <a:off x="14382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3"/>
            <p:cNvSpPr/>
            <p:nvPr/>
          </p:nvSpPr>
          <p:spPr>
            <a:xfrm>
              <a:off x="14382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3"/>
            <p:cNvSpPr/>
            <p:nvPr/>
          </p:nvSpPr>
          <p:spPr>
            <a:xfrm>
              <a:off x="14382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3"/>
            <p:cNvSpPr/>
            <p:nvPr/>
          </p:nvSpPr>
          <p:spPr>
            <a:xfrm>
              <a:off x="14382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3"/>
            <p:cNvSpPr/>
            <p:nvPr/>
          </p:nvSpPr>
          <p:spPr>
            <a:xfrm>
              <a:off x="14382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3"/>
            <p:cNvSpPr/>
            <p:nvPr/>
          </p:nvSpPr>
          <p:spPr>
            <a:xfrm>
              <a:off x="14382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3"/>
            <p:cNvSpPr/>
            <p:nvPr/>
          </p:nvSpPr>
          <p:spPr>
            <a:xfrm>
              <a:off x="14382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3"/>
            <p:cNvSpPr/>
            <p:nvPr/>
          </p:nvSpPr>
          <p:spPr>
            <a:xfrm>
              <a:off x="14382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3"/>
            <p:cNvSpPr/>
            <p:nvPr/>
          </p:nvSpPr>
          <p:spPr>
            <a:xfrm>
              <a:off x="14382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3"/>
            <p:cNvSpPr/>
            <p:nvPr/>
          </p:nvSpPr>
          <p:spPr>
            <a:xfrm>
              <a:off x="14382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3"/>
            <p:cNvSpPr/>
            <p:nvPr/>
          </p:nvSpPr>
          <p:spPr>
            <a:xfrm>
              <a:off x="14382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3"/>
            <p:cNvSpPr/>
            <p:nvPr/>
          </p:nvSpPr>
          <p:spPr>
            <a:xfrm>
              <a:off x="14382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3"/>
            <p:cNvSpPr/>
            <p:nvPr/>
          </p:nvSpPr>
          <p:spPr>
            <a:xfrm>
              <a:off x="14382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3"/>
            <p:cNvSpPr/>
            <p:nvPr/>
          </p:nvSpPr>
          <p:spPr>
            <a:xfrm>
              <a:off x="14382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3"/>
            <p:cNvSpPr/>
            <p:nvPr/>
          </p:nvSpPr>
          <p:spPr>
            <a:xfrm>
              <a:off x="14382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3"/>
            <p:cNvSpPr/>
            <p:nvPr/>
          </p:nvSpPr>
          <p:spPr>
            <a:xfrm>
              <a:off x="14382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3"/>
            <p:cNvSpPr/>
            <p:nvPr/>
          </p:nvSpPr>
          <p:spPr>
            <a:xfrm>
              <a:off x="14382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3"/>
            <p:cNvSpPr/>
            <p:nvPr/>
          </p:nvSpPr>
          <p:spPr>
            <a:xfrm>
              <a:off x="14382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3"/>
            <p:cNvSpPr/>
            <p:nvPr/>
          </p:nvSpPr>
          <p:spPr>
            <a:xfrm>
              <a:off x="14382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3"/>
            <p:cNvSpPr/>
            <p:nvPr/>
          </p:nvSpPr>
          <p:spPr>
            <a:xfrm>
              <a:off x="14382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3"/>
            <p:cNvSpPr/>
            <p:nvPr/>
          </p:nvSpPr>
          <p:spPr>
            <a:xfrm>
              <a:off x="14382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3"/>
            <p:cNvSpPr/>
            <p:nvPr/>
          </p:nvSpPr>
          <p:spPr>
            <a:xfrm>
              <a:off x="14382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3"/>
            <p:cNvSpPr/>
            <p:nvPr/>
          </p:nvSpPr>
          <p:spPr>
            <a:xfrm>
              <a:off x="14382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3"/>
            <p:cNvSpPr/>
            <p:nvPr/>
          </p:nvSpPr>
          <p:spPr>
            <a:xfrm>
              <a:off x="14382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3"/>
            <p:cNvSpPr/>
            <p:nvPr/>
          </p:nvSpPr>
          <p:spPr>
            <a:xfrm>
              <a:off x="14382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3"/>
            <p:cNvSpPr/>
            <p:nvPr/>
          </p:nvSpPr>
          <p:spPr>
            <a:xfrm>
              <a:off x="14382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3"/>
            <p:cNvSpPr/>
            <p:nvPr/>
          </p:nvSpPr>
          <p:spPr>
            <a:xfrm>
              <a:off x="14382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3"/>
            <p:cNvSpPr/>
            <p:nvPr/>
          </p:nvSpPr>
          <p:spPr>
            <a:xfrm>
              <a:off x="14382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3"/>
            <p:cNvSpPr/>
            <p:nvPr/>
          </p:nvSpPr>
          <p:spPr>
            <a:xfrm>
              <a:off x="15887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3"/>
            <p:cNvSpPr/>
            <p:nvPr/>
          </p:nvSpPr>
          <p:spPr>
            <a:xfrm>
              <a:off x="15887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3"/>
            <p:cNvSpPr/>
            <p:nvPr/>
          </p:nvSpPr>
          <p:spPr>
            <a:xfrm>
              <a:off x="15887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3"/>
            <p:cNvSpPr/>
            <p:nvPr/>
          </p:nvSpPr>
          <p:spPr>
            <a:xfrm>
              <a:off x="15887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3"/>
            <p:cNvSpPr/>
            <p:nvPr/>
          </p:nvSpPr>
          <p:spPr>
            <a:xfrm>
              <a:off x="15887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3"/>
            <p:cNvSpPr/>
            <p:nvPr/>
          </p:nvSpPr>
          <p:spPr>
            <a:xfrm>
              <a:off x="15887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3"/>
            <p:cNvSpPr/>
            <p:nvPr/>
          </p:nvSpPr>
          <p:spPr>
            <a:xfrm>
              <a:off x="15887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3"/>
            <p:cNvSpPr/>
            <p:nvPr/>
          </p:nvSpPr>
          <p:spPr>
            <a:xfrm>
              <a:off x="15887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3"/>
            <p:cNvSpPr/>
            <p:nvPr/>
          </p:nvSpPr>
          <p:spPr>
            <a:xfrm>
              <a:off x="15887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3"/>
            <p:cNvSpPr/>
            <p:nvPr/>
          </p:nvSpPr>
          <p:spPr>
            <a:xfrm>
              <a:off x="15887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3"/>
            <p:cNvSpPr/>
            <p:nvPr/>
          </p:nvSpPr>
          <p:spPr>
            <a:xfrm>
              <a:off x="15887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3"/>
            <p:cNvSpPr/>
            <p:nvPr/>
          </p:nvSpPr>
          <p:spPr>
            <a:xfrm>
              <a:off x="15887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3"/>
            <p:cNvSpPr/>
            <p:nvPr/>
          </p:nvSpPr>
          <p:spPr>
            <a:xfrm>
              <a:off x="15887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3"/>
            <p:cNvSpPr/>
            <p:nvPr/>
          </p:nvSpPr>
          <p:spPr>
            <a:xfrm>
              <a:off x="15887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3"/>
            <p:cNvSpPr/>
            <p:nvPr/>
          </p:nvSpPr>
          <p:spPr>
            <a:xfrm>
              <a:off x="15887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3"/>
            <p:cNvSpPr/>
            <p:nvPr/>
          </p:nvSpPr>
          <p:spPr>
            <a:xfrm>
              <a:off x="15887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3"/>
            <p:cNvSpPr/>
            <p:nvPr/>
          </p:nvSpPr>
          <p:spPr>
            <a:xfrm>
              <a:off x="15887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3"/>
            <p:cNvSpPr/>
            <p:nvPr/>
          </p:nvSpPr>
          <p:spPr>
            <a:xfrm>
              <a:off x="15887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3"/>
            <p:cNvSpPr/>
            <p:nvPr/>
          </p:nvSpPr>
          <p:spPr>
            <a:xfrm>
              <a:off x="15887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3"/>
            <p:cNvSpPr/>
            <p:nvPr/>
          </p:nvSpPr>
          <p:spPr>
            <a:xfrm>
              <a:off x="17392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3"/>
            <p:cNvSpPr/>
            <p:nvPr/>
          </p:nvSpPr>
          <p:spPr>
            <a:xfrm>
              <a:off x="17392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3"/>
            <p:cNvSpPr/>
            <p:nvPr/>
          </p:nvSpPr>
          <p:spPr>
            <a:xfrm>
              <a:off x="17392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3"/>
            <p:cNvSpPr/>
            <p:nvPr/>
          </p:nvSpPr>
          <p:spPr>
            <a:xfrm>
              <a:off x="17392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3"/>
            <p:cNvSpPr/>
            <p:nvPr/>
          </p:nvSpPr>
          <p:spPr>
            <a:xfrm>
              <a:off x="17392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3"/>
            <p:cNvSpPr/>
            <p:nvPr/>
          </p:nvSpPr>
          <p:spPr>
            <a:xfrm>
              <a:off x="17392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3"/>
            <p:cNvSpPr/>
            <p:nvPr/>
          </p:nvSpPr>
          <p:spPr>
            <a:xfrm>
              <a:off x="17392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3"/>
            <p:cNvSpPr/>
            <p:nvPr/>
          </p:nvSpPr>
          <p:spPr>
            <a:xfrm>
              <a:off x="17392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3"/>
            <p:cNvSpPr/>
            <p:nvPr/>
          </p:nvSpPr>
          <p:spPr>
            <a:xfrm>
              <a:off x="17392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3"/>
            <p:cNvSpPr/>
            <p:nvPr/>
          </p:nvSpPr>
          <p:spPr>
            <a:xfrm>
              <a:off x="17392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3"/>
            <p:cNvSpPr/>
            <p:nvPr/>
          </p:nvSpPr>
          <p:spPr>
            <a:xfrm>
              <a:off x="17392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3"/>
            <p:cNvSpPr/>
            <p:nvPr/>
          </p:nvSpPr>
          <p:spPr>
            <a:xfrm>
              <a:off x="18897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3"/>
            <p:cNvSpPr/>
            <p:nvPr/>
          </p:nvSpPr>
          <p:spPr>
            <a:xfrm>
              <a:off x="188975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3"/>
            <p:cNvSpPr/>
            <p:nvPr/>
          </p:nvSpPr>
          <p:spPr>
            <a:xfrm>
              <a:off x="188975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3"/>
            <p:cNvSpPr/>
            <p:nvPr/>
          </p:nvSpPr>
          <p:spPr>
            <a:xfrm>
              <a:off x="18897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3"/>
            <p:cNvSpPr/>
            <p:nvPr/>
          </p:nvSpPr>
          <p:spPr>
            <a:xfrm>
              <a:off x="18897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3"/>
            <p:cNvSpPr/>
            <p:nvPr/>
          </p:nvSpPr>
          <p:spPr>
            <a:xfrm>
              <a:off x="20402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3"/>
            <p:cNvSpPr/>
            <p:nvPr/>
          </p:nvSpPr>
          <p:spPr>
            <a:xfrm>
              <a:off x="20402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3"/>
            <p:cNvSpPr/>
            <p:nvPr/>
          </p:nvSpPr>
          <p:spPr>
            <a:xfrm>
              <a:off x="20402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3"/>
            <p:cNvSpPr/>
            <p:nvPr/>
          </p:nvSpPr>
          <p:spPr>
            <a:xfrm>
              <a:off x="21907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3"/>
            <p:cNvSpPr/>
            <p:nvPr/>
          </p:nvSpPr>
          <p:spPr>
            <a:xfrm>
              <a:off x="23413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3"/>
            <p:cNvSpPr/>
            <p:nvPr/>
          </p:nvSpPr>
          <p:spPr>
            <a:xfrm>
              <a:off x="2642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3"/>
            <p:cNvSpPr/>
            <p:nvPr/>
          </p:nvSpPr>
          <p:spPr>
            <a:xfrm>
              <a:off x="2642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3"/>
            <p:cNvSpPr/>
            <p:nvPr/>
          </p:nvSpPr>
          <p:spPr>
            <a:xfrm>
              <a:off x="32443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30" name="Google Shape;730;p3"/>
          <p:cNvGrpSpPr/>
          <p:nvPr/>
        </p:nvGrpSpPr>
        <p:grpSpPr>
          <a:xfrm rot="10800000">
            <a:off x="6367294" y="28698"/>
            <a:ext cx="2017554" cy="5086302"/>
            <a:chOff x="1588750" y="238125"/>
            <a:chExt cx="2078025" cy="5238750"/>
          </a:xfrm>
        </p:grpSpPr>
        <p:sp>
          <p:nvSpPr>
            <p:cNvPr id="731" name="Google Shape;731;p3"/>
            <p:cNvSpPr/>
            <p:nvPr/>
          </p:nvSpPr>
          <p:spPr>
            <a:xfrm>
              <a:off x="15887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3"/>
            <p:cNvSpPr/>
            <p:nvPr/>
          </p:nvSpPr>
          <p:spPr>
            <a:xfrm>
              <a:off x="15887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3"/>
            <p:cNvSpPr/>
            <p:nvPr/>
          </p:nvSpPr>
          <p:spPr>
            <a:xfrm>
              <a:off x="15887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3"/>
            <p:cNvSpPr/>
            <p:nvPr/>
          </p:nvSpPr>
          <p:spPr>
            <a:xfrm>
              <a:off x="15887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3"/>
            <p:cNvSpPr/>
            <p:nvPr/>
          </p:nvSpPr>
          <p:spPr>
            <a:xfrm>
              <a:off x="15887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3"/>
            <p:cNvSpPr/>
            <p:nvPr/>
          </p:nvSpPr>
          <p:spPr>
            <a:xfrm>
              <a:off x="15887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3"/>
            <p:cNvSpPr/>
            <p:nvPr/>
          </p:nvSpPr>
          <p:spPr>
            <a:xfrm>
              <a:off x="17392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3"/>
            <p:cNvSpPr/>
            <p:nvPr/>
          </p:nvSpPr>
          <p:spPr>
            <a:xfrm>
              <a:off x="17392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3"/>
            <p:cNvSpPr/>
            <p:nvPr/>
          </p:nvSpPr>
          <p:spPr>
            <a:xfrm>
              <a:off x="17392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3"/>
            <p:cNvSpPr/>
            <p:nvPr/>
          </p:nvSpPr>
          <p:spPr>
            <a:xfrm>
              <a:off x="17392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3"/>
            <p:cNvSpPr/>
            <p:nvPr/>
          </p:nvSpPr>
          <p:spPr>
            <a:xfrm>
              <a:off x="17392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3"/>
            <p:cNvSpPr/>
            <p:nvPr/>
          </p:nvSpPr>
          <p:spPr>
            <a:xfrm>
              <a:off x="17392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3"/>
            <p:cNvSpPr/>
            <p:nvPr/>
          </p:nvSpPr>
          <p:spPr>
            <a:xfrm>
              <a:off x="17392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3"/>
            <p:cNvSpPr/>
            <p:nvPr/>
          </p:nvSpPr>
          <p:spPr>
            <a:xfrm>
              <a:off x="188975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3"/>
            <p:cNvSpPr/>
            <p:nvPr/>
          </p:nvSpPr>
          <p:spPr>
            <a:xfrm>
              <a:off x="188975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3"/>
            <p:cNvSpPr/>
            <p:nvPr/>
          </p:nvSpPr>
          <p:spPr>
            <a:xfrm>
              <a:off x="188975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3"/>
            <p:cNvSpPr/>
            <p:nvPr/>
          </p:nvSpPr>
          <p:spPr>
            <a:xfrm>
              <a:off x="188975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3"/>
            <p:cNvSpPr/>
            <p:nvPr/>
          </p:nvSpPr>
          <p:spPr>
            <a:xfrm>
              <a:off x="18897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3"/>
            <p:cNvSpPr/>
            <p:nvPr/>
          </p:nvSpPr>
          <p:spPr>
            <a:xfrm>
              <a:off x="188975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3"/>
            <p:cNvSpPr/>
            <p:nvPr/>
          </p:nvSpPr>
          <p:spPr>
            <a:xfrm>
              <a:off x="188975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3"/>
            <p:cNvSpPr/>
            <p:nvPr/>
          </p:nvSpPr>
          <p:spPr>
            <a:xfrm>
              <a:off x="188975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3"/>
            <p:cNvSpPr/>
            <p:nvPr/>
          </p:nvSpPr>
          <p:spPr>
            <a:xfrm>
              <a:off x="188975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3"/>
            <p:cNvSpPr/>
            <p:nvPr/>
          </p:nvSpPr>
          <p:spPr>
            <a:xfrm>
              <a:off x="18897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3"/>
            <p:cNvSpPr/>
            <p:nvPr/>
          </p:nvSpPr>
          <p:spPr>
            <a:xfrm>
              <a:off x="188975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3"/>
            <p:cNvSpPr/>
            <p:nvPr/>
          </p:nvSpPr>
          <p:spPr>
            <a:xfrm>
              <a:off x="188975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3"/>
            <p:cNvSpPr/>
            <p:nvPr/>
          </p:nvSpPr>
          <p:spPr>
            <a:xfrm>
              <a:off x="188975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3"/>
            <p:cNvSpPr/>
            <p:nvPr/>
          </p:nvSpPr>
          <p:spPr>
            <a:xfrm>
              <a:off x="188975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3"/>
            <p:cNvSpPr/>
            <p:nvPr/>
          </p:nvSpPr>
          <p:spPr>
            <a:xfrm>
              <a:off x="188975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3"/>
            <p:cNvSpPr/>
            <p:nvPr/>
          </p:nvSpPr>
          <p:spPr>
            <a:xfrm>
              <a:off x="188975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3"/>
            <p:cNvSpPr/>
            <p:nvPr/>
          </p:nvSpPr>
          <p:spPr>
            <a:xfrm>
              <a:off x="18897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3"/>
            <p:cNvSpPr/>
            <p:nvPr/>
          </p:nvSpPr>
          <p:spPr>
            <a:xfrm>
              <a:off x="188975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3"/>
            <p:cNvSpPr/>
            <p:nvPr/>
          </p:nvSpPr>
          <p:spPr>
            <a:xfrm>
              <a:off x="188975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3"/>
            <p:cNvSpPr/>
            <p:nvPr/>
          </p:nvSpPr>
          <p:spPr>
            <a:xfrm>
              <a:off x="20402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3"/>
            <p:cNvSpPr/>
            <p:nvPr/>
          </p:nvSpPr>
          <p:spPr>
            <a:xfrm>
              <a:off x="20402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3"/>
            <p:cNvSpPr/>
            <p:nvPr/>
          </p:nvSpPr>
          <p:spPr>
            <a:xfrm>
              <a:off x="20402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3"/>
            <p:cNvSpPr/>
            <p:nvPr/>
          </p:nvSpPr>
          <p:spPr>
            <a:xfrm>
              <a:off x="20402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3"/>
            <p:cNvSpPr/>
            <p:nvPr/>
          </p:nvSpPr>
          <p:spPr>
            <a:xfrm>
              <a:off x="20402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3"/>
            <p:cNvSpPr/>
            <p:nvPr/>
          </p:nvSpPr>
          <p:spPr>
            <a:xfrm>
              <a:off x="20402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3"/>
            <p:cNvSpPr/>
            <p:nvPr/>
          </p:nvSpPr>
          <p:spPr>
            <a:xfrm>
              <a:off x="20402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3"/>
            <p:cNvSpPr/>
            <p:nvPr/>
          </p:nvSpPr>
          <p:spPr>
            <a:xfrm>
              <a:off x="20402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3"/>
            <p:cNvSpPr/>
            <p:nvPr/>
          </p:nvSpPr>
          <p:spPr>
            <a:xfrm>
              <a:off x="20402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3"/>
            <p:cNvSpPr/>
            <p:nvPr/>
          </p:nvSpPr>
          <p:spPr>
            <a:xfrm>
              <a:off x="20402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3"/>
            <p:cNvSpPr/>
            <p:nvPr/>
          </p:nvSpPr>
          <p:spPr>
            <a:xfrm>
              <a:off x="20402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3"/>
            <p:cNvSpPr/>
            <p:nvPr/>
          </p:nvSpPr>
          <p:spPr>
            <a:xfrm>
              <a:off x="20402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3"/>
            <p:cNvSpPr/>
            <p:nvPr/>
          </p:nvSpPr>
          <p:spPr>
            <a:xfrm>
              <a:off x="20402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3"/>
            <p:cNvSpPr/>
            <p:nvPr/>
          </p:nvSpPr>
          <p:spPr>
            <a:xfrm>
              <a:off x="20402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3"/>
            <p:cNvSpPr/>
            <p:nvPr/>
          </p:nvSpPr>
          <p:spPr>
            <a:xfrm>
              <a:off x="20402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3"/>
            <p:cNvSpPr/>
            <p:nvPr/>
          </p:nvSpPr>
          <p:spPr>
            <a:xfrm>
              <a:off x="20402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3"/>
            <p:cNvSpPr/>
            <p:nvPr/>
          </p:nvSpPr>
          <p:spPr>
            <a:xfrm>
              <a:off x="20402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3"/>
            <p:cNvSpPr/>
            <p:nvPr/>
          </p:nvSpPr>
          <p:spPr>
            <a:xfrm>
              <a:off x="20402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3"/>
            <p:cNvSpPr/>
            <p:nvPr/>
          </p:nvSpPr>
          <p:spPr>
            <a:xfrm>
              <a:off x="20402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3"/>
            <p:cNvSpPr/>
            <p:nvPr/>
          </p:nvSpPr>
          <p:spPr>
            <a:xfrm>
              <a:off x="2190775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3"/>
            <p:cNvSpPr/>
            <p:nvPr/>
          </p:nvSpPr>
          <p:spPr>
            <a:xfrm>
              <a:off x="2190775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3"/>
            <p:cNvSpPr/>
            <p:nvPr/>
          </p:nvSpPr>
          <p:spPr>
            <a:xfrm>
              <a:off x="2190775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3"/>
            <p:cNvSpPr/>
            <p:nvPr/>
          </p:nvSpPr>
          <p:spPr>
            <a:xfrm>
              <a:off x="2190775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3"/>
            <p:cNvSpPr/>
            <p:nvPr/>
          </p:nvSpPr>
          <p:spPr>
            <a:xfrm>
              <a:off x="21907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3"/>
            <p:cNvSpPr/>
            <p:nvPr/>
          </p:nvSpPr>
          <p:spPr>
            <a:xfrm>
              <a:off x="21907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3"/>
            <p:cNvSpPr/>
            <p:nvPr/>
          </p:nvSpPr>
          <p:spPr>
            <a:xfrm>
              <a:off x="2190775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3"/>
            <p:cNvSpPr/>
            <p:nvPr/>
          </p:nvSpPr>
          <p:spPr>
            <a:xfrm>
              <a:off x="2190775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3"/>
            <p:cNvSpPr/>
            <p:nvPr/>
          </p:nvSpPr>
          <p:spPr>
            <a:xfrm>
              <a:off x="21907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3"/>
            <p:cNvSpPr/>
            <p:nvPr/>
          </p:nvSpPr>
          <p:spPr>
            <a:xfrm>
              <a:off x="2190775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3"/>
            <p:cNvSpPr/>
            <p:nvPr/>
          </p:nvSpPr>
          <p:spPr>
            <a:xfrm>
              <a:off x="21907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3"/>
            <p:cNvSpPr/>
            <p:nvPr/>
          </p:nvSpPr>
          <p:spPr>
            <a:xfrm>
              <a:off x="2190775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3"/>
            <p:cNvSpPr/>
            <p:nvPr/>
          </p:nvSpPr>
          <p:spPr>
            <a:xfrm>
              <a:off x="21907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3"/>
            <p:cNvSpPr/>
            <p:nvPr/>
          </p:nvSpPr>
          <p:spPr>
            <a:xfrm>
              <a:off x="21907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3"/>
            <p:cNvSpPr/>
            <p:nvPr/>
          </p:nvSpPr>
          <p:spPr>
            <a:xfrm>
              <a:off x="21907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3"/>
            <p:cNvSpPr/>
            <p:nvPr/>
          </p:nvSpPr>
          <p:spPr>
            <a:xfrm>
              <a:off x="2190775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3"/>
            <p:cNvSpPr/>
            <p:nvPr/>
          </p:nvSpPr>
          <p:spPr>
            <a:xfrm>
              <a:off x="21907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3"/>
            <p:cNvSpPr/>
            <p:nvPr/>
          </p:nvSpPr>
          <p:spPr>
            <a:xfrm>
              <a:off x="21907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3"/>
            <p:cNvSpPr/>
            <p:nvPr/>
          </p:nvSpPr>
          <p:spPr>
            <a:xfrm>
              <a:off x="2190775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3"/>
            <p:cNvSpPr/>
            <p:nvPr/>
          </p:nvSpPr>
          <p:spPr>
            <a:xfrm>
              <a:off x="21907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3"/>
            <p:cNvSpPr/>
            <p:nvPr/>
          </p:nvSpPr>
          <p:spPr>
            <a:xfrm>
              <a:off x="2190775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3"/>
            <p:cNvSpPr/>
            <p:nvPr/>
          </p:nvSpPr>
          <p:spPr>
            <a:xfrm>
              <a:off x="2190775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3"/>
            <p:cNvSpPr/>
            <p:nvPr/>
          </p:nvSpPr>
          <p:spPr>
            <a:xfrm>
              <a:off x="21907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3"/>
            <p:cNvSpPr/>
            <p:nvPr/>
          </p:nvSpPr>
          <p:spPr>
            <a:xfrm>
              <a:off x="21907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3"/>
            <p:cNvSpPr/>
            <p:nvPr/>
          </p:nvSpPr>
          <p:spPr>
            <a:xfrm>
              <a:off x="2190775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3"/>
            <p:cNvSpPr/>
            <p:nvPr/>
          </p:nvSpPr>
          <p:spPr>
            <a:xfrm>
              <a:off x="23413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3"/>
            <p:cNvSpPr/>
            <p:nvPr/>
          </p:nvSpPr>
          <p:spPr>
            <a:xfrm>
              <a:off x="23413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3"/>
            <p:cNvSpPr/>
            <p:nvPr/>
          </p:nvSpPr>
          <p:spPr>
            <a:xfrm>
              <a:off x="23413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3"/>
            <p:cNvSpPr/>
            <p:nvPr/>
          </p:nvSpPr>
          <p:spPr>
            <a:xfrm>
              <a:off x="23413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3"/>
            <p:cNvSpPr/>
            <p:nvPr/>
          </p:nvSpPr>
          <p:spPr>
            <a:xfrm>
              <a:off x="23413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3"/>
            <p:cNvSpPr/>
            <p:nvPr/>
          </p:nvSpPr>
          <p:spPr>
            <a:xfrm>
              <a:off x="23413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3"/>
            <p:cNvSpPr/>
            <p:nvPr/>
          </p:nvSpPr>
          <p:spPr>
            <a:xfrm>
              <a:off x="23413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3"/>
            <p:cNvSpPr/>
            <p:nvPr/>
          </p:nvSpPr>
          <p:spPr>
            <a:xfrm>
              <a:off x="23413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3"/>
            <p:cNvSpPr/>
            <p:nvPr/>
          </p:nvSpPr>
          <p:spPr>
            <a:xfrm>
              <a:off x="23413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3"/>
            <p:cNvSpPr/>
            <p:nvPr/>
          </p:nvSpPr>
          <p:spPr>
            <a:xfrm>
              <a:off x="23413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3"/>
            <p:cNvSpPr/>
            <p:nvPr/>
          </p:nvSpPr>
          <p:spPr>
            <a:xfrm>
              <a:off x="23413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3"/>
            <p:cNvSpPr/>
            <p:nvPr/>
          </p:nvSpPr>
          <p:spPr>
            <a:xfrm>
              <a:off x="23413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3"/>
            <p:cNvSpPr/>
            <p:nvPr/>
          </p:nvSpPr>
          <p:spPr>
            <a:xfrm>
              <a:off x="23413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3"/>
            <p:cNvSpPr/>
            <p:nvPr/>
          </p:nvSpPr>
          <p:spPr>
            <a:xfrm>
              <a:off x="23413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3"/>
            <p:cNvSpPr/>
            <p:nvPr/>
          </p:nvSpPr>
          <p:spPr>
            <a:xfrm>
              <a:off x="23413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3"/>
            <p:cNvSpPr/>
            <p:nvPr/>
          </p:nvSpPr>
          <p:spPr>
            <a:xfrm>
              <a:off x="23413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3"/>
            <p:cNvSpPr/>
            <p:nvPr/>
          </p:nvSpPr>
          <p:spPr>
            <a:xfrm>
              <a:off x="23413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3"/>
            <p:cNvSpPr/>
            <p:nvPr/>
          </p:nvSpPr>
          <p:spPr>
            <a:xfrm>
              <a:off x="23413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3"/>
            <p:cNvSpPr/>
            <p:nvPr/>
          </p:nvSpPr>
          <p:spPr>
            <a:xfrm>
              <a:off x="23413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3"/>
            <p:cNvSpPr/>
            <p:nvPr/>
          </p:nvSpPr>
          <p:spPr>
            <a:xfrm>
              <a:off x="23413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3"/>
            <p:cNvSpPr/>
            <p:nvPr/>
          </p:nvSpPr>
          <p:spPr>
            <a:xfrm>
              <a:off x="23413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3"/>
            <p:cNvSpPr/>
            <p:nvPr/>
          </p:nvSpPr>
          <p:spPr>
            <a:xfrm>
              <a:off x="23413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3"/>
            <p:cNvSpPr/>
            <p:nvPr/>
          </p:nvSpPr>
          <p:spPr>
            <a:xfrm>
              <a:off x="23413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3"/>
            <p:cNvSpPr/>
            <p:nvPr/>
          </p:nvSpPr>
          <p:spPr>
            <a:xfrm>
              <a:off x="23413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3"/>
            <p:cNvSpPr/>
            <p:nvPr/>
          </p:nvSpPr>
          <p:spPr>
            <a:xfrm>
              <a:off x="23413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3"/>
            <p:cNvSpPr/>
            <p:nvPr/>
          </p:nvSpPr>
          <p:spPr>
            <a:xfrm>
              <a:off x="23413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3"/>
            <p:cNvSpPr/>
            <p:nvPr/>
          </p:nvSpPr>
          <p:spPr>
            <a:xfrm>
              <a:off x="24918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3"/>
            <p:cNvSpPr/>
            <p:nvPr/>
          </p:nvSpPr>
          <p:spPr>
            <a:xfrm>
              <a:off x="24918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3"/>
            <p:cNvSpPr/>
            <p:nvPr/>
          </p:nvSpPr>
          <p:spPr>
            <a:xfrm>
              <a:off x="24918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3"/>
            <p:cNvSpPr/>
            <p:nvPr/>
          </p:nvSpPr>
          <p:spPr>
            <a:xfrm>
              <a:off x="24918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3"/>
            <p:cNvSpPr/>
            <p:nvPr/>
          </p:nvSpPr>
          <p:spPr>
            <a:xfrm>
              <a:off x="24918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3"/>
            <p:cNvSpPr/>
            <p:nvPr/>
          </p:nvSpPr>
          <p:spPr>
            <a:xfrm>
              <a:off x="24918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3"/>
            <p:cNvSpPr/>
            <p:nvPr/>
          </p:nvSpPr>
          <p:spPr>
            <a:xfrm>
              <a:off x="24918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3"/>
            <p:cNvSpPr/>
            <p:nvPr/>
          </p:nvSpPr>
          <p:spPr>
            <a:xfrm>
              <a:off x="24918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3"/>
            <p:cNvSpPr/>
            <p:nvPr/>
          </p:nvSpPr>
          <p:spPr>
            <a:xfrm>
              <a:off x="24918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3"/>
            <p:cNvSpPr/>
            <p:nvPr/>
          </p:nvSpPr>
          <p:spPr>
            <a:xfrm>
              <a:off x="24918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3"/>
            <p:cNvSpPr/>
            <p:nvPr/>
          </p:nvSpPr>
          <p:spPr>
            <a:xfrm>
              <a:off x="24918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3"/>
            <p:cNvSpPr/>
            <p:nvPr/>
          </p:nvSpPr>
          <p:spPr>
            <a:xfrm>
              <a:off x="24918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3"/>
            <p:cNvSpPr/>
            <p:nvPr/>
          </p:nvSpPr>
          <p:spPr>
            <a:xfrm>
              <a:off x="24918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3"/>
            <p:cNvSpPr/>
            <p:nvPr/>
          </p:nvSpPr>
          <p:spPr>
            <a:xfrm>
              <a:off x="24918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3"/>
            <p:cNvSpPr/>
            <p:nvPr/>
          </p:nvSpPr>
          <p:spPr>
            <a:xfrm>
              <a:off x="24918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3"/>
            <p:cNvSpPr/>
            <p:nvPr/>
          </p:nvSpPr>
          <p:spPr>
            <a:xfrm>
              <a:off x="24918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3"/>
            <p:cNvSpPr/>
            <p:nvPr/>
          </p:nvSpPr>
          <p:spPr>
            <a:xfrm>
              <a:off x="24918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3"/>
            <p:cNvSpPr/>
            <p:nvPr/>
          </p:nvSpPr>
          <p:spPr>
            <a:xfrm>
              <a:off x="24918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3"/>
            <p:cNvSpPr/>
            <p:nvPr/>
          </p:nvSpPr>
          <p:spPr>
            <a:xfrm>
              <a:off x="24918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3"/>
            <p:cNvSpPr/>
            <p:nvPr/>
          </p:nvSpPr>
          <p:spPr>
            <a:xfrm>
              <a:off x="24918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3"/>
            <p:cNvSpPr/>
            <p:nvPr/>
          </p:nvSpPr>
          <p:spPr>
            <a:xfrm>
              <a:off x="24918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3"/>
            <p:cNvSpPr/>
            <p:nvPr/>
          </p:nvSpPr>
          <p:spPr>
            <a:xfrm>
              <a:off x="24918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3"/>
            <p:cNvSpPr/>
            <p:nvPr/>
          </p:nvSpPr>
          <p:spPr>
            <a:xfrm>
              <a:off x="24918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3"/>
            <p:cNvSpPr/>
            <p:nvPr/>
          </p:nvSpPr>
          <p:spPr>
            <a:xfrm>
              <a:off x="24918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3"/>
            <p:cNvSpPr/>
            <p:nvPr/>
          </p:nvSpPr>
          <p:spPr>
            <a:xfrm>
              <a:off x="24918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3"/>
            <p:cNvSpPr/>
            <p:nvPr/>
          </p:nvSpPr>
          <p:spPr>
            <a:xfrm>
              <a:off x="2642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3"/>
            <p:cNvSpPr/>
            <p:nvPr/>
          </p:nvSpPr>
          <p:spPr>
            <a:xfrm>
              <a:off x="2642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3"/>
            <p:cNvSpPr/>
            <p:nvPr/>
          </p:nvSpPr>
          <p:spPr>
            <a:xfrm>
              <a:off x="2642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3"/>
            <p:cNvSpPr/>
            <p:nvPr/>
          </p:nvSpPr>
          <p:spPr>
            <a:xfrm>
              <a:off x="2642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3"/>
            <p:cNvSpPr/>
            <p:nvPr/>
          </p:nvSpPr>
          <p:spPr>
            <a:xfrm>
              <a:off x="2642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3"/>
            <p:cNvSpPr/>
            <p:nvPr/>
          </p:nvSpPr>
          <p:spPr>
            <a:xfrm>
              <a:off x="2642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3"/>
            <p:cNvSpPr/>
            <p:nvPr/>
          </p:nvSpPr>
          <p:spPr>
            <a:xfrm>
              <a:off x="2642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3"/>
            <p:cNvSpPr/>
            <p:nvPr/>
          </p:nvSpPr>
          <p:spPr>
            <a:xfrm>
              <a:off x="2642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3"/>
            <p:cNvSpPr/>
            <p:nvPr/>
          </p:nvSpPr>
          <p:spPr>
            <a:xfrm>
              <a:off x="2642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3"/>
            <p:cNvSpPr/>
            <p:nvPr/>
          </p:nvSpPr>
          <p:spPr>
            <a:xfrm>
              <a:off x="2642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3"/>
            <p:cNvSpPr/>
            <p:nvPr/>
          </p:nvSpPr>
          <p:spPr>
            <a:xfrm>
              <a:off x="2642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3"/>
            <p:cNvSpPr/>
            <p:nvPr/>
          </p:nvSpPr>
          <p:spPr>
            <a:xfrm>
              <a:off x="2642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3"/>
            <p:cNvSpPr/>
            <p:nvPr/>
          </p:nvSpPr>
          <p:spPr>
            <a:xfrm>
              <a:off x="2642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3"/>
            <p:cNvSpPr/>
            <p:nvPr/>
          </p:nvSpPr>
          <p:spPr>
            <a:xfrm>
              <a:off x="2642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3"/>
            <p:cNvSpPr/>
            <p:nvPr/>
          </p:nvSpPr>
          <p:spPr>
            <a:xfrm>
              <a:off x="2642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3"/>
            <p:cNvSpPr/>
            <p:nvPr/>
          </p:nvSpPr>
          <p:spPr>
            <a:xfrm>
              <a:off x="2642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3"/>
            <p:cNvSpPr/>
            <p:nvPr/>
          </p:nvSpPr>
          <p:spPr>
            <a:xfrm>
              <a:off x="2642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3"/>
            <p:cNvSpPr/>
            <p:nvPr/>
          </p:nvSpPr>
          <p:spPr>
            <a:xfrm>
              <a:off x="2642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3"/>
            <p:cNvSpPr/>
            <p:nvPr/>
          </p:nvSpPr>
          <p:spPr>
            <a:xfrm>
              <a:off x="2642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3"/>
            <p:cNvSpPr/>
            <p:nvPr/>
          </p:nvSpPr>
          <p:spPr>
            <a:xfrm>
              <a:off x="2642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3"/>
            <p:cNvSpPr/>
            <p:nvPr/>
          </p:nvSpPr>
          <p:spPr>
            <a:xfrm>
              <a:off x="2792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3"/>
            <p:cNvSpPr/>
            <p:nvPr/>
          </p:nvSpPr>
          <p:spPr>
            <a:xfrm>
              <a:off x="2792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3"/>
            <p:cNvSpPr/>
            <p:nvPr/>
          </p:nvSpPr>
          <p:spPr>
            <a:xfrm>
              <a:off x="2792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3"/>
            <p:cNvSpPr/>
            <p:nvPr/>
          </p:nvSpPr>
          <p:spPr>
            <a:xfrm>
              <a:off x="2792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3"/>
            <p:cNvSpPr/>
            <p:nvPr/>
          </p:nvSpPr>
          <p:spPr>
            <a:xfrm>
              <a:off x="2792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3"/>
            <p:cNvSpPr/>
            <p:nvPr/>
          </p:nvSpPr>
          <p:spPr>
            <a:xfrm>
              <a:off x="2792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3"/>
            <p:cNvSpPr/>
            <p:nvPr/>
          </p:nvSpPr>
          <p:spPr>
            <a:xfrm>
              <a:off x="2792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3"/>
            <p:cNvSpPr/>
            <p:nvPr/>
          </p:nvSpPr>
          <p:spPr>
            <a:xfrm>
              <a:off x="2792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3"/>
            <p:cNvSpPr/>
            <p:nvPr/>
          </p:nvSpPr>
          <p:spPr>
            <a:xfrm>
              <a:off x="2792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3"/>
            <p:cNvSpPr/>
            <p:nvPr/>
          </p:nvSpPr>
          <p:spPr>
            <a:xfrm>
              <a:off x="2792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3"/>
            <p:cNvSpPr/>
            <p:nvPr/>
          </p:nvSpPr>
          <p:spPr>
            <a:xfrm>
              <a:off x="2792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3"/>
            <p:cNvSpPr/>
            <p:nvPr/>
          </p:nvSpPr>
          <p:spPr>
            <a:xfrm>
              <a:off x="2792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3"/>
            <p:cNvSpPr/>
            <p:nvPr/>
          </p:nvSpPr>
          <p:spPr>
            <a:xfrm>
              <a:off x="2792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3"/>
            <p:cNvSpPr/>
            <p:nvPr/>
          </p:nvSpPr>
          <p:spPr>
            <a:xfrm>
              <a:off x="2792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3"/>
            <p:cNvSpPr/>
            <p:nvPr/>
          </p:nvSpPr>
          <p:spPr>
            <a:xfrm>
              <a:off x="2792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3"/>
            <p:cNvSpPr/>
            <p:nvPr/>
          </p:nvSpPr>
          <p:spPr>
            <a:xfrm>
              <a:off x="2792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3"/>
            <p:cNvSpPr/>
            <p:nvPr/>
          </p:nvSpPr>
          <p:spPr>
            <a:xfrm>
              <a:off x="2792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3"/>
            <p:cNvSpPr/>
            <p:nvPr/>
          </p:nvSpPr>
          <p:spPr>
            <a:xfrm>
              <a:off x="2792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3"/>
            <p:cNvSpPr/>
            <p:nvPr/>
          </p:nvSpPr>
          <p:spPr>
            <a:xfrm>
              <a:off x="294332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3"/>
            <p:cNvSpPr/>
            <p:nvPr/>
          </p:nvSpPr>
          <p:spPr>
            <a:xfrm>
              <a:off x="294332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3"/>
            <p:cNvSpPr/>
            <p:nvPr/>
          </p:nvSpPr>
          <p:spPr>
            <a:xfrm>
              <a:off x="294332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3"/>
            <p:cNvSpPr/>
            <p:nvPr/>
          </p:nvSpPr>
          <p:spPr>
            <a:xfrm>
              <a:off x="294332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3"/>
            <p:cNvSpPr/>
            <p:nvPr/>
          </p:nvSpPr>
          <p:spPr>
            <a:xfrm>
              <a:off x="294332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3"/>
            <p:cNvSpPr/>
            <p:nvPr/>
          </p:nvSpPr>
          <p:spPr>
            <a:xfrm>
              <a:off x="294332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3"/>
            <p:cNvSpPr/>
            <p:nvPr/>
          </p:nvSpPr>
          <p:spPr>
            <a:xfrm>
              <a:off x="294332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3"/>
            <p:cNvSpPr/>
            <p:nvPr/>
          </p:nvSpPr>
          <p:spPr>
            <a:xfrm>
              <a:off x="294332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3"/>
            <p:cNvSpPr/>
            <p:nvPr/>
          </p:nvSpPr>
          <p:spPr>
            <a:xfrm>
              <a:off x="294332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3"/>
            <p:cNvSpPr/>
            <p:nvPr/>
          </p:nvSpPr>
          <p:spPr>
            <a:xfrm>
              <a:off x="294332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3"/>
            <p:cNvSpPr/>
            <p:nvPr/>
          </p:nvSpPr>
          <p:spPr>
            <a:xfrm>
              <a:off x="294332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3"/>
            <p:cNvSpPr/>
            <p:nvPr/>
          </p:nvSpPr>
          <p:spPr>
            <a:xfrm>
              <a:off x="294332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3"/>
            <p:cNvSpPr/>
            <p:nvPr/>
          </p:nvSpPr>
          <p:spPr>
            <a:xfrm>
              <a:off x="294332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3"/>
            <p:cNvSpPr/>
            <p:nvPr/>
          </p:nvSpPr>
          <p:spPr>
            <a:xfrm>
              <a:off x="294332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3"/>
            <p:cNvSpPr/>
            <p:nvPr/>
          </p:nvSpPr>
          <p:spPr>
            <a:xfrm>
              <a:off x="294332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3"/>
            <p:cNvSpPr/>
            <p:nvPr/>
          </p:nvSpPr>
          <p:spPr>
            <a:xfrm>
              <a:off x="294332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3"/>
            <p:cNvSpPr/>
            <p:nvPr/>
          </p:nvSpPr>
          <p:spPr>
            <a:xfrm>
              <a:off x="294332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3"/>
            <p:cNvSpPr/>
            <p:nvPr/>
          </p:nvSpPr>
          <p:spPr>
            <a:xfrm>
              <a:off x="294332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3"/>
            <p:cNvSpPr/>
            <p:nvPr/>
          </p:nvSpPr>
          <p:spPr>
            <a:xfrm>
              <a:off x="3093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3"/>
            <p:cNvSpPr/>
            <p:nvPr/>
          </p:nvSpPr>
          <p:spPr>
            <a:xfrm>
              <a:off x="3093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3"/>
            <p:cNvSpPr/>
            <p:nvPr/>
          </p:nvSpPr>
          <p:spPr>
            <a:xfrm>
              <a:off x="3093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3"/>
            <p:cNvSpPr/>
            <p:nvPr/>
          </p:nvSpPr>
          <p:spPr>
            <a:xfrm>
              <a:off x="3093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3"/>
            <p:cNvSpPr/>
            <p:nvPr/>
          </p:nvSpPr>
          <p:spPr>
            <a:xfrm>
              <a:off x="3093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3"/>
            <p:cNvSpPr/>
            <p:nvPr/>
          </p:nvSpPr>
          <p:spPr>
            <a:xfrm>
              <a:off x="3093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3"/>
            <p:cNvSpPr/>
            <p:nvPr/>
          </p:nvSpPr>
          <p:spPr>
            <a:xfrm>
              <a:off x="3093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3"/>
            <p:cNvSpPr/>
            <p:nvPr/>
          </p:nvSpPr>
          <p:spPr>
            <a:xfrm>
              <a:off x="3093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3"/>
            <p:cNvSpPr/>
            <p:nvPr/>
          </p:nvSpPr>
          <p:spPr>
            <a:xfrm>
              <a:off x="3093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3"/>
            <p:cNvSpPr/>
            <p:nvPr/>
          </p:nvSpPr>
          <p:spPr>
            <a:xfrm>
              <a:off x="32443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3"/>
            <p:cNvSpPr/>
            <p:nvPr/>
          </p:nvSpPr>
          <p:spPr>
            <a:xfrm>
              <a:off x="32443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3"/>
            <p:cNvSpPr/>
            <p:nvPr/>
          </p:nvSpPr>
          <p:spPr>
            <a:xfrm>
              <a:off x="32443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3"/>
            <p:cNvSpPr/>
            <p:nvPr/>
          </p:nvSpPr>
          <p:spPr>
            <a:xfrm>
              <a:off x="32443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3"/>
            <p:cNvSpPr/>
            <p:nvPr/>
          </p:nvSpPr>
          <p:spPr>
            <a:xfrm>
              <a:off x="32443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3"/>
            <p:cNvSpPr/>
            <p:nvPr/>
          </p:nvSpPr>
          <p:spPr>
            <a:xfrm>
              <a:off x="32443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3"/>
            <p:cNvSpPr/>
            <p:nvPr/>
          </p:nvSpPr>
          <p:spPr>
            <a:xfrm>
              <a:off x="32443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3"/>
            <p:cNvSpPr/>
            <p:nvPr/>
          </p:nvSpPr>
          <p:spPr>
            <a:xfrm>
              <a:off x="32443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3"/>
            <p:cNvSpPr/>
            <p:nvPr/>
          </p:nvSpPr>
          <p:spPr>
            <a:xfrm>
              <a:off x="3394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3"/>
            <p:cNvSpPr/>
            <p:nvPr/>
          </p:nvSpPr>
          <p:spPr>
            <a:xfrm>
              <a:off x="3394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3"/>
            <p:cNvSpPr/>
            <p:nvPr/>
          </p:nvSpPr>
          <p:spPr>
            <a:xfrm>
              <a:off x="3394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3"/>
            <p:cNvSpPr/>
            <p:nvPr/>
          </p:nvSpPr>
          <p:spPr>
            <a:xfrm>
              <a:off x="33948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3"/>
            <p:cNvSpPr/>
            <p:nvPr/>
          </p:nvSpPr>
          <p:spPr>
            <a:xfrm>
              <a:off x="3394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3"/>
            <p:cNvSpPr/>
            <p:nvPr/>
          </p:nvSpPr>
          <p:spPr>
            <a:xfrm>
              <a:off x="3394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3"/>
            <p:cNvSpPr/>
            <p:nvPr/>
          </p:nvSpPr>
          <p:spPr>
            <a:xfrm>
              <a:off x="3545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3"/>
            <p:cNvSpPr/>
            <p:nvPr/>
          </p:nvSpPr>
          <p:spPr>
            <a:xfrm>
              <a:off x="3545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3"/>
            <p:cNvSpPr/>
            <p:nvPr/>
          </p:nvSpPr>
          <p:spPr>
            <a:xfrm>
              <a:off x="3545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40" name="Google Shape;940;p3"/>
          <p:cNvGrpSpPr/>
          <p:nvPr/>
        </p:nvGrpSpPr>
        <p:grpSpPr>
          <a:xfrm rot="10800000">
            <a:off x="6367294" y="28698"/>
            <a:ext cx="2309820" cy="5086302"/>
            <a:chOff x="1287725" y="238125"/>
            <a:chExt cx="2379050" cy="5238750"/>
          </a:xfrm>
        </p:grpSpPr>
        <p:sp>
          <p:nvSpPr>
            <p:cNvPr id="941" name="Google Shape;941;p3"/>
            <p:cNvSpPr/>
            <p:nvPr/>
          </p:nvSpPr>
          <p:spPr>
            <a:xfrm>
              <a:off x="12877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942;p3"/>
            <p:cNvSpPr/>
            <p:nvPr/>
          </p:nvSpPr>
          <p:spPr>
            <a:xfrm>
              <a:off x="12877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3"/>
            <p:cNvSpPr/>
            <p:nvPr/>
          </p:nvSpPr>
          <p:spPr>
            <a:xfrm>
              <a:off x="12877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3"/>
            <p:cNvSpPr/>
            <p:nvPr/>
          </p:nvSpPr>
          <p:spPr>
            <a:xfrm>
              <a:off x="12877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3"/>
            <p:cNvSpPr/>
            <p:nvPr/>
          </p:nvSpPr>
          <p:spPr>
            <a:xfrm>
              <a:off x="12877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" name="Google Shape;946;p3"/>
            <p:cNvSpPr/>
            <p:nvPr/>
          </p:nvSpPr>
          <p:spPr>
            <a:xfrm>
              <a:off x="12877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" name="Google Shape;947;p3"/>
            <p:cNvSpPr/>
            <p:nvPr/>
          </p:nvSpPr>
          <p:spPr>
            <a:xfrm>
              <a:off x="12877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3"/>
            <p:cNvSpPr/>
            <p:nvPr/>
          </p:nvSpPr>
          <p:spPr>
            <a:xfrm>
              <a:off x="12877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" name="Google Shape;949;p3"/>
            <p:cNvSpPr/>
            <p:nvPr/>
          </p:nvSpPr>
          <p:spPr>
            <a:xfrm>
              <a:off x="12877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" name="Google Shape;950;p3"/>
            <p:cNvSpPr/>
            <p:nvPr/>
          </p:nvSpPr>
          <p:spPr>
            <a:xfrm>
              <a:off x="12877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" name="Google Shape;951;p3"/>
            <p:cNvSpPr/>
            <p:nvPr/>
          </p:nvSpPr>
          <p:spPr>
            <a:xfrm>
              <a:off x="12877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" name="Google Shape;952;p3"/>
            <p:cNvSpPr/>
            <p:nvPr/>
          </p:nvSpPr>
          <p:spPr>
            <a:xfrm>
              <a:off x="12877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3"/>
            <p:cNvSpPr/>
            <p:nvPr/>
          </p:nvSpPr>
          <p:spPr>
            <a:xfrm>
              <a:off x="12877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3"/>
            <p:cNvSpPr/>
            <p:nvPr/>
          </p:nvSpPr>
          <p:spPr>
            <a:xfrm>
              <a:off x="12877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" name="Google Shape;955;p3"/>
            <p:cNvSpPr/>
            <p:nvPr/>
          </p:nvSpPr>
          <p:spPr>
            <a:xfrm>
              <a:off x="12877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956;p3"/>
            <p:cNvSpPr/>
            <p:nvPr/>
          </p:nvSpPr>
          <p:spPr>
            <a:xfrm>
              <a:off x="14382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3"/>
            <p:cNvSpPr/>
            <p:nvPr/>
          </p:nvSpPr>
          <p:spPr>
            <a:xfrm>
              <a:off x="14382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3"/>
            <p:cNvSpPr/>
            <p:nvPr/>
          </p:nvSpPr>
          <p:spPr>
            <a:xfrm>
              <a:off x="14382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3"/>
            <p:cNvSpPr/>
            <p:nvPr/>
          </p:nvSpPr>
          <p:spPr>
            <a:xfrm>
              <a:off x="14382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3"/>
            <p:cNvSpPr/>
            <p:nvPr/>
          </p:nvSpPr>
          <p:spPr>
            <a:xfrm>
              <a:off x="15887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3"/>
            <p:cNvSpPr/>
            <p:nvPr/>
          </p:nvSpPr>
          <p:spPr>
            <a:xfrm>
              <a:off x="15887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3"/>
            <p:cNvSpPr/>
            <p:nvPr/>
          </p:nvSpPr>
          <p:spPr>
            <a:xfrm>
              <a:off x="15887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3"/>
            <p:cNvSpPr/>
            <p:nvPr/>
          </p:nvSpPr>
          <p:spPr>
            <a:xfrm>
              <a:off x="15887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3"/>
            <p:cNvSpPr/>
            <p:nvPr/>
          </p:nvSpPr>
          <p:spPr>
            <a:xfrm>
              <a:off x="15887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3"/>
            <p:cNvSpPr/>
            <p:nvPr/>
          </p:nvSpPr>
          <p:spPr>
            <a:xfrm>
              <a:off x="15887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3"/>
            <p:cNvSpPr/>
            <p:nvPr/>
          </p:nvSpPr>
          <p:spPr>
            <a:xfrm>
              <a:off x="15887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" name="Google Shape;967;p3"/>
            <p:cNvSpPr/>
            <p:nvPr/>
          </p:nvSpPr>
          <p:spPr>
            <a:xfrm>
              <a:off x="15887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3"/>
            <p:cNvSpPr/>
            <p:nvPr/>
          </p:nvSpPr>
          <p:spPr>
            <a:xfrm>
              <a:off x="15887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969;p3"/>
            <p:cNvSpPr/>
            <p:nvPr/>
          </p:nvSpPr>
          <p:spPr>
            <a:xfrm>
              <a:off x="15887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" name="Google Shape;970;p3"/>
            <p:cNvSpPr/>
            <p:nvPr/>
          </p:nvSpPr>
          <p:spPr>
            <a:xfrm>
              <a:off x="17392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3"/>
            <p:cNvSpPr/>
            <p:nvPr/>
          </p:nvSpPr>
          <p:spPr>
            <a:xfrm>
              <a:off x="17392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3"/>
            <p:cNvSpPr/>
            <p:nvPr/>
          </p:nvSpPr>
          <p:spPr>
            <a:xfrm>
              <a:off x="17392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3"/>
            <p:cNvSpPr/>
            <p:nvPr/>
          </p:nvSpPr>
          <p:spPr>
            <a:xfrm>
              <a:off x="17392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3"/>
            <p:cNvSpPr/>
            <p:nvPr/>
          </p:nvSpPr>
          <p:spPr>
            <a:xfrm>
              <a:off x="17392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3"/>
            <p:cNvSpPr/>
            <p:nvPr/>
          </p:nvSpPr>
          <p:spPr>
            <a:xfrm>
              <a:off x="17392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3"/>
            <p:cNvSpPr/>
            <p:nvPr/>
          </p:nvSpPr>
          <p:spPr>
            <a:xfrm>
              <a:off x="17392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3"/>
            <p:cNvSpPr/>
            <p:nvPr/>
          </p:nvSpPr>
          <p:spPr>
            <a:xfrm>
              <a:off x="17392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3"/>
            <p:cNvSpPr/>
            <p:nvPr/>
          </p:nvSpPr>
          <p:spPr>
            <a:xfrm>
              <a:off x="17392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3"/>
            <p:cNvSpPr/>
            <p:nvPr/>
          </p:nvSpPr>
          <p:spPr>
            <a:xfrm>
              <a:off x="17392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3"/>
            <p:cNvSpPr/>
            <p:nvPr/>
          </p:nvSpPr>
          <p:spPr>
            <a:xfrm>
              <a:off x="17392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3"/>
            <p:cNvSpPr/>
            <p:nvPr/>
          </p:nvSpPr>
          <p:spPr>
            <a:xfrm>
              <a:off x="17392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3"/>
            <p:cNvSpPr/>
            <p:nvPr/>
          </p:nvSpPr>
          <p:spPr>
            <a:xfrm>
              <a:off x="17392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3"/>
            <p:cNvSpPr/>
            <p:nvPr/>
          </p:nvSpPr>
          <p:spPr>
            <a:xfrm>
              <a:off x="17392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3"/>
            <p:cNvSpPr/>
            <p:nvPr/>
          </p:nvSpPr>
          <p:spPr>
            <a:xfrm>
              <a:off x="17392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3"/>
            <p:cNvSpPr/>
            <p:nvPr/>
          </p:nvSpPr>
          <p:spPr>
            <a:xfrm>
              <a:off x="17392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3"/>
            <p:cNvSpPr/>
            <p:nvPr/>
          </p:nvSpPr>
          <p:spPr>
            <a:xfrm>
              <a:off x="17392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3"/>
            <p:cNvSpPr/>
            <p:nvPr/>
          </p:nvSpPr>
          <p:spPr>
            <a:xfrm>
              <a:off x="188975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3"/>
            <p:cNvSpPr/>
            <p:nvPr/>
          </p:nvSpPr>
          <p:spPr>
            <a:xfrm>
              <a:off x="188975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3"/>
            <p:cNvSpPr/>
            <p:nvPr/>
          </p:nvSpPr>
          <p:spPr>
            <a:xfrm>
              <a:off x="18897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3"/>
            <p:cNvSpPr/>
            <p:nvPr/>
          </p:nvSpPr>
          <p:spPr>
            <a:xfrm>
              <a:off x="188975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3"/>
            <p:cNvSpPr/>
            <p:nvPr/>
          </p:nvSpPr>
          <p:spPr>
            <a:xfrm>
              <a:off x="18897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3"/>
            <p:cNvSpPr/>
            <p:nvPr/>
          </p:nvSpPr>
          <p:spPr>
            <a:xfrm>
              <a:off x="188975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3"/>
            <p:cNvSpPr/>
            <p:nvPr/>
          </p:nvSpPr>
          <p:spPr>
            <a:xfrm>
              <a:off x="188975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3"/>
            <p:cNvSpPr/>
            <p:nvPr/>
          </p:nvSpPr>
          <p:spPr>
            <a:xfrm>
              <a:off x="188975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3"/>
            <p:cNvSpPr/>
            <p:nvPr/>
          </p:nvSpPr>
          <p:spPr>
            <a:xfrm>
              <a:off x="18897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3"/>
            <p:cNvSpPr/>
            <p:nvPr/>
          </p:nvSpPr>
          <p:spPr>
            <a:xfrm>
              <a:off x="188975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3"/>
            <p:cNvSpPr/>
            <p:nvPr/>
          </p:nvSpPr>
          <p:spPr>
            <a:xfrm>
              <a:off x="188975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3"/>
            <p:cNvSpPr/>
            <p:nvPr/>
          </p:nvSpPr>
          <p:spPr>
            <a:xfrm>
              <a:off x="20402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3"/>
            <p:cNvSpPr/>
            <p:nvPr/>
          </p:nvSpPr>
          <p:spPr>
            <a:xfrm>
              <a:off x="20402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3"/>
            <p:cNvSpPr/>
            <p:nvPr/>
          </p:nvSpPr>
          <p:spPr>
            <a:xfrm>
              <a:off x="20402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3"/>
            <p:cNvSpPr/>
            <p:nvPr/>
          </p:nvSpPr>
          <p:spPr>
            <a:xfrm>
              <a:off x="20402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3"/>
            <p:cNvSpPr/>
            <p:nvPr/>
          </p:nvSpPr>
          <p:spPr>
            <a:xfrm>
              <a:off x="20402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3"/>
            <p:cNvSpPr/>
            <p:nvPr/>
          </p:nvSpPr>
          <p:spPr>
            <a:xfrm>
              <a:off x="20402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3"/>
            <p:cNvSpPr/>
            <p:nvPr/>
          </p:nvSpPr>
          <p:spPr>
            <a:xfrm>
              <a:off x="20402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3"/>
            <p:cNvSpPr/>
            <p:nvPr/>
          </p:nvSpPr>
          <p:spPr>
            <a:xfrm>
              <a:off x="20402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3"/>
            <p:cNvSpPr/>
            <p:nvPr/>
          </p:nvSpPr>
          <p:spPr>
            <a:xfrm>
              <a:off x="20402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3"/>
            <p:cNvSpPr/>
            <p:nvPr/>
          </p:nvSpPr>
          <p:spPr>
            <a:xfrm>
              <a:off x="20402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3"/>
            <p:cNvSpPr/>
            <p:nvPr/>
          </p:nvSpPr>
          <p:spPr>
            <a:xfrm>
              <a:off x="20402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3"/>
            <p:cNvSpPr/>
            <p:nvPr/>
          </p:nvSpPr>
          <p:spPr>
            <a:xfrm>
              <a:off x="20402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3"/>
            <p:cNvSpPr/>
            <p:nvPr/>
          </p:nvSpPr>
          <p:spPr>
            <a:xfrm>
              <a:off x="20402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3"/>
            <p:cNvSpPr/>
            <p:nvPr/>
          </p:nvSpPr>
          <p:spPr>
            <a:xfrm>
              <a:off x="21907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3"/>
            <p:cNvSpPr/>
            <p:nvPr/>
          </p:nvSpPr>
          <p:spPr>
            <a:xfrm>
              <a:off x="21907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3"/>
            <p:cNvSpPr/>
            <p:nvPr/>
          </p:nvSpPr>
          <p:spPr>
            <a:xfrm>
              <a:off x="21907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3"/>
            <p:cNvSpPr/>
            <p:nvPr/>
          </p:nvSpPr>
          <p:spPr>
            <a:xfrm>
              <a:off x="21907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3"/>
            <p:cNvSpPr/>
            <p:nvPr/>
          </p:nvSpPr>
          <p:spPr>
            <a:xfrm>
              <a:off x="21907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3"/>
            <p:cNvSpPr/>
            <p:nvPr/>
          </p:nvSpPr>
          <p:spPr>
            <a:xfrm>
              <a:off x="2190775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3"/>
            <p:cNvSpPr/>
            <p:nvPr/>
          </p:nvSpPr>
          <p:spPr>
            <a:xfrm>
              <a:off x="21907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3"/>
            <p:cNvSpPr/>
            <p:nvPr/>
          </p:nvSpPr>
          <p:spPr>
            <a:xfrm>
              <a:off x="21907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3"/>
            <p:cNvSpPr/>
            <p:nvPr/>
          </p:nvSpPr>
          <p:spPr>
            <a:xfrm>
              <a:off x="2190775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3"/>
            <p:cNvSpPr/>
            <p:nvPr/>
          </p:nvSpPr>
          <p:spPr>
            <a:xfrm>
              <a:off x="23413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3"/>
            <p:cNvSpPr/>
            <p:nvPr/>
          </p:nvSpPr>
          <p:spPr>
            <a:xfrm>
              <a:off x="23413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3"/>
            <p:cNvSpPr/>
            <p:nvPr/>
          </p:nvSpPr>
          <p:spPr>
            <a:xfrm>
              <a:off x="23413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3"/>
            <p:cNvSpPr/>
            <p:nvPr/>
          </p:nvSpPr>
          <p:spPr>
            <a:xfrm>
              <a:off x="23413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3"/>
            <p:cNvSpPr/>
            <p:nvPr/>
          </p:nvSpPr>
          <p:spPr>
            <a:xfrm>
              <a:off x="23413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3"/>
            <p:cNvSpPr/>
            <p:nvPr/>
          </p:nvSpPr>
          <p:spPr>
            <a:xfrm>
              <a:off x="23413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3"/>
            <p:cNvSpPr/>
            <p:nvPr/>
          </p:nvSpPr>
          <p:spPr>
            <a:xfrm>
              <a:off x="23413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3"/>
            <p:cNvSpPr/>
            <p:nvPr/>
          </p:nvSpPr>
          <p:spPr>
            <a:xfrm>
              <a:off x="23413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3"/>
            <p:cNvSpPr/>
            <p:nvPr/>
          </p:nvSpPr>
          <p:spPr>
            <a:xfrm>
              <a:off x="24918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3"/>
            <p:cNvSpPr/>
            <p:nvPr/>
          </p:nvSpPr>
          <p:spPr>
            <a:xfrm>
              <a:off x="24918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3"/>
            <p:cNvSpPr/>
            <p:nvPr/>
          </p:nvSpPr>
          <p:spPr>
            <a:xfrm>
              <a:off x="24918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1" name="Google Shape;1031;p3"/>
            <p:cNvSpPr/>
            <p:nvPr/>
          </p:nvSpPr>
          <p:spPr>
            <a:xfrm>
              <a:off x="24918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2" name="Google Shape;1032;p3"/>
            <p:cNvSpPr/>
            <p:nvPr/>
          </p:nvSpPr>
          <p:spPr>
            <a:xfrm>
              <a:off x="24918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3" name="Google Shape;1033;p3"/>
            <p:cNvSpPr/>
            <p:nvPr/>
          </p:nvSpPr>
          <p:spPr>
            <a:xfrm>
              <a:off x="2642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4" name="Google Shape;1034;p3"/>
            <p:cNvSpPr/>
            <p:nvPr/>
          </p:nvSpPr>
          <p:spPr>
            <a:xfrm>
              <a:off x="2642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3"/>
            <p:cNvSpPr/>
            <p:nvPr/>
          </p:nvSpPr>
          <p:spPr>
            <a:xfrm>
              <a:off x="2642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3"/>
            <p:cNvSpPr/>
            <p:nvPr/>
          </p:nvSpPr>
          <p:spPr>
            <a:xfrm>
              <a:off x="2642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" name="Google Shape;1037;p3"/>
            <p:cNvSpPr/>
            <p:nvPr/>
          </p:nvSpPr>
          <p:spPr>
            <a:xfrm>
              <a:off x="2642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3"/>
            <p:cNvSpPr/>
            <p:nvPr/>
          </p:nvSpPr>
          <p:spPr>
            <a:xfrm>
              <a:off x="2792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3"/>
            <p:cNvSpPr/>
            <p:nvPr/>
          </p:nvSpPr>
          <p:spPr>
            <a:xfrm>
              <a:off x="294332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3"/>
            <p:cNvSpPr/>
            <p:nvPr/>
          </p:nvSpPr>
          <p:spPr>
            <a:xfrm>
              <a:off x="294332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3"/>
            <p:cNvSpPr/>
            <p:nvPr/>
          </p:nvSpPr>
          <p:spPr>
            <a:xfrm>
              <a:off x="3093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1042;p3"/>
            <p:cNvSpPr/>
            <p:nvPr/>
          </p:nvSpPr>
          <p:spPr>
            <a:xfrm>
              <a:off x="3394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3"/>
            <p:cNvSpPr/>
            <p:nvPr/>
          </p:nvSpPr>
          <p:spPr>
            <a:xfrm>
              <a:off x="3545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1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4" name="Google Shape;1564;p5"/>
          <p:cNvSpPr txBox="1">
            <a:spLocks noGrp="1"/>
          </p:cNvSpPr>
          <p:nvPr>
            <p:ph type="title"/>
          </p:nvPr>
        </p:nvSpPr>
        <p:spPr>
          <a:xfrm>
            <a:off x="718300" y="739375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565" name="Google Shape;1565;p5"/>
          <p:cNvSpPr txBox="1">
            <a:spLocks noGrp="1"/>
          </p:cNvSpPr>
          <p:nvPr>
            <p:ph type="body" idx="1"/>
          </p:nvPr>
        </p:nvSpPr>
        <p:spPr>
          <a:xfrm>
            <a:off x="718300" y="1733550"/>
            <a:ext cx="6761100" cy="2980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▪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grpSp>
        <p:nvGrpSpPr>
          <p:cNvPr id="1566" name="Google Shape;1566;p5"/>
          <p:cNvGrpSpPr/>
          <p:nvPr/>
        </p:nvGrpSpPr>
        <p:grpSpPr>
          <a:xfrm rot="10800000">
            <a:off x="8851487" y="28707"/>
            <a:ext cx="264012" cy="5086302"/>
            <a:chOff x="5307800" y="238125"/>
            <a:chExt cx="271925" cy="5238750"/>
          </a:xfrm>
        </p:grpSpPr>
        <p:sp>
          <p:nvSpPr>
            <p:cNvPr id="1567" name="Google Shape;1567;p5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8" name="Google Shape;1568;p5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9" name="Google Shape;1569;p5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0" name="Google Shape;1570;p5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1" name="Google Shape;1571;p5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2" name="Google Shape;1572;p5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3" name="Google Shape;1573;p5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4" name="Google Shape;1574;p5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5" name="Google Shape;1575;p5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6" name="Google Shape;1576;p5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7" name="Google Shape;1577;p5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8" name="Google Shape;1578;p5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9" name="Google Shape;1579;p5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0" name="Google Shape;1580;p5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1" name="Google Shape;1581;p5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2" name="Google Shape;1582;p5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3" name="Google Shape;1583;p5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4" name="Google Shape;1584;p5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5" name="Google Shape;1585;p5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6" name="Google Shape;1586;p5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7" name="Google Shape;1587;p5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8" name="Google Shape;1588;p5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9" name="Google Shape;1589;p5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0" name="Google Shape;1590;p5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1" name="Google Shape;1591;p5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2" name="Google Shape;1592;p5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3" name="Google Shape;1593;p5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4" name="Google Shape;1594;p5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5" name="Google Shape;1595;p5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6" name="Google Shape;1596;p5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7" name="Google Shape;1597;p5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8" name="Google Shape;1598;p5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9" name="Google Shape;1599;p5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0" name="Google Shape;1600;p5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1" name="Google Shape;1601;p5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2" name="Google Shape;1602;p5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3" name="Google Shape;1603;p5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4" name="Google Shape;1604;p5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5" name="Google Shape;1605;p5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6" name="Google Shape;1606;p5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7" name="Google Shape;1607;p5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8" name="Google Shape;1608;p5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9" name="Google Shape;1609;p5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0" name="Google Shape;1610;p5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1" name="Google Shape;1611;p5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2" name="Google Shape;1612;p5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3" name="Google Shape;1613;p5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4" name="Google Shape;1614;p5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5" name="Google Shape;1615;p5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6" name="Google Shape;1616;p5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7" name="Google Shape;1617;p5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8" name="Google Shape;1618;p5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9" name="Google Shape;1619;p5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0" name="Google Shape;1620;p5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1" name="Google Shape;1621;p5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2" name="Google Shape;1622;p5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3" name="Google Shape;1623;p5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24" name="Google Shape;1624;p5"/>
          <p:cNvGrpSpPr/>
          <p:nvPr/>
        </p:nvGrpSpPr>
        <p:grpSpPr>
          <a:xfrm rot="10800000">
            <a:off x="7828571" y="28707"/>
            <a:ext cx="1140783" cy="5086302"/>
            <a:chOff x="5458325" y="238125"/>
            <a:chExt cx="1174975" cy="5238750"/>
          </a:xfrm>
        </p:grpSpPr>
        <p:sp>
          <p:nvSpPr>
            <p:cNvPr id="1625" name="Google Shape;1625;p5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6" name="Google Shape;1626;p5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7" name="Google Shape;1627;p5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8" name="Google Shape;1628;p5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9" name="Google Shape;1629;p5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0" name="Google Shape;1630;p5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1" name="Google Shape;1631;p5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2" name="Google Shape;1632;p5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3" name="Google Shape;1633;p5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4" name="Google Shape;1634;p5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5" name="Google Shape;1635;p5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6" name="Google Shape;1636;p5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7" name="Google Shape;1637;p5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8" name="Google Shape;1638;p5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9" name="Google Shape;1639;p5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0" name="Google Shape;1640;p5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1" name="Google Shape;1641;p5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2" name="Google Shape;1642;p5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3" name="Google Shape;1643;p5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4" name="Google Shape;1644;p5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5" name="Google Shape;1645;p5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6" name="Google Shape;1646;p5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7" name="Google Shape;1647;p5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8" name="Google Shape;1648;p5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9" name="Google Shape;1649;p5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0" name="Google Shape;1650;p5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1" name="Google Shape;1651;p5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2" name="Google Shape;1652;p5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3" name="Google Shape;1653;p5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4" name="Google Shape;1654;p5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5" name="Google Shape;1655;p5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6" name="Google Shape;1656;p5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7" name="Google Shape;1657;p5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8" name="Google Shape;1658;p5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9" name="Google Shape;1659;p5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0" name="Google Shape;1660;p5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1" name="Google Shape;1661;p5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2" name="Google Shape;1662;p5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3" name="Google Shape;1663;p5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4" name="Google Shape;1664;p5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5" name="Google Shape;1665;p5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6" name="Google Shape;1666;p5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7" name="Google Shape;1667;p5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8" name="Google Shape;1668;p5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9" name="Google Shape;1669;p5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0" name="Google Shape;1670;p5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1" name="Google Shape;1671;p5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2" name="Google Shape;1672;p5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3" name="Google Shape;1673;p5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4" name="Google Shape;1674;p5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5" name="Google Shape;1675;p5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6" name="Google Shape;1676;p5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7" name="Google Shape;1677;p5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8" name="Google Shape;1678;p5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9" name="Google Shape;1679;p5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0" name="Google Shape;1680;p5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1" name="Google Shape;1681;p5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2" name="Google Shape;1682;p5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3" name="Google Shape;1683;p5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4" name="Google Shape;1684;p5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5" name="Google Shape;1685;p5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6" name="Google Shape;1686;p5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87" name="Google Shape;1687;p5"/>
          <p:cNvGrpSpPr/>
          <p:nvPr/>
        </p:nvGrpSpPr>
        <p:grpSpPr>
          <a:xfrm rot="10800000">
            <a:off x="7682451" y="28707"/>
            <a:ext cx="994639" cy="4940182"/>
            <a:chOff x="5759350" y="388625"/>
            <a:chExt cx="1024450" cy="5088250"/>
          </a:xfrm>
        </p:grpSpPr>
        <p:sp>
          <p:nvSpPr>
            <p:cNvPr id="1688" name="Google Shape;1688;p5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9" name="Google Shape;1689;p5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0" name="Google Shape;1690;p5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1" name="Google Shape;1691;p5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2" name="Google Shape;1692;p5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3" name="Google Shape;1693;p5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4" name="Google Shape;1694;p5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5" name="Google Shape;1695;p5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6" name="Google Shape;1696;p5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7" name="Google Shape;1697;p5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8" name="Google Shape;1698;p5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9" name="Google Shape;1699;p5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0" name="Google Shape;1700;p5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1" name="Google Shape;1701;p5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2" name="Google Shape;1702;p5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3" name="Google Shape;1703;p5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4" name="Google Shape;1704;p5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5" name="Google Shape;1705;p5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6" name="Google Shape;1706;p5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7" name="Google Shape;1707;p5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8" name="Google Shape;1708;p5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9" name="Google Shape;1709;p5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0" name="Google Shape;1710;p5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1" name="Google Shape;1711;p5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2" name="Google Shape;1712;p5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3" name="Google Shape;1713;p5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4" name="Google Shape;1714;p5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5" name="Google Shape;1715;p5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6" name="Google Shape;1716;p5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7" name="Google Shape;1717;p5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8" name="Google Shape;1718;p5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9" name="Google Shape;1719;p5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0" name="Google Shape;1720;p5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1" name="Google Shape;1721;p5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2" name="Google Shape;1722;p5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3" name="Google Shape;1723;p5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4" name="Google Shape;1724;p5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5" name="Google Shape;1725;p5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6" name="Google Shape;1726;p5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7" name="Google Shape;1727;p5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8" name="Google Shape;1728;p5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9" name="Google Shape;1729;p5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0" name="Google Shape;1730;p5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1" name="Google Shape;1731;p5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2" name="Google Shape;1732;p5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3" name="Google Shape;1733;p5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4" name="Google Shape;1734;p5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5" name="Google Shape;1735;p5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6" name="Google Shape;1736;p5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7" name="Google Shape;1737;p5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8" name="Google Shape;1738;p5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9" name="Google Shape;1739;p5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0" name="Google Shape;1740;p5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1" name="Google Shape;1741;p5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2" name="Google Shape;1742;p5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3" name="Google Shape;1743;p5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4" name="Google Shape;1744;p5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5" name="Google Shape;1745;p5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6" name="Google Shape;1746;p5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7" name="Google Shape;1747;p5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8" name="Google Shape;1748;p5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9" name="Google Shape;1749;p5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0" name="Google Shape;1750;p5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1" name="Google Shape;1751;p5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2" name="Google Shape;1752;p5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3" name="Google Shape;1753;p5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4" name="Google Shape;1754;p5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5" name="Google Shape;1755;p5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6" name="Google Shape;1756;p5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7" name="Google Shape;1757;p5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8" name="Google Shape;1758;p5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9" name="Google Shape;1759;p5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0" name="Google Shape;1760;p5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1" name="Google Shape;1761;p5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2" name="Google Shape;1762;p5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3" name="Google Shape;1763;p5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4" name="Google Shape;1764;p5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5" name="Google Shape;1765;p5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6" name="Google Shape;1766;p5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7" name="Google Shape;1767;p5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8" name="Google Shape;1768;p5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9" name="Google Shape;1769;p5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0" name="Google Shape;1770;p5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1" name="Google Shape;1771;p5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2" name="Google Shape;1772;p5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3" name="Google Shape;1773;p5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4" name="Google Shape;1774;p5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5" name="Google Shape;1775;p5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6" name="Google Shape;1776;p5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7" name="Google Shape;1777;p5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8" name="Google Shape;1778;p5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9" name="Google Shape;1779;p5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0" name="Google Shape;1780;p5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1" name="Google Shape;1781;p5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2" name="Google Shape;1782;p5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3" name="Google Shape;1783;p5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4" name="Google Shape;1784;p5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5" name="Google Shape;1785;p5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6" name="Google Shape;1786;p5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7" name="Google Shape;1787;p5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8" name="Google Shape;1788;p5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89" name="Google Shape;1789;p5"/>
          <p:cNvGrpSpPr/>
          <p:nvPr/>
        </p:nvGrpSpPr>
        <p:grpSpPr>
          <a:xfrm rot="10800000">
            <a:off x="7682451" y="28707"/>
            <a:ext cx="1140783" cy="5086302"/>
            <a:chOff x="5608825" y="238125"/>
            <a:chExt cx="1174975" cy="5238750"/>
          </a:xfrm>
        </p:grpSpPr>
        <p:sp>
          <p:nvSpPr>
            <p:cNvPr id="1790" name="Google Shape;1790;p5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1" name="Google Shape;1791;p5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2" name="Google Shape;1792;p5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3" name="Google Shape;1793;p5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4" name="Google Shape;1794;p5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5" name="Google Shape;1795;p5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6" name="Google Shape;1796;p5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7" name="Google Shape;1797;p5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8" name="Google Shape;1798;p5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9" name="Google Shape;1799;p5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0" name="Google Shape;1800;p5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1" name="Google Shape;1801;p5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2" name="Google Shape;1802;p5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3" name="Google Shape;1803;p5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4" name="Google Shape;1804;p5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5" name="Google Shape;1805;p5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6" name="Google Shape;1806;p5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7" name="Google Shape;1807;p5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8" name="Google Shape;1808;p5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9" name="Google Shape;1809;p5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0" name="Google Shape;1810;p5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1" name="Google Shape;1811;p5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2" name="Google Shape;1812;p5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3" name="Google Shape;1813;p5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4" name="Google Shape;1814;p5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5" name="Google Shape;1815;p5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6" name="Google Shape;1816;p5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7" name="Google Shape;1817;p5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8" name="Google Shape;1818;p5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9" name="Google Shape;1819;p5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0" name="Google Shape;1820;p5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1" name="Google Shape;1821;p5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2" name="Google Shape;1822;p5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3" name="Google Shape;1823;p5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4" name="Google Shape;1824;p5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5" name="Google Shape;1825;p5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6" name="Google Shape;1826;p5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7" name="Google Shape;1827;p5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8" name="Google Shape;1828;p5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9" name="Google Shape;1829;p5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0" name="Google Shape;1830;p5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1" name="Google Shape;1831;p5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2" name="Google Shape;1832;p5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3" name="Google Shape;1833;p5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4" name="Google Shape;1834;p5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5" name="Google Shape;1835;p5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6" name="Google Shape;1836;p5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7" name="Google Shape;1837;p5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8" name="Google Shape;1838;p5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9" name="Google Shape;1839;p5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40" name="Google Shape;1840;p5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26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8" name="Google Shape;2678;p9"/>
          <p:cNvSpPr txBox="1">
            <a:spLocks noGrp="1"/>
          </p:cNvSpPr>
          <p:nvPr>
            <p:ph type="body" idx="1"/>
          </p:nvPr>
        </p:nvSpPr>
        <p:spPr>
          <a:xfrm>
            <a:off x="624925" y="4177700"/>
            <a:ext cx="6759300" cy="519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228600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1pPr>
          </a:lstStyle>
          <a:p>
            <a:endParaRPr/>
          </a:p>
        </p:txBody>
      </p:sp>
      <p:grpSp>
        <p:nvGrpSpPr>
          <p:cNvPr id="2679" name="Google Shape;2679;p9"/>
          <p:cNvGrpSpPr/>
          <p:nvPr/>
        </p:nvGrpSpPr>
        <p:grpSpPr>
          <a:xfrm rot="10800000">
            <a:off x="8851487" y="28707"/>
            <a:ext cx="264012" cy="5086302"/>
            <a:chOff x="5307800" y="238125"/>
            <a:chExt cx="271925" cy="5238750"/>
          </a:xfrm>
        </p:grpSpPr>
        <p:sp>
          <p:nvSpPr>
            <p:cNvPr id="2680" name="Google Shape;2680;p9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1" name="Google Shape;2681;p9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2" name="Google Shape;2682;p9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3" name="Google Shape;2683;p9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4" name="Google Shape;2684;p9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5" name="Google Shape;2685;p9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6" name="Google Shape;2686;p9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7" name="Google Shape;2687;p9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8" name="Google Shape;2688;p9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9" name="Google Shape;2689;p9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0" name="Google Shape;2690;p9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1" name="Google Shape;2691;p9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2" name="Google Shape;2692;p9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3" name="Google Shape;2693;p9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4" name="Google Shape;2694;p9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5" name="Google Shape;2695;p9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6" name="Google Shape;2696;p9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7" name="Google Shape;2697;p9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8" name="Google Shape;2698;p9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9" name="Google Shape;2699;p9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0" name="Google Shape;2700;p9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1" name="Google Shape;2701;p9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2" name="Google Shape;2702;p9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3" name="Google Shape;2703;p9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4" name="Google Shape;2704;p9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5" name="Google Shape;2705;p9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6" name="Google Shape;2706;p9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7" name="Google Shape;2707;p9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8" name="Google Shape;2708;p9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9" name="Google Shape;2709;p9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0" name="Google Shape;2710;p9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1" name="Google Shape;2711;p9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2" name="Google Shape;2712;p9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3" name="Google Shape;2713;p9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4" name="Google Shape;2714;p9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5" name="Google Shape;2715;p9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6" name="Google Shape;2716;p9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7" name="Google Shape;2717;p9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8" name="Google Shape;2718;p9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9" name="Google Shape;2719;p9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0" name="Google Shape;2720;p9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1" name="Google Shape;2721;p9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2" name="Google Shape;2722;p9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3" name="Google Shape;2723;p9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4" name="Google Shape;2724;p9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5" name="Google Shape;2725;p9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6" name="Google Shape;2726;p9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7" name="Google Shape;2727;p9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8" name="Google Shape;2728;p9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9" name="Google Shape;2729;p9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0" name="Google Shape;2730;p9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1" name="Google Shape;2731;p9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2" name="Google Shape;2732;p9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3" name="Google Shape;2733;p9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4" name="Google Shape;2734;p9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5" name="Google Shape;2735;p9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6" name="Google Shape;2736;p9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37" name="Google Shape;2737;p9"/>
          <p:cNvGrpSpPr/>
          <p:nvPr/>
        </p:nvGrpSpPr>
        <p:grpSpPr>
          <a:xfrm rot="10800000">
            <a:off x="7828571" y="28707"/>
            <a:ext cx="1140783" cy="5086302"/>
            <a:chOff x="5458325" y="238125"/>
            <a:chExt cx="1174975" cy="5238750"/>
          </a:xfrm>
        </p:grpSpPr>
        <p:sp>
          <p:nvSpPr>
            <p:cNvPr id="2738" name="Google Shape;2738;p9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9" name="Google Shape;2739;p9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0" name="Google Shape;2740;p9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1" name="Google Shape;2741;p9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2" name="Google Shape;2742;p9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3" name="Google Shape;2743;p9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4" name="Google Shape;2744;p9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5" name="Google Shape;2745;p9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6" name="Google Shape;2746;p9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7" name="Google Shape;2747;p9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8" name="Google Shape;2748;p9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9" name="Google Shape;2749;p9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0" name="Google Shape;2750;p9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1" name="Google Shape;2751;p9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2" name="Google Shape;2752;p9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3" name="Google Shape;2753;p9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4" name="Google Shape;2754;p9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5" name="Google Shape;2755;p9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6" name="Google Shape;2756;p9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7" name="Google Shape;2757;p9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8" name="Google Shape;2758;p9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9" name="Google Shape;2759;p9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0" name="Google Shape;2760;p9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1" name="Google Shape;2761;p9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2" name="Google Shape;2762;p9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3" name="Google Shape;2763;p9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4" name="Google Shape;2764;p9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5" name="Google Shape;2765;p9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6" name="Google Shape;2766;p9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7" name="Google Shape;2767;p9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8" name="Google Shape;2768;p9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9" name="Google Shape;2769;p9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0" name="Google Shape;2770;p9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1" name="Google Shape;2771;p9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2" name="Google Shape;2772;p9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3" name="Google Shape;2773;p9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4" name="Google Shape;2774;p9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5" name="Google Shape;2775;p9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6" name="Google Shape;2776;p9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7" name="Google Shape;2777;p9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8" name="Google Shape;2778;p9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9" name="Google Shape;2779;p9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0" name="Google Shape;2780;p9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1" name="Google Shape;2781;p9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2" name="Google Shape;2782;p9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3" name="Google Shape;2783;p9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4" name="Google Shape;2784;p9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5" name="Google Shape;2785;p9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6" name="Google Shape;2786;p9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7" name="Google Shape;2787;p9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8" name="Google Shape;2788;p9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9" name="Google Shape;2789;p9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0" name="Google Shape;2790;p9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1" name="Google Shape;2791;p9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2" name="Google Shape;2792;p9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3" name="Google Shape;2793;p9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4" name="Google Shape;2794;p9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5" name="Google Shape;2795;p9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6" name="Google Shape;2796;p9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7" name="Google Shape;2797;p9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8" name="Google Shape;2798;p9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9" name="Google Shape;2799;p9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00" name="Google Shape;2800;p9"/>
          <p:cNvGrpSpPr/>
          <p:nvPr/>
        </p:nvGrpSpPr>
        <p:grpSpPr>
          <a:xfrm rot="10800000">
            <a:off x="7682451" y="28707"/>
            <a:ext cx="994639" cy="4940182"/>
            <a:chOff x="5759350" y="388625"/>
            <a:chExt cx="1024450" cy="5088250"/>
          </a:xfrm>
        </p:grpSpPr>
        <p:sp>
          <p:nvSpPr>
            <p:cNvPr id="2801" name="Google Shape;2801;p9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2" name="Google Shape;2802;p9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3" name="Google Shape;2803;p9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4" name="Google Shape;2804;p9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5" name="Google Shape;2805;p9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6" name="Google Shape;2806;p9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7" name="Google Shape;2807;p9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8" name="Google Shape;2808;p9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9" name="Google Shape;2809;p9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0" name="Google Shape;2810;p9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1" name="Google Shape;2811;p9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2" name="Google Shape;2812;p9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3" name="Google Shape;2813;p9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4" name="Google Shape;2814;p9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5" name="Google Shape;2815;p9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6" name="Google Shape;2816;p9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7" name="Google Shape;2817;p9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8" name="Google Shape;2818;p9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9" name="Google Shape;2819;p9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0" name="Google Shape;2820;p9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1" name="Google Shape;2821;p9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2" name="Google Shape;2822;p9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3" name="Google Shape;2823;p9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4" name="Google Shape;2824;p9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5" name="Google Shape;2825;p9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6" name="Google Shape;2826;p9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7" name="Google Shape;2827;p9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8" name="Google Shape;2828;p9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9" name="Google Shape;2829;p9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0" name="Google Shape;2830;p9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1" name="Google Shape;2831;p9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2" name="Google Shape;2832;p9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3" name="Google Shape;2833;p9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4" name="Google Shape;2834;p9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5" name="Google Shape;2835;p9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6" name="Google Shape;2836;p9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7" name="Google Shape;2837;p9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8" name="Google Shape;2838;p9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9" name="Google Shape;2839;p9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0" name="Google Shape;2840;p9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1" name="Google Shape;2841;p9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2" name="Google Shape;2842;p9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3" name="Google Shape;2843;p9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4" name="Google Shape;2844;p9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5" name="Google Shape;2845;p9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6" name="Google Shape;2846;p9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7" name="Google Shape;2847;p9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8" name="Google Shape;2848;p9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9" name="Google Shape;2849;p9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0" name="Google Shape;2850;p9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1" name="Google Shape;2851;p9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2" name="Google Shape;2852;p9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3" name="Google Shape;2853;p9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4" name="Google Shape;2854;p9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5" name="Google Shape;2855;p9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6" name="Google Shape;2856;p9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7" name="Google Shape;2857;p9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8" name="Google Shape;2858;p9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9" name="Google Shape;2859;p9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0" name="Google Shape;2860;p9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1" name="Google Shape;2861;p9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2" name="Google Shape;2862;p9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3" name="Google Shape;2863;p9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4" name="Google Shape;2864;p9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5" name="Google Shape;2865;p9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6" name="Google Shape;2866;p9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7" name="Google Shape;2867;p9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8" name="Google Shape;2868;p9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9" name="Google Shape;2869;p9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0" name="Google Shape;2870;p9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1" name="Google Shape;2871;p9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2" name="Google Shape;2872;p9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3" name="Google Shape;2873;p9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4" name="Google Shape;2874;p9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5" name="Google Shape;2875;p9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6" name="Google Shape;2876;p9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7" name="Google Shape;2877;p9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8" name="Google Shape;2878;p9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9" name="Google Shape;2879;p9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0" name="Google Shape;2880;p9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1" name="Google Shape;2881;p9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2" name="Google Shape;2882;p9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3" name="Google Shape;2883;p9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4" name="Google Shape;2884;p9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5" name="Google Shape;2885;p9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6" name="Google Shape;2886;p9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7" name="Google Shape;2887;p9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8" name="Google Shape;2888;p9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9" name="Google Shape;2889;p9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0" name="Google Shape;2890;p9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1" name="Google Shape;2891;p9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2" name="Google Shape;2892;p9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3" name="Google Shape;2893;p9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4" name="Google Shape;2894;p9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5" name="Google Shape;2895;p9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6" name="Google Shape;2896;p9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7" name="Google Shape;2897;p9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8" name="Google Shape;2898;p9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9" name="Google Shape;2899;p9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0" name="Google Shape;2900;p9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1" name="Google Shape;2901;p9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02" name="Google Shape;2902;p9"/>
          <p:cNvGrpSpPr/>
          <p:nvPr/>
        </p:nvGrpSpPr>
        <p:grpSpPr>
          <a:xfrm rot="10800000">
            <a:off x="7682451" y="28707"/>
            <a:ext cx="1140783" cy="5086302"/>
            <a:chOff x="5608825" y="238125"/>
            <a:chExt cx="1174975" cy="5238750"/>
          </a:xfrm>
        </p:grpSpPr>
        <p:sp>
          <p:nvSpPr>
            <p:cNvPr id="2903" name="Google Shape;2903;p9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4" name="Google Shape;2904;p9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5" name="Google Shape;2905;p9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6" name="Google Shape;2906;p9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7" name="Google Shape;2907;p9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8" name="Google Shape;2908;p9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9" name="Google Shape;2909;p9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0" name="Google Shape;2910;p9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1" name="Google Shape;2911;p9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2" name="Google Shape;2912;p9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3" name="Google Shape;2913;p9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4" name="Google Shape;2914;p9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5" name="Google Shape;2915;p9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6" name="Google Shape;2916;p9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7" name="Google Shape;2917;p9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8" name="Google Shape;2918;p9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9" name="Google Shape;2919;p9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0" name="Google Shape;2920;p9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1" name="Google Shape;2921;p9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2" name="Google Shape;2922;p9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3" name="Google Shape;2923;p9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4" name="Google Shape;2924;p9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5" name="Google Shape;2925;p9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6" name="Google Shape;2926;p9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7" name="Google Shape;2927;p9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8" name="Google Shape;2928;p9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9" name="Google Shape;2929;p9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0" name="Google Shape;2930;p9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1" name="Google Shape;2931;p9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2" name="Google Shape;2932;p9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3" name="Google Shape;2933;p9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4" name="Google Shape;2934;p9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5" name="Google Shape;2935;p9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6" name="Google Shape;2936;p9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7" name="Google Shape;2937;p9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8" name="Google Shape;2938;p9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9" name="Google Shape;2939;p9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0" name="Google Shape;2940;p9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1" name="Google Shape;2941;p9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2" name="Google Shape;2942;p9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3" name="Google Shape;2943;p9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4" name="Google Shape;2944;p9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5" name="Google Shape;2945;p9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6" name="Google Shape;2946;p9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7" name="Google Shape;2947;p9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8" name="Google Shape;2948;p9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9" name="Google Shape;2949;p9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0" name="Google Shape;2950;p9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1" name="Google Shape;2951;p9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2" name="Google Shape;2952;p9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53" name="Google Shape;2953;p9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dark">
  <p:cSld name="BLANK_1">
    <p:bg>
      <p:bgPr>
        <a:solidFill>
          <a:srgbClr val="003B55"/>
        </a:solidFill>
        <a:effectLst/>
      </p:bgPr>
    </p:bg>
    <p:spTree>
      <p:nvGrpSpPr>
        <p:cNvPr id="1" name="Shape 3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31" name="Google Shape;3231;p11"/>
          <p:cNvGrpSpPr/>
          <p:nvPr/>
        </p:nvGrpSpPr>
        <p:grpSpPr>
          <a:xfrm rot="10800000">
            <a:off x="8851487" y="28707"/>
            <a:ext cx="264012" cy="5086302"/>
            <a:chOff x="5307800" y="238125"/>
            <a:chExt cx="271925" cy="5238750"/>
          </a:xfrm>
        </p:grpSpPr>
        <p:sp>
          <p:nvSpPr>
            <p:cNvPr id="3232" name="Google Shape;3232;p11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3" name="Google Shape;3233;p11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4" name="Google Shape;3234;p11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5" name="Google Shape;3235;p11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6" name="Google Shape;3236;p11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7" name="Google Shape;3237;p11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8" name="Google Shape;3238;p11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9" name="Google Shape;3239;p11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0" name="Google Shape;3240;p11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1" name="Google Shape;3241;p11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2" name="Google Shape;3242;p11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3" name="Google Shape;3243;p11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4" name="Google Shape;3244;p11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5" name="Google Shape;3245;p11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6" name="Google Shape;3246;p11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7" name="Google Shape;3247;p11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8" name="Google Shape;3248;p11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9" name="Google Shape;3249;p11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0" name="Google Shape;3250;p11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1" name="Google Shape;3251;p11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2" name="Google Shape;3252;p11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3" name="Google Shape;3253;p11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4" name="Google Shape;3254;p11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5" name="Google Shape;3255;p11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6" name="Google Shape;3256;p11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7" name="Google Shape;3257;p11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8" name="Google Shape;3258;p11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9" name="Google Shape;3259;p11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0" name="Google Shape;3260;p11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1" name="Google Shape;3261;p11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2" name="Google Shape;3262;p11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3" name="Google Shape;3263;p11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4" name="Google Shape;3264;p11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5" name="Google Shape;3265;p11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6" name="Google Shape;3266;p11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7" name="Google Shape;3267;p11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8" name="Google Shape;3268;p11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9" name="Google Shape;3269;p11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0" name="Google Shape;3270;p11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1" name="Google Shape;3271;p11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2" name="Google Shape;3272;p11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3" name="Google Shape;3273;p11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4" name="Google Shape;3274;p11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5" name="Google Shape;3275;p11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6" name="Google Shape;3276;p11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7" name="Google Shape;3277;p11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8" name="Google Shape;3278;p11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9" name="Google Shape;3279;p11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0" name="Google Shape;3280;p11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1" name="Google Shape;3281;p11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2" name="Google Shape;3282;p11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3" name="Google Shape;3283;p11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4" name="Google Shape;3284;p11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5" name="Google Shape;3285;p11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6" name="Google Shape;3286;p11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7" name="Google Shape;3287;p11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8" name="Google Shape;3288;p11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89" name="Google Shape;3289;p11"/>
          <p:cNvGrpSpPr/>
          <p:nvPr/>
        </p:nvGrpSpPr>
        <p:grpSpPr>
          <a:xfrm rot="10800000">
            <a:off x="7828571" y="28707"/>
            <a:ext cx="1140783" cy="5086302"/>
            <a:chOff x="5458325" y="238125"/>
            <a:chExt cx="1174975" cy="5238750"/>
          </a:xfrm>
        </p:grpSpPr>
        <p:sp>
          <p:nvSpPr>
            <p:cNvPr id="3290" name="Google Shape;3290;p11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1" name="Google Shape;3291;p11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2" name="Google Shape;3292;p11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3" name="Google Shape;3293;p11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4" name="Google Shape;3294;p11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5" name="Google Shape;3295;p11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6" name="Google Shape;3296;p11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7" name="Google Shape;3297;p11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8" name="Google Shape;3298;p11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9" name="Google Shape;3299;p11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0" name="Google Shape;3300;p11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1" name="Google Shape;3301;p11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2" name="Google Shape;3302;p11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3" name="Google Shape;3303;p11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4" name="Google Shape;3304;p11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5" name="Google Shape;3305;p11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6" name="Google Shape;3306;p11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7" name="Google Shape;3307;p11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8" name="Google Shape;3308;p11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9" name="Google Shape;3309;p11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0" name="Google Shape;3310;p11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1" name="Google Shape;3311;p11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2" name="Google Shape;3312;p11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3" name="Google Shape;3313;p11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4" name="Google Shape;3314;p11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5" name="Google Shape;3315;p11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6" name="Google Shape;3316;p11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7" name="Google Shape;3317;p11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8" name="Google Shape;3318;p11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9" name="Google Shape;3319;p11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0" name="Google Shape;3320;p11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1" name="Google Shape;3321;p11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2" name="Google Shape;3322;p11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3" name="Google Shape;3323;p11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4" name="Google Shape;3324;p11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5" name="Google Shape;3325;p11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6" name="Google Shape;3326;p11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7" name="Google Shape;3327;p11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8" name="Google Shape;3328;p11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9" name="Google Shape;3329;p11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0" name="Google Shape;3330;p11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1" name="Google Shape;3331;p11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2" name="Google Shape;3332;p11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3" name="Google Shape;3333;p11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4" name="Google Shape;3334;p11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5" name="Google Shape;3335;p11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6" name="Google Shape;3336;p11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7" name="Google Shape;3337;p11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8" name="Google Shape;3338;p11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9" name="Google Shape;3339;p11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0" name="Google Shape;3340;p11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1" name="Google Shape;3341;p11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2" name="Google Shape;3342;p11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3" name="Google Shape;3343;p11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4" name="Google Shape;3344;p11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5" name="Google Shape;3345;p11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6" name="Google Shape;3346;p11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7" name="Google Shape;3347;p11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8" name="Google Shape;3348;p11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9" name="Google Shape;3349;p11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0" name="Google Shape;3350;p11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1" name="Google Shape;3351;p11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52" name="Google Shape;3352;p11"/>
          <p:cNvGrpSpPr/>
          <p:nvPr/>
        </p:nvGrpSpPr>
        <p:grpSpPr>
          <a:xfrm rot="10800000">
            <a:off x="7682451" y="28707"/>
            <a:ext cx="994639" cy="4940182"/>
            <a:chOff x="5759350" y="388625"/>
            <a:chExt cx="1024450" cy="5088250"/>
          </a:xfrm>
        </p:grpSpPr>
        <p:sp>
          <p:nvSpPr>
            <p:cNvPr id="3353" name="Google Shape;3353;p11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4" name="Google Shape;3354;p11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5" name="Google Shape;3355;p11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6" name="Google Shape;3356;p11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7" name="Google Shape;3357;p11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8" name="Google Shape;3358;p11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9" name="Google Shape;3359;p11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0" name="Google Shape;3360;p11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1" name="Google Shape;3361;p11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2" name="Google Shape;3362;p11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3" name="Google Shape;3363;p11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4" name="Google Shape;3364;p11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5" name="Google Shape;3365;p11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6" name="Google Shape;3366;p11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7" name="Google Shape;3367;p11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8" name="Google Shape;3368;p11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9" name="Google Shape;3369;p11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0" name="Google Shape;3370;p11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1" name="Google Shape;3371;p11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2" name="Google Shape;3372;p11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3" name="Google Shape;3373;p11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4" name="Google Shape;3374;p11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5" name="Google Shape;3375;p11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6" name="Google Shape;3376;p11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7" name="Google Shape;3377;p11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8" name="Google Shape;3378;p11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9" name="Google Shape;3379;p11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0" name="Google Shape;3380;p11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1" name="Google Shape;3381;p11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2" name="Google Shape;3382;p11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3" name="Google Shape;3383;p11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4" name="Google Shape;3384;p11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5" name="Google Shape;3385;p11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6" name="Google Shape;3386;p11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7" name="Google Shape;3387;p11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8" name="Google Shape;3388;p11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9" name="Google Shape;3389;p11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0" name="Google Shape;3390;p11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1" name="Google Shape;3391;p11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2" name="Google Shape;3392;p11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3" name="Google Shape;3393;p11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4" name="Google Shape;3394;p11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5" name="Google Shape;3395;p11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6" name="Google Shape;3396;p11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7" name="Google Shape;3397;p11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8" name="Google Shape;3398;p11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9" name="Google Shape;3399;p11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0" name="Google Shape;3400;p11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1" name="Google Shape;3401;p11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2" name="Google Shape;3402;p11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3" name="Google Shape;3403;p11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4" name="Google Shape;3404;p11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5" name="Google Shape;3405;p11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6" name="Google Shape;3406;p11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7" name="Google Shape;3407;p11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8" name="Google Shape;3408;p11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9" name="Google Shape;3409;p11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0" name="Google Shape;3410;p11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1" name="Google Shape;3411;p11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2" name="Google Shape;3412;p11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3" name="Google Shape;3413;p11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4" name="Google Shape;3414;p11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5" name="Google Shape;3415;p11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6" name="Google Shape;3416;p11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7" name="Google Shape;3417;p11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8" name="Google Shape;3418;p11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9" name="Google Shape;3419;p11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0" name="Google Shape;3420;p11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1" name="Google Shape;3421;p11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2" name="Google Shape;3422;p11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3" name="Google Shape;3423;p11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4" name="Google Shape;3424;p11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5" name="Google Shape;3425;p11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6" name="Google Shape;3426;p11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7" name="Google Shape;3427;p11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8" name="Google Shape;3428;p11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9" name="Google Shape;3429;p11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0" name="Google Shape;3430;p11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1" name="Google Shape;3431;p11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2" name="Google Shape;3432;p11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3" name="Google Shape;3433;p11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4" name="Google Shape;3434;p11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5" name="Google Shape;3435;p11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6" name="Google Shape;3436;p11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7" name="Google Shape;3437;p11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8" name="Google Shape;3438;p11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9" name="Google Shape;3439;p11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0" name="Google Shape;3440;p11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1" name="Google Shape;3441;p11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2" name="Google Shape;3442;p11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3" name="Google Shape;3443;p11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4" name="Google Shape;3444;p11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5" name="Google Shape;3445;p11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6" name="Google Shape;3446;p11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7" name="Google Shape;3447;p11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8" name="Google Shape;3448;p11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9" name="Google Shape;3449;p11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0" name="Google Shape;3450;p11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1" name="Google Shape;3451;p11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2" name="Google Shape;3452;p11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3" name="Google Shape;3453;p11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54" name="Google Shape;3454;p11"/>
          <p:cNvGrpSpPr/>
          <p:nvPr/>
        </p:nvGrpSpPr>
        <p:grpSpPr>
          <a:xfrm rot="10800000">
            <a:off x="7682451" y="28707"/>
            <a:ext cx="1140783" cy="5086302"/>
            <a:chOff x="5608825" y="238125"/>
            <a:chExt cx="1174975" cy="5238750"/>
          </a:xfrm>
        </p:grpSpPr>
        <p:sp>
          <p:nvSpPr>
            <p:cNvPr id="3455" name="Google Shape;3455;p11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6" name="Google Shape;3456;p11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7" name="Google Shape;3457;p11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8" name="Google Shape;3458;p11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9" name="Google Shape;3459;p11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0" name="Google Shape;3460;p11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1" name="Google Shape;3461;p11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2" name="Google Shape;3462;p11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3" name="Google Shape;3463;p11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4" name="Google Shape;3464;p11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5" name="Google Shape;3465;p11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6" name="Google Shape;3466;p11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7" name="Google Shape;3467;p11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8" name="Google Shape;3468;p11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9" name="Google Shape;3469;p11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0" name="Google Shape;3470;p11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1" name="Google Shape;3471;p11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2" name="Google Shape;3472;p11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3" name="Google Shape;3473;p11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4" name="Google Shape;3474;p11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5" name="Google Shape;3475;p11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6" name="Google Shape;3476;p11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7" name="Google Shape;3477;p11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8" name="Google Shape;3478;p11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9" name="Google Shape;3479;p11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0" name="Google Shape;3480;p11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1" name="Google Shape;3481;p11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2" name="Google Shape;3482;p11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3" name="Google Shape;3483;p11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4" name="Google Shape;3484;p11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5" name="Google Shape;3485;p11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6" name="Google Shape;3486;p11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7" name="Google Shape;3487;p11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8" name="Google Shape;3488;p11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9" name="Google Shape;3489;p11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0" name="Google Shape;3490;p11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1" name="Google Shape;3491;p11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2" name="Google Shape;3492;p11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3" name="Google Shape;3493;p11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4" name="Google Shape;3494;p11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5" name="Google Shape;3495;p11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6" name="Google Shape;3496;p11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7" name="Google Shape;3497;p11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8" name="Google Shape;3498;p11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9" name="Google Shape;3499;p11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0" name="Google Shape;3500;p11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1" name="Google Shape;3501;p11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2" name="Google Shape;3502;p11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3" name="Google Shape;3503;p11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4" name="Google Shape;3504;p11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05" name="Google Shape;3505;p11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80BFB7"/>
                </a:solidFill>
              </a:defRPr>
            </a:lvl1pPr>
            <a:lvl2pPr lvl="1">
              <a:buNone/>
              <a:defRPr>
                <a:solidFill>
                  <a:srgbClr val="80BFB7"/>
                </a:solidFill>
              </a:defRPr>
            </a:lvl2pPr>
            <a:lvl3pPr lvl="2">
              <a:buNone/>
              <a:defRPr>
                <a:solidFill>
                  <a:srgbClr val="80BFB7"/>
                </a:solidFill>
              </a:defRPr>
            </a:lvl3pPr>
            <a:lvl4pPr lvl="3">
              <a:buNone/>
              <a:defRPr>
                <a:solidFill>
                  <a:srgbClr val="80BFB7"/>
                </a:solidFill>
              </a:defRPr>
            </a:lvl4pPr>
            <a:lvl5pPr lvl="4">
              <a:buNone/>
              <a:defRPr>
                <a:solidFill>
                  <a:srgbClr val="80BFB7"/>
                </a:solidFill>
              </a:defRPr>
            </a:lvl5pPr>
            <a:lvl6pPr lvl="5">
              <a:buNone/>
              <a:defRPr>
                <a:solidFill>
                  <a:srgbClr val="80BFB7"/>
                </a:solidFill>
              </a:defRPr>
            </a:lvl6pPr>
            <a:lvl7pPr lvl="6">
              <a:buNone/>
              <a:defRPr>
                <a:solidFill>
                  <a:srgbClr val="80BFB7"/>
                </a:solidFill>
              </a:defRPr>
            </a:lvl7pPr>
            <a:lvl8pPr lvl="7">
              <a:buNone/>
              <a:defRPr>
                <a:solidFill>
                  <a:srgbClr val="80BFB7"/>
                </a:solidFill>
              </a:defRPr>
            </a:lvl8pPr>
            <a:lvl9pPr lvl="8">
              <a:buNone/>
              <a:defRPr>
                <a:solidFill>
                  <a:srgbClr val="80BFB7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8300" y="739375"/>
            <a:ext cx="67611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8300" y="1733550"/>
            <a:ext cx="6761100" cy="298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▪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▫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▫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▫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▫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▫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●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○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■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1pPr>
            <a:lvl2pPr lvl="1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2pPr>
            <a:lvl3pPr lvl="2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3pPr>
            <a:lvl4pPr lvl="3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4pPr>
            <a:lvl5pPr lvl="4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5pPr>
            <a:lvl6pPr lvl="5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6pPr>
            <a:lvl7pPr lvl="6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7pPr>
            <a:lvl8pPr lvl="7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8pPr>
            <a:lvl9pPr lvl="8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5" r:id="rId4"/>
    <p:sldLayoutId id="2147483657" r:id="rId5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6" name="Google Shape;3836;p13"/>
          <p:cNvSpPr txBox="1">
            <a:spLocks noGrp="1"/>
          </p:cNvSpPr>
          <p:nvPr>
            <p:ph type="ctrTitle"/>
          </p:nvPr>
        </p:nvSpPr>
        <p:spPr>
          <a:xfrm>
            <a:off x="0" y="285750"/>
            <a:ext cx="5396700" cy="182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4000" dirty="0"/>
              <a:t>Citizenship Education and Community Engagement</a:t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Anam Khan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10</a:t>
            </a:fld>
            <a:endParaRPr lang="en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466373"/>
              </p:ext>
            </p:extLst>
          </p:nvPr>
        </p:nvGraphicFramePr>
        <p:xfrm>
          <a:off x="718300" y="438154"/>
          <a:ext cx="6977900" cy="4282047"/>
        </p:xfrm>
        <a:graphic>
          <a:graphicData uri="http://schemas.openxmlformats.org/drawingml/2006/table">
            <a:tbl>
              <a:tblPr firstRow="1" firstCol="1" bandRow="1">
                <a:tableStyleId>{C7F265FD-124A-42D0-8F32-D4A907C67487}</a:tableStyleId>
              </a:tblPr>
              <a:tblGrid>
                <a:gridCol w="2024900">
                  <a:extLst>
                    <a:ext uri="{9D8B030D-6E8A-4147-A177-3AD203B41FA5}">
                      <a16:colId xmlns:a16="http://schemas.microsoft.com/office/drawing/2014/main" val="431268466"/>
                    </a:ext>
                  </a:extLst>
                </a:gridCol>
                <a:gridCol w="2892317">
                  <a:extLst>
                    <a:ext uri="{9D8B030D-6E8A-4147-A177-3AD203B41FA5}">
                      <a16:colId xmlns:a16="http://schemas.microsoft.com/office/drawing/2014/main" val="4267704383"/>
                    </a:ext>
                  </a:extLst>
                </a:gridCol>
                <a:gridCol w="2060683">
                  <a:extLst>
                    <a:ext uri="{9D8B030D-6E8A-4147-A177-3AD203B41FA5}">
                      <a16:colId xmlns:a16="http://schemas.microsoft.com/office/drawing/2014/main" val="1168076927"/>
                    </a:ext>
                  </a:extLst>
                </a:gridCol>
              </a:tblGrid>
              <a:tr h="475783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                                           </a:t>
                      </a:r>
                      <a:r>
                        <a:rPr lang="en-US" sz="1200" dirty="0" smtClean="0">
                          <a:effectLst/>
                        </a:rPr>
                        <a:t>              </a:t>
                      </a:r>
                      <a:r>
                        <a:rPr lang="en-US" sz="20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GROUPS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3328267"/>
                  </a:ext>
                </a:extLst>
              </a:tr>
              <a:tr h="47578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Group 1.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SoS Village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Participants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8164601"/>
                  </a:ext>
                </a:extLst>
              </a:tr>
              <a:tr h="47578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Group 2.      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Fountain House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Patients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11912203"/>
                  </a:ext>
                </a:extLst>
              </a:tr>
              <a:tr h="47578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Group 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   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Fountain House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Hijras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8226006"/>
                  </a:ext>
                </a:extLst>
              </a:tr>
              <a:tr h="47578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Group 4.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Darul Aman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Participants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1126222"/>
                  </a:ext>
                </a:extLst>
              </a:tr>
              <a:tr h="47578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Group 5.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Old age Home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Participants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09556880"/>
                  </a:ext>
                </a:extLst>
              </a:tr>
              <a:tr h="47578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Group 6.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Old age Home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Participants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95593482"/>
                  </a:ext>
                </a:extLst>
              </a:tr>
              <a:tr h="47578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Group 7.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Elementary School (Boys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Participants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54115848"/>
                  </a:ext>
                </a:extLst>
              </a:tr>
              <a:tr h="47578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Group 8.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Elementary School (Girls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Participants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7218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424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11</a:t>
            </a:fld>
            <a:endParaRPr lang="en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606893"/>
              </p:ext>
            </p:extLst>
          </p:nvPr>
        </p:nvGraphicFramePr>
        <p:xfrm>
          <a:off x="669134" y="742950"/>
          <a:ext cx="6761100" cy="3845641"/>
        </p:xfrm>
        <a:graphic>
          <a:graphicData uri="http://schemas.openxmlformats.org/drawingml/2006/table">
            <a:tbl>
              <a:tblPr firstRow="1" firstCol="1" bandRow="1">
                <a:tableStyleId>{C7F265FD-124A-42D0-8F32-D4A907C67487}</a:tableStyleId>
              </a:tblPr>
              <a:tblGrid>
                <a:gridCol w="3773240">
                  <a:extLst>
                    <a:ext uri="{9D8B030D-6E8A-4147-A177-3AD203B41FA5}">
                      <a16:colId xmlns:a16="http://schemas.microsoft.com/office/drawing/2014/main" val="3890311254"/>
                    </a:ext>
                  </a:extLst>
                </a:gridCol>
                <a:gridCol w="2987860">
                  <a:extLst>
                    <a:ext uri="{9D8B030D-6E8A-4147-A177-3AD203B41FA5}">
                      <a16:colId xmlns:a16="http://schemas.microsoft.com/office/drawing/2014/main" val="729210334"/>
                    </a:ext>
                  </a:extLst>
                </a:gridCol>
              </a:tblGrid>
              <a:tr h="75566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Topic Approval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5971972"/>
                  </a:ext>
                </a:extLst>
              </a:tr>
              <a:tr h="892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 Completion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7963825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Presentation (1+2+3)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4561922"/>
                  </a:ext>
                </a:extLst>
              </a:tr>
              <a:tr h="75566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4+5+6 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5634408"/>
                  </a:ext>
                </a:extLst>
              </a:tr>
              <a:tr h="75566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7+8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2719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14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8" name="Google Shape;4038;p36"/>
          <p:cNvSpPr txBox="1">
            <a:spLocks noGrp="1"/>
          </p:cNvSpPr>
          <p:nvPr>
            <p:ph type="ctrTitle" idx="4294967295"/>
          </p:nvPr>
        </p:nvSpPr>
        <p:spPr>
          <a:xfrm>
            <a:off x="685800" y="745150"/>
            <a:ext cx="48639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rgbClr val="80BFB7"/>
                </a:solidFill>
              </a:rPr>
              <a:t>THANKS!</a:t>
            </a:r>
            <a:endParaRPr sz="6000">
              <a:solidFill>
                <a:srgbClr val="80BFB7"/>
              </a:solidFill>
            </a:endParaRPr>
          </a:p>
        </p:txBody>
      </p:sp>
      <p:sp>
        <p:nvSpPr>
          <p:cNvPr id="4039" name="Google Shape;4039;p36"/>
          <p:cNvSpPr txBox="1">
            <a:spLocks noGrp="1"/>
          </p:cNvSpPr>
          <p:nvPr>
            <p:ph type="subTitle" idx="4294967295"/>
          </p:nvPr>
        </p:nvSpPr>
        <p:spPr>
          <a:xfrm>
            <a:off x="685800" y="1944725"/>
            <a:ext cx="48639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D3EBD5"/>
                </a:solidFill>
                <a:highlight>
                  <a:srgbClr val="01597F"/>
                </a:highlight>
              </a:rPr>
              <a:t>Any questions?</a:t>
            </a:r>
            <a:endParaRPr sz="3600">
              <a:solidFill>
                <a:srgbClr val="D3EBD5"/>
              </a:solidFill>
              <a:highlight>
                <a:srgbClr val="01597F"/>
              </a:highlight>
            </a:endParaRPr>
          </a:p>
        </p:txBody>
      </p:sp>
      <p:sp>
        <p:nvSpPr>
          <p:cNvPr id="4040" name="Google Shape;4040;p36"/>
          <p:cNvSpPr txBox="1">
            <a:spLocks noGrp="1"/>
          </p:cNvSpPr>
          <p:nvPr>
            <p:ph type="body" idx="4294967295"/>
          </p:nvPr>
        </p:nvSpPr>
        <p:spPr>
          <a:xfrm>
            <a:off x="685800" y="2769202"/>
            <a:ext cx="4863900" cy="161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041" name="Google Shape;4041;p36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12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8" name="Google Shape;3858;p16"/>
          <p:cNvSpPr txBox="1">
            <a:spLocks noGrp="1"/>
          </p:cNvSpPr>
          <p:nvPr>
            <p:ph type="ctrTitle"/>
          </p:nvPr>
        </p:nvSpPr>
        <p:spPr>
          <a:xfrm>
            <a:off x="685800" y="2878750"/>
            <a:ext cx="52689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1.   Project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2. Assignment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3. Quiz</a:t>
            </a:r>
            <a:r>
              <a:rPr lang="en-US" dirty="0"/>
              <a:t/>
            </a:r>
            <a:br>
              <a:rPr lang="en-US" dirty="0"/>
            </a:br>
            <a:endParaRPr dirty="0"/>
          </a:p>
        </p:txBody>
      </p:sp>
      <p:grpSp>
        <p:nvGrpSpPr>
          <p:cNvPr id="4" name="Google Shape;4164;p39"/>
          <p:cNvGrpSpPr/>
          <p:nvPr/>
        </p:nvGrpSpPr>
        <p:grpSpPr>
          <a:xfrm>
            <a:off x="5040300" y="590550"/>
            <a:ext cx="914400" cy="990600"/>
            <a:chOff x="5970800" y="1619250"/>
            <a:chExt cx="428650" cy="456725"/>
          </a:xfrm>
        </p:grpSpPr>
        <p:sp>
          <p:nvSpPr>
            <p:cNvPr id="5" name="Google Shape;4165;p39"/>
            <p:cNvSpPr/>
            <p:nvPr/>
          </p:nvSpPr>
          <p:spPr>
            <a:xfrm>
              <a:off x="5970800" y="1674200"/>
              <a:ext cx="377975" cy="377950"/>
            </a:xfrm>
            <a:custGeom>
              <a:avLst/>
              <a:gdLst/>
              <a:ahLst/>
              <a:cxnLst/>
              <a:rect l="l" t="t" r="r" b="b"/>
              <a:pathLst>
                <a:path w="15119" h="15118" extrusionOk="0">
                  <a:moveTo>
                    <a:pt x="7181" y="0"/>
                  </a:moveTo>
                  <a:lnTo>
                    <a:pt x="6790" y="49"/>
                  </a:lnTo>
                  <a:lnTo>
                    <a:pt x="6424" y="98"/>
                  </a:lnTo>
                  <a:lnTo>
                    <a:pt x="6058" y="147"/>
                  </a:lnTo>
                  <a:lnTo>
                    <a:pt x="5691" y="244"/>
                  </a:lnTo>
                  <a:lnTo>
                    <a:pt x="5325" y="342"/>
                  </a:lnTo>
                  <a:lnTo>
                    <a:pt x="4983" y="464"/>
                  </a:lnTo>
                  <a:lnTo>
                    <a:pt x="4641" y="586"/>
                  </a:lnTo>
                  <a:lnTo>
                    <a:pt x="4299" y="733"/>
                  </a:lnTo>
                  <a:lnTo>
                    <a:pt x="3982" y="904"/>
                  </a:lnTo>
                  <a:lnTo>
                    <a:pt x="3664" y="1099"/>
                  </a:lnTo>
                  <a:lnTo>
                    <a:pt x="3347" y="1295"/>
                  </a:lnTo>
                  <a:lnTo>
                    <a:pt x="3053" y="1490"/>
                  </a:lnTo>
                  <a:lnTo>
                    <a:pt x="2760" y="1734"/>
                  </a:lnTo>
                  <a:lnTo>
                    <a:pt x="2492" y="1954"/>
                  </a:lnTo>
                  <a:lnTo>
                    <a:pt x="2223" y="2223"/>
                  </a:lnTo>
                  <a:lnTo>
                    <a:pt x="1979" y="2467"/>
                  </a:lnTo>
                  <a:lnTo>
                    <a:pt x="1735" y="2760"/>
                  </a:lnTo>
                  <a:lnTo>
                    <a:pt x="1515" y="3029"/>
                  </a:lnTo>
                  <a:lnTo>
                    <a:pt x="1295" y="3322"/>
                  </a:lnTo>
                  <a:lnTo>
                    <a:pt x="1100" y="3639"/>
                  </a:lnTo>
                  <a:lnTo>
                    <a:pt x="929" y="3957"/>
                  </a:lnTo>
                  <a:lnTo>
                    <a:pt x="758" y="4274"/>
                  </a:lnTo>
                  <a:lnTo>
                    <a:pt x="611" y="4616"/>
                  </a:lnTo>
                  <a:lnTo>
                    <a:pt x="465" y="4958"/>
                  </a:lnTo>
                  <a:lnTo>
                    <a:pt x="343" y="5300"/>
                  </a:lnTo>
                  <a:lnTo>
                    <a:pt x="245" y="5666"/>
                  </a:lnTo>
                  <a:lnTo>
                    <a:pt x="172" y="6033"/>
                  </a:lnTo>
                  <a:lnTo>
                    <a:pt x="98" y="6399"/>
                  </a:lnTo>
                  <a:lnTo>
                    <a:pt x="49" y="6790"/>
                  </a:lnTo>
                  <a:lnTo>
                    <a:pt x="25" y="7156"/>
                  </a:lnTo>
                  <a:lnTo>
                    <a:pt x="1" y="7547"/>
                  </a:lnTo>
                  <a:lnTo>
                    <a:pt x="25" y="7938"/>
                  </a:lnTo>
                  <a:lnTo>
                    <a:pt x="49" y="8328"/>
                  </a:lnTo>
                  <a:lnTo>
                    <a:pt x="98" y="8695"/>
                  </a:lnTo>
                  <a:lnTo>
                    <a:pt x="172" y="9085"/>
                  </a:lnTo>
                  <a:lnTo>
                    <a:pt x="245" y="9452"/>
                  </a:lnTo>
                  <a:lnTo>
                    <a:pt x="343" y="9794"/>
                  </a:lnTo>
                  <a:lnTo>
                    <a:pt x="465" y="10160"/>
                  </a:lnTo>
                  <a:lnTo>
                    <a:pt x="611" y="10502"/>
                  </a:lnTo>
                  <a:lnTo>
                    <a:pt x="758" y="10820"/>
                  </a:lnTo>
                  <a:lnTo>
                    <a:pt x="929" y="11161"/>
                  </a:lnTo>
                  <a:lnTo>
                    <a:pt x="1100" y="11479"/>
                  </a:lnTo>
                  <a:lnTo>
                    <a:pt x="1295" y="11772"/>
                  </a:lnTo>
                  <a:lnTo>
                    <a:pt x="1515" y="12065"/>
                  </a:lnTo>
                  <a:lnTo>
                    <a:pt x="1735" y="12358"/>
                  </a:lnTo>
                  <a:lnTo>
                    <a:pt x="1979" y="12627"/>
                  </a:lnTo>
                  <a:lnTo>
                    <a:pt x="2223" y="12895"/>
                  </a:lnTo>
                  <a:lnTo>
                    <a:pt x="2492" y="13140"/>
                  </a:lnTo>
                  <a:lnTo>
                    <a:pt x="2760" y="13384"/>
                  </a:lnTo>
                  <a:lnTo>
                    <a:pt x="3053" y="13604"/>
                  </a:lnTo>
                  <a:lnTo>
                    <a:pt x="3347" y="13824"/>
                  </a:lnTo>
                  <a:lnTo>
                    <a:pt x="3664" y="14019"/>
                  </a:lnTo>
                  <a:lnTo>
                    <a:pt x="3982" y="14190"/>
                  </a:lnTo>
                  <a:lnTo>
                    <a:pt x="4299" y="14361"/>
                  </a:lnTo>
                  <a:lnTo>
                    <a:pt x="4641" y="14507"/>
                  </a:lnTo>
                  <a:lnTo>
                    <a:pt x="4983" y="14654"/>
                  </a:lnTo>
                  <a:lnTo>
                    <a:pt x="5325" y="14776"/>
                  </a:lnTo>
                  <a:lnTo>
                    <a:pt x="5691" y="14874"/>
                  </a:lnTo>
                  <a:lnTo>
                    <a:pt x="6058" y="14947"/>
                  </a:lnTo>
                  <a:lnTo>
                    <a:pt x="6424" y="15020"/>
                  </a:lnTo>
                  <a:lnTo>
                    <a:pt x="6790" y="15069"/>
                  </a:lnTo>
                  <a:lnTo>
                    <a:pt x="7181" y="15094"/>
                  </a:lnTo>
                  <a:lnTo>
                    <a:pt x="7572" y="15118"/>
                  </a:lnTo>
                  <a:lnTo>
                    <a:pt x="7963" y="15094"/>
                  </a:lnTo>
                  <a:lnTo>
                    <a:pt x="8329" y="15069"/>
                  </a:lnTo>
                  <a:lnTo>
                    <a:pt x="8720" y="15020"/>
                  </a:lnTo>
                  <a:lnTo>
                    <a:pt x="9086" y="14947"/>
                  </a:lnTo>
                  <a:lnTo>
                    <a:pt x="9452" y="14874"/>
                  </a:lnTo>
                  <a:lnTo>
                    <a:pt x="9819" y="14776"/>
                  </a:lnTo>
                  <a:lnTo>
                    <a:pt x="10161" y="14654"/>
                  </a:lnTo>
                  <a:lnTo>
                    <a:pt x="10503" y="14507"/>
                  </a:lnTo>
                  <a:lnTo>
                    <a:pt x="10844" y="14361"/>
                  </a:lnTo>
                  <a:lnTo>
                    <a:pt x="11162" y="14190"/>
                  </a:lnTo>
                  <a:lnTo>
                    <a:pt x="11479" y="14019"/>
                  </a:lnTo>
                  <a:lnTo>
                    <a:pt x="11797" y="13824"/>
                  </a:lnTo>
                  <a:lnTo>
                    <a:pt x="12090" y="13604"/>
                  </a:lnTo>
                  <a:lnTo>
                    <a:pt x="12383" y="13384"/>
                  </a:lnTo>
                  <a:lnTo>
                    <a:pt x="12652" y="13140"/>
                  </a:lnTo>
                  <a:lnTo>
                    <a:pt x="12920" y="12895"/>
                  </a:lnTo>
                  <a:lnTo>
                    <a:pt x="13165" y="12627"/>
                  </a:lnTo>
                  <a:lnTo>
                    <a:pt x="13409" y="12358"/>
                  </a:lnTo>
                  <a:lnTo>
                    <a:pt x="13629" y="12065"/>
                  </a:lnTo>
                  <a:lnTo>
                    <a:pt x="13824" y="11772"/>
                  </a:lnTo>
                  <a:lnTo>
                    <a:pt x="14019" y="11479"/>
                  </a:lnTo>
                  <a:lnTo>
                    <a:pt x="14215" y="11161"/>
                  </a:lnTo>
                  <a:lnTo>
                    <a:pt x="14386" y="10820"/>
                  </a:lnTo>
                  <a:lnTo>
                    <a:pt x="14532" y="10502"/>
                  </a:lnTo>
                  <a:lnTo>
                    <a:pt x="14654" y="10160"/>
                  </a:lnTo>
                  <a:lnTo>
                    <a:pt x="14777" y="9794"/>
                  </a:lnTo>
                  <a:lnTo>
                    <a:pt x="14899" y="9452"/>
                  </a:lnTo>
                  <a:lnTo>
                    <a:pt x="14972" y="9085"/>
                  </a:lnTo>
                  <a:lnTo>
                    <a:pt x="15045" y="8695"/>
                  </a:lnTo>
                  <a:lnTo>
                    <a:pt x="15094" y="8328"/>
                  </a:lnTo>
                  <a:lnTo>
                    <a:pt x="15118" y="7938"/>
                  </a:lnTo>
                  <a:lnTo>
                    <a:pt x="15118" y="7547"/>
                  </a:lnTo>
                  <a:lnTo>
                    <a:pt x="15094" y="6936"/>
                  </a:lnTo>
                  <a:lnTo>
                    <a:pt x="15021" y="6326"/>
                  </a:lnTo>
                  <a:lnTo>
                    <a:pt x="14899" y="5740"/>
                  </a:lnTo>
                  <a:lnTo>
                    <a:pt x="14728" y="5178"/>
                  </a:lnTo>
                  <a:lnTo>
                    <a:pt x="14532" y="4616"/>
                  </a:lnTo>
                  <a:lnTo>
                    <a:pt x="14288" y="4079"/>
                  </a:lnTo>
                  <a:lnTo>
                    <a:pt x="13995" y="3590"/>
                  </a:lnTo>
                  <a:lnTo>
                    <a:pt x="13653" y="3102"/>
                  </a:lnTo>
                  <a:lnTo>
                    <a:pt x="13458" y="3053"/>
                  </a:lnTo>
                  <a:lnTo>
                    <a:pt x="12163" y="4347"/>
                  </a:lnTo>
                  <a:lnTo>
                    <a:pt x="12383" y="4689"/>
                  </a:lnTo>
                  <a:lnTo>
                    <a:pt x="12578" y="5056"/>
                  </a:lnTo>
                  <a:lnTo>
                    <a:pt x="12749" y="5446"/>
                  </a:lnTo>
                  <a:lnTo>
                    <a:pt x="12896" y="5837"/>
                  </a:lnTo>
                  <a:lnTo>
                    <a:pt x="13018" y="6252"/>
                  </a:lnTo>
                  <a:lnTo>
                    <a:pt x="13091" y="6668"/>
                  </a:lnTo>
                  <a:lnTo>
                    <a:pt x="13165" y="7107"/>
                  </a:lnTo>
                  <a:lnTo>
                    <a:pt x="13165" y="7547"/>
                  </a:lnTo>
                  <a:lnTo>
                    <a:pt x="13140" y="8133"/>
                  </a:lnTo>
                  <a:lnTo>
                    <a:pt x="13067" y="8695"/>
                  </a:lnTo>
                  <a:lnTo>
                    <a:pt x="12920" y="9208"/>
                  </a:lnTo>
                  <a:lnTo>
                    <a:pt x="12725" y="9745"/>
                  </a:lnTo>
                  <a:lnTo>
                    <a:pt x="12505" y="10233"/>
                  </a:lnTo>
                  <a:lnTo>
                    <a:pt x="12212" y="10673"/>
                  </a:lnTo>
                  <a:lnTo>
                    <a:pt x="11895" y="11113"/>
                  </a:lnTo>
                  <a:lnTo>
                    <a:pt x="11528" y="11503"/>
                  </a:lnTo>
                  <a:lnTo>
                    <a:pt x="11138" y="11870"/>
                  </a:lnTo>
                  <a:lnTo>
                    <a:pt x="10698" y="12187"/>
                  </a:lnTo>
                  <a:lnTo>
                    <a:pt x="10234" y="12480"/>
                  </a:lnTo>
                  <a:lnTo>
                    <a:pt x="9745" y="12725"/>
                  </a:lnTo>
                  <a:lnTo>
                    <a:pt x="9233" y="12895"/>
                  </a:lnTo>
                  <a:lnTo>
                    <a:pt x="8695" y="13042"/>
                  </a:lnTo>
                  <a:lnTo>
                    <a:pt x="8133" y="13140"/>
                  </a:lnTo>
                  <a:lnTo>
                    <a:pt x="7572" y="13164"/>
                  </a:lnTo>
                  <a:lnTo>
                    <a:pt x="6986" y="13140"/>
                  </a:lnTo>
                  <a:lnTo>
                    <a:pt x="6448" y="13042"/>
                  </a:lnTo>
                  <a:lnTo>
                    <a:pt x="5911" y="12895"/>
                  </a:lnTo>
                  <a:lnTo>
                    <a:pt x="5398" y="12725"/>
                  </a:lnTo>
                  <a:lnTo>
                    <a:pt x="4910" y="12480"/>
                  </a:lnTo>
                  <a:lnTo>
                    <a:pt x="4446" y="12187"/>
                  </a:lnTo>
                  <a:lnTo>
                    <a:pt x="4006" y="11870"/>
                  </a:lnTo>
                  <a:lnTo>
                    <a:pt x="3615" y="11503"/>
                  </a:lnTo>
                  <a:lnTo>
                    <a:pt x="3249" y="11113"/>
                  </a:lnTo>
                  <a:lnTo>
                    <a:pt x="2931" y="10673"/>
                  </a:lnTo>
                  <a:lnTo>
                    <a:pt x="2638" y="10233"/>
                  </a:lnTo>
                  <a:lnTo>
                    <a:pt x="2418" y="9745"/>
                  </a:lnTo>
                  <a:lnTo>
                    <a:pt x="2223" y="9208"/>
                  </a:lnTo>
                  <a:lnTo>
                    <a:pt x="2077" y="8695"/>
                  </a:lnTo>
                  <a:lnTo>
                    <a:pt x="2003" y="8133"/>
                  </a:lnTo>
                  <a:lnTo>
                    <a:pt x="1954" y="7547"/>
                  </a:lnTo>
                  <a:lnTo>
                    <a:pt x="2003" y="6985"/>
                  </a:lnTo>
                  <a:lnTo>
                    <a:pt x="2077" y="6423"/>
                  </a:lnTo>
                  <a:lnTo>
                    <a:pt x="2223" y="5886"/>
                  </a:lnTo>
                  <a:lnTo>
                    <a:pt x="2418" y="5373"/>
                  </a:lnTo>
                  <a:lnTo>
                    <a:pt x="2638" y="4885"/>
                  </a:lnTo>
                  <a:lnTo>
                    <a:pt x="2931" y="4421"/>
                  </a:lnTo>
                  <a:lnTo>
                    <a:pt x="3249" y="4005"/>
                  </a:lnTo>
                  <a:lnTo>
                    <a:pt x="3615" y="3590"/>
                  </a:lnTo>
                  <a:lnTo>
                    <a:pt x="4006" y="3224"/>
                  </a:lnTo>
                  <a:lnTo>
                    <a:pt x="4446" y="2906"/>
                  </a:lnTo>
                  <a:lnTo>
                    <a:pt x="4910" y="2638"/>
                  </a:lnTo>
                  <a:lnTo>
                    <a:pt x="5398" y="2394"/>
                  </a:lnTo>
                  <a:lnTo>
                    <a:pt x="5911" y="2198"/>
                  </a:lnTo>
                  <a:lnTo>
                    <a:pt x="6448" y="2076"/>
                  </a:lnTo>
                  <a:lnTo>
                    <a:pt x="6986" y="1978"/>
                  </a:lnTo>
                  <a:lnTo>
                    <a:pt x="7572" y="1954"/>
                  </a:lnTo>
                  <a:lnTo>
                    <a:pt x="8011" y="1978"/>
                  </a:lnTo>
                  <a:lnTo>
                    <a:pt x="8451" y="2027"/>
                  </a:lnTo>
                  <a:lnTo>
                    <a:pt x="8866" y="2100"/>
                  </a:lnTo>
                  <a:lnTo>
                    <a:pt x="9281" y="2223"/>
                  </a:lnTo>
                  <a:lnTo>
                    <a:pt x="9672" y="2369"/>
                  </a:lnTo>
                  <a:lnTo>
                    <a:pt x="10063" y="2540"/>
                  </a:lnTo>
                  <a:lnTo>
                    <a:pt x="10429" y="2735"/>
                  </a:lnTo>
                  <a:lnTo>
                    <a:pt x="10771" y="2955"/>
                  </a:lnTo>
                  <a:lnTo>
                    <a:pt x="11943" y="1807"/>
                  </a:lnTo>
                  <a:lnTo>
                    <a:pt x="11846" y="1343"/>
                  </a:lnTo>
                  <a:lnTo>
                    <a:pt x="11382" y="1026"/>
                  </a:lnTo>
                  <a:lnTo>
                    <a:pt x="10893" y="782"/>
                  </a:lnTo>
                  <a:lnTo>
                    <a:pt x="10380" y="537"/>
                  </a:lnTo>
                  <a:lnTo>
                    <a:pt x="9843" y="342"/>
                  </a:lnTo>
                  <a:lnTo>
                    <a:pt x="9306" y="195"/>
                  </a:lnTo>
                  <a:lnTo>
                    <a:pt x="8744" y="98"/>
                  </a:lnTo>
                  <a:lnTo>
                    <a:pt x="8158" y="25"/>
                  </a:lnTo>
                  <a:lnTo>
                    <a:pt x="7572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4166;p39"/>
            <p:cNvSpPr/>
            <p:nvPr/>
          </p:nvSpPr>
          <p:spPr>
            <a:xfrm>
              <a:off x="6068500" y="1771875"/>
              <a:ext cx="182575" cy="182600"/>
            </a:xfrm>
            <a:custGeom>
              <a:avLst/>
              <a:gdLst/>
              <a:ahLst/>
              <a:cxnLst/>
              <a:rect l="l" t="t" r="r" b="b"/>
              <a:pathLst>
                <a:path w="7303" h="7304" extrusionOk="0">
                  <a:moveTo>
                    <a:pt x="3664" y="1"/>
                  </a:moveTo>
                  <a:lnTo>
                    <a:pt x="3297" y="25"/>
                  </a:lnTo>
                  <a:lnTo>
                    <a:pt x="2931" y="74"/>
                  </a:lnTo>
                  <a:lnTo>
                    <a:pt x="2565" y="147"/>
                  </a:lnTo>
                  <a:lnTo>
                    <a:pt x="2247" y="294"/>
                  </a:lnTo>
                  <a:lnTo>
                    <a:pt x="1930" y="440"/>
                  </a:lnTo>
                  <a:lnTo>
                    <a:pt x="1612" y="611"/>
                  </a:lnTo>
                  <a:lnTo>
                    <a:pt x="1344" y="831"/>
                  </a:lnTo>
                  <a:lnTo>
                    <a:pt x="1075" y="1075"/>
                  </a:lnTo>
                  <a:lnTo>
                    <a:pt x="831" y="1320"/>
                  </a:lnTo>
                  <a:lnTo>
                    <a:pt x="635" y="1613"/>
                  </a:lnTo>
                  <a:lnTo>
                    <a:pt x="440" y="1906"/>
                  </a:lnTo>
                  <a:lnTo>
                    <a:pt x="293" y="2223"/>
                  </a:lnTo>
                  <a:lnTo>
                    <a:pt x="171" y="2565"/>
                  </a:lnTo>
                  <a:lnTo>
                    <a:pt x="74" y="2907"/>
                  </a:lnTo>
                  <a:lnTo>
                    <a:pt x="25" y="3273"/>
                  </a:lnTo>
                  <a:lnTo>
                    <a:pt x="0" y="3640"/>
                  </a:lnTo>
                  <a:lnTo>
                    <a:pt x="25" y="4031"/>
                  </a:lnTo>
                  <a:lnTo>
                    <a:pt x="74" y="4373"/>
                  </a:lnTo>
                  <a:lnTo>
                    <a:pt x="171" y="4739"/>
                  </a:lnTo>
                  <a:lnTo>
                    <a:pt x="293" y="5081"/>
                  </a:lnTo>
                  <a:lnTo>
                    <a:pt x="440" y="5398"/>
                  </a:lnTo>
                  <a:lnTo>
                    <a:pt x="635" y="5691"/>
                  </a:lnTo>
                  <a:lnTo>
                    <a:pt x="831" y="5960"/>
                  </a:lnTo>
                  <a:lnTo>
                    <a:pt x="1075" y="6229"/>
                  </a:lnTo>
                  <a:lnTo>
                    <a:pt x="1344" y="6473"/>
                  </a:lnTo>
                  <a:lnTo>
                    <a:pt x="1612" y="6668"/>
                  </a:lnTo>
                  <a:lnTo>
                    <a:pt x="1930" y="6864"/>
                  </a:lnTo>
                  <a:lnTo>
                    <a:pt x="2247" y="7010"/>
                  </a:lnTo>
                  <a:lnTo>
                    <a:pt x="2565" y="7132"/>
                  </a:lnTo>
                  <a:lnTo>
                    <a:pt x="2931" y="7230"/>
                  </a:lnTo>
                  <a:lnTo>
                    <a:pt x="3297" y="7279"/>
                  </a:lnTo>
                  <a:lnTo>
                    <a:pt x="3664" y="7303"/>
                  </a:lnTo>
                  <a:lnTo>
                    <a:pt x="4030" y="7279"/>
                  </a:lnTo>
                  <a:lnTo>
                    <a:pt x="4396" y="7230"/>
                  </a:lnTo>
                  <a:lnTo>
                    <a:pt x="4738" y="7132"/>
                  </a:lnTo>
                  <a:lnTo>
                    <a:pt x="5080" y="7010"/>
                  </a:lnTo>
                  <a:lnTo>
                    <a:pt x="5398" y="6864"/>
                  </a:lnTo>
                  <a:lnTo>
                    <a:pt x="5691" y="6668"/>
                  </a:lnTo>
                  <a:lnTo>
                    <a:pt x="5984" y="6473"/>
                  </a:lnTo>
                  <a:lnTo>
                    <a:pt x="6253" y="6229"/>
                  </a:lnTo>
                  <a:lnTo>
                    <a:pt x="6472" y="5960"/>
                  </a:lnTo>
                  <a:lnTo>
                    <a:pt x="6692" y="5691"/>
                  </a:lnTo>
                  <a:lnTo>
                    <a:pt x="6863" y="5398"/>
                  </a:lnTo>
                  <a:lnTo>
                    <a:pt x="7034" y="5081"/>
                  </a:lnTo>
                  <a:lnTo>
                    <a:pt x="7156" y="4739"/>
                  </a:lnTo>
                  <a:lnTo>
                    <a:pt x="7230" y="4373"/>
                  </a:lnTo>
                  <a:lnTo>
                    <a:pt x="7303" y="4031"/>
                  </a:lnTo>
                  <a:lnTo>
                    <a:pt x="7303" y="3640"/>
                  </a:lnTo>
                  <a:lnTo>
                    <a:pt x="7303" y="3396"/>
                  </a:lnTo>
                  <a:lnTo>
                    <a:pt x="7278" y="3176"/>
                  </a:lnTo>
                  <a:lnTo>
                    <a:pt x="7254" y="2932"/>
                  </a:lnTo>
                  <a:lnTo>
                    <a:pt x="7181" y="2712"/>
                  </a:lnTo>
                  <a:lnTo>
                    <a:pt x="7132" y="2492"/>
                  </a:lnTo>
                  <a:lnTo>
                    <a:pt x="7034" y="2272"/>
                  </a:lnTo>
                  <a:lnTo>
                    <a:pt x="6839" y="1857"/>
                  </a:lnTo>
                  <a:lnTo>
                    <a:pt x="5325" y="3347"/>
                  </a:lnTo>
                  <a:lnTo>
                    <a:pt x="5349" y="3640"/>
                  </a:lnTo>
                  <a:lnTo>
                    <a:pt x="5349" y="3811"/>
                  </a:lnTo>
                  <a:lnTo>
                    <a:pt x="5325" y="3982"/>
                  </a:lnTo>
                  <a:lnTo>
                    <a:pt x="5276" y="4153"/>
                  </a:lnTo>
                  <a:lnTo>
                    <a:pt x="5227" y="4299"/>
                  </a:lnTo>
                  <a:lnTo>
                    <a:pt x="5154" y="4446"/>
                  </a:lnTo>
                  <a:lnTo>
                    <a:pt x="5080" y="4592"/>
                  </a:lnTo>
                  <a:lnTo>
                    <a:pt x="4983" y="4739"/>
                  </a:lnTo>
                  <a:lnTo>
                    <a:pt x="4860" y="4861"/>
                  </a:lnTo>
                  <a:lnTo>
                    <a:pt x="4738" y="4959"/>
                  </a:lnTo>
                  <a:lnTo>
                    <a:pt x="4616" y="5056"/>
                  </a:lnTo>
                  <a:lnTo>
                    <a:pt x="4470" y="5154"/>
                  </a:lnTo>
                  <a:lnTo>
                    <a:pt x="4323" y="5203"/>
                  </a:lnTo>
                  <a:lnTo>
                    <a:pt x="4177" y="5276"/>
                  </a:lnTo>
                  <a:lnTo>
                    <a:pt x="4006" y="5301"/>
                  </a:lnTo>
                  <a:lnTo>
                    <a:pt x="3835" y="5349"/>
                  </a:lnTo>
                  <a:lnTo>
                    <a:pt x="3493" y="5349"/>
                  </a:lnTo>
                  <a:lnTo>
                    <a:pt x="3322" y="5301"/>
                  </a:lnTo>
                  <a:lnTo>
                    <a:pt x="3151" y="5276"/>
                  </a:lnTo>
                  <a:lnTo>
                    <a:pt x="3004" y="5203"/>
                  </a:lnTo>
                  <a:lnTo>
                    <a:pt x="2858" y="5154"/>
                  </a:lnTo>
                  <a:lnTo>
                    <a:pt x="2711" y="5056"/>
                  </a:lnTo>
                  <a:lnTo>
                    <a:pt x="2589" y="4959"/>
                  </a:lnTo>
                  <a:lnTo>
                    <a:pt x="2467" y="4861"/>
                  </a:lnTo>
                  <a:lnTo>
                    <a:pt x="2345" y="4739"/>
                  </a:lnTo>
                  <a:lnTo>
                    <a:pt x="2247" y="4592"/>
                  </a:lnTo>
                  <a:lnTo>
                    <a:pt x="2174" y="4446"/>
                  </a:lnTo>
                  <a:lnTo>
                    <a:pt x="2101" y="4299"/>
                  </a:lnTo>
                  <a:lnTo>
                    <a:pt x="2027" y="4153"/>
                  </a:lnTo>
                  <a:lnTo>
                    <a:pt x="2003" y="3982"/>
                  </a:lnTo>
                  <a:lnTo>
                    <a:pt x="1979" y="3811"/>
                  </a:lnTo>
                  <a:lnTo>
                    <a:pt x="1954" y="3640"/>
                  </a:lnTo>
                  <a:lnTo>
                    <a:pt x="1979" y="3469"/>
                  </a:lnTo>
                  <a:lnTo>
                    <a:pt x="2003" y="3298"/>
                  </a:lnTo>
                  <a:lnTo>
                    <a:pt x="2027" y="3151"/>
                  </a:lnTo>
                  <a:lnTo>
                    <a:pt x="2101" y="2980"/>
                  </a:lnTo>
                  <a:lnTo>
                    <a:pt x="2174" y="2834"/>
                  </a:lnTo>
                  <a:lnTo>
                    <a:pt x="2247" y="2687"/>
                  </a:lnTo>
                  <a:lnTo>
                    <a:pt x="2345" y="2565"/>
                  </a:lnTo>
                  <a:lnTo>
                    <a:pt x="2467" y="2443"/>
                  </a:lnTo>
                  <a:lnTo>
                    <a:pt x="2589" y="2345"/>
                  </a:lnTo>
                  <a:lnTo>
                    <a:pt x="2711" y="2248"/>
                  </a:lnTo>
                  <a:lnTo>
                    <a:pt x="2858" y="2150"/>
                  </a:lnTo>
                  <a:lnTo>
                    <a:pt x="3004" y="2077"/>
                  </a:lnTo>
                  <a:lnTo>
                    <a:pt x="3151" y="2028"/>
                  </a:lnTo>
                  <a:lnTo>
                    <a:pt x="3322" y="1979"/>
                  </a:lnTo>
                  <a:lnTo>
                    <a:pt x="3493" y="1955"/>
                  </a:lnTo>
                  <a:lnTo>
                    <a:pt x="3664" y="1955"/>
                  </a:lnTo>
                  <a:lnTo>
                    <a:pt x="3957" y="1979"/>
                  </a:lnTo>
                  <a:lnTo>
                    <a:pt x="5447" y="465"/>
                  </a:lnTo>
                  <a:lnTo>
                    <a:pt x="5056" y="269"/>
                  </a:lnTo>
                  <a:lnTo>
                    <a:pt x="4836" y="196"/>
                  </a:lnTo>
                  <a:lnTo>
                    <a:pt x="4616" y="123"/>
                  </a:lnTo>
                  <a:lnTo>
                    <a:pt x="4372" y="74"/>
                  </a:lnTo>
                  <a:lnTo>
                    <a:pt x="4152" y="25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4167;p39"/>
            <p:cNvSpPr/>
            <p:nvPr/>
          </p:nvSpPr>
          <p:spPr>
            <a:xfrm>
              <a:off x="5981175" y="2005125"/>
              <a:ext cx="75125" cy="70850"/>
            </a:xfrm>
            <a:custGeom>
              <a:avLst/>
              <a:gdLst/>
              <a:ahLst/>
              <a:cxnLst/>
              <a:rect l="l" t="t" r="r" b="b"/>
              <a:pathLst>
                <a:path w="3005" h="2834" extrusionOk="0">
                  <a:moveTo>
                    <a:pt x="1466" y="0"/>
                  </a:moveTo>
                  <a:lnTo>
                    <a:pt x="294" y="1173"/>
                  </a:lnTo>
                  <a:lnTo>
                    <a:pt x="172" y="1319"/>
                  </a:lnTo>
                  <a:lnTo>
                    <a:pt x="74" y="1490"/>
                  </a:lnTo>
                  <a:lnTo>
                    <a:pt x="25" y="1661"/>
                  </a:lnTo>
                  <a:lnTo>
                    <a:pt x="1" y="1857"/>
                  </a:lnTo>
                  <a:lnTo>
                    <a:pt x="25" y="2052"/>
                  </a:lnTo>
                  <a:lnTo>
                    <a:pt x="74" y="2223"/>
                  </a:lnTo>
                  <a:lnTo>
                    <a:pt x="172" y="2394"/>
                  </a:lnTo>
                  <a:lnTo>
                    <a:pt x="294" y="2540"/>
                  </a:lnTo>
                  <a:lnTo>
                    <a:pt x="440" y="2663"/>
                  </a:lnTo>
                  <a:lnTo>
                    <a:pt x="611" y="2760"/>
                  </a:lnTo>
                  <a:lnTo>
                    <a:pt x="807" y="2809"/>
                  </a:lnTo>
                  <a:lnTo>
                    <a:pt x="978" y="2833"/>
                  </a:lnTo>
                  <a:lnTo>
                    <a:pt x="1173" y="2809"/>
                  </a:lnTo>
                  <a:lnTo>
                    <a:pt x="1344" y="2760"/>
                  </a:lnTo>
                  <a:lnTo>
                    <a:pt x="1515" y="2663"/>
                  </a:lnTo>
                  <a:lnTo>
                    <a:pt x="1686" y="2540"/>
                  </a:lnTo>
                  <a:lnTo>
                    <a:pt x="2858" y="1368"/>
                  </a:lnTo>
                  <a:lnTo>
                    <a:pt x="3005" y="1197"/>
                  </a:lnTo>
                  <a:lnTo>
                    <a:pt x="2590" y="928"/>
                  </a:lnTo>
                  <a:lnTo>
                    <a:pt x="2199" y="635"/>
                  </a:lnTo>
                  <a:lnTo>
                    <a:pt x="1808" y="342"/>
                  </a:lnTo>
                  <a:lnTo>
                    <a:pt x="146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4168;p39"/>
            <p:cNvSpPr/>
            <p:nvPr/>
          </p:nvSpPr>
          <p:spPr>
            <a:xfrm>
              <a:off x="6263875" y="2005125"/>
              <a:ext cx="74525" cy="70850"/>
            </a:xfrm>
            <a:custGeom>
              <a:avLst/>
              <a:gdLst/>
              <a:ahLst/>
              <a:cxnLst/>
              <a:rect l="l" t="t" r="r" b="b"/>
              <a:pathLst>
                <a:path w="2981" h="2834" extrusionOk="0">
                  <a:moveTo>
                    <a:pt x="1539" y="0"/>
                  </a:moveTo>
                  <a:lnTo>
                    <a:pt x="1173" y="342"/>
                  </a:lnTo>
                  <a:lnTo>
                    <a:pt x="807" y="635"/>
                  </a:lnTo>
                  <a:lnTo>
                    <a:pt x="416" y="928"/>
                  </a:lnTo>
                  <a:lnTo>
                    <a:pt x="1" y="1197"/>
                  </a:lnTo>
                  <a:lnTo>
                    <a:pt x="123" y="1368"/>
                  </a:lnTo>
                  <a:lnTo>
                    <a:pt x="1319" y="2540"/>
                  </a:lnTo>
                  <a:lnTo>
                    <a:pt x="1466" y="2663"/>
                  </a:lnTo>
                  <a:lnTo>
                    <a:pt x="1637" y="2760"/>
                  </a:lnTo>
                  <a:lnTo>
                    <a:pt x="1832" y="2809"/>
                  </a:lnTo>
                  <a:lnTo>
                    <a:pt x="2003" y="2833"/>
                  </a:lnTo>
                  <a:lnTo>
                    <a:pt x="2199" y="2809"/>
                  </a:lnTo>
                  <a:lnTo>
                    <a:pt x="2370" y="2760"/>
                  </a:lnTo>
                  <a:lnTo>
                    <a:pt x="2541" y="2663"/>
                  </a:lnTo>
                  <a:lnTo>
                    <a:pt x="2712" y="2540"/>
                  </a:lnTo>
                  <a:lnTo>
                    <a:pt x="2834" y="2394"/>
                  </a:lnTo>
                  <a:lnTo>
                    <a:pt x="2931" y="2223"/>
                  </a:lnTo>
                  <a:lnTo>
                    <a:pt x="2980" y="2052"/>
                  </a:lnTo>
                  <a:lnTo>
                    <a:pt x="2980" y="1857"/>
                  </a:lnTo>
                  <a:lnTo>
                    <a:pt x="2980" y="1661"/>
                  </a:lnTo>
                  <a:lnTo>
                    <a:pt x="2931" y="1490"/>
                  </a:lnTo>
                  <a:lnTo>
                    <a:pt x="2834" y="1319"/>
                  </a:lnTo>
                  <a:lnTo>
                    <a:pt x="2712" y="1173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4169;p39"/>
            <p:cNvSpPr/>
            <p:nvPr/>
          </p:nvSpPr>
          <p:spPr>
            <a:xfrm>
              <a:off x="6147875" y="1619250"/>
              <a:ext cx="251575" cy="255850"/>
            </a:xfrm>
            <a:custGeom>
              <a:avLst/>
              <a:gdLst/>
              <a:ahLst/>
              <a:cxnLst/>
              <a:rect l="l" t="t" r="r" b="b"/>
              <a:pathLst>
                <a:path w="10063" h="10234" extrusionOk="0">
                  <a:moveTo>
                    <a:pt x="7352" y="0"/>
                  </a:moveTo>
                  <a:lnTo>
                    <a:pt x="7254" y="24"/>
                  </a:lnTo>
                  <a:lnTo>
                    <a:pt x="7181" y="73"/>
                  </a:lnTo>
                  <a:lnTo>
                    <a:pt x="7083" y="147"/>
                  </a:lnTo>
                  <a:lnTo>
                    <a:pt x="5447" y="1758"/>
                  </a:lnTo>
                  <a:lnTo>
                    <a:pt x="5373" y="1856"/>
                  </a:lnTo>
                  <a:lnTo>
                    <a:pt x="5300" y="1978"/>
                  </a:lnTo>
                  <a:lnTo>
                    <a:pt x="5227" y="2125"/>
                  </a:lnTo>
                  <a:lnTo>
                    <a:pt x="5178" y="2247"/>
                  </a:lnTo>
                  <a:lnTo>
                    <a:pt x="5154" y="2393"/>
                  </a:lnTo>
                  <a:lnTo>
                    <a:pt x="5129" y="2540"/>
                  </a:lnTo>
                  <a:lnTo>
                    <a:pt x="5129" y="2687"/>
                  </a:lnTo>
                  <a:lnTo>
                    <a:pt x="5129" y="2809"/>
                  </a:lnTo>
                  <a:lnTo>
                    <a:pt x="5349" y="3981"/>
                  </a:lnTo>
                  <a:lnTo>
                    <a:pt x="5398" y="4152"/>
                  </a:lnTo>
                  <a:lnTo>
                    <a:pt x="147" y="9403"/>
                  </a:lnTo>
                  <a:lnTo>
                    <a:pt x="74" y="9476"/>
                  </a:lnTo>
                  <a:lnTo>
                    <a:pt x="25" y="9574"/>
                  </a:lnTo>
                  <a:lnTo>
                    <a:pt x="0" y="9672"/>
                  </a:lnTo>
                  <a:lnTo>
                    <a:pt x="0" y="9745"/>
                  </a:lnTo>
                  <a:lnTo>
                    <a:pt x="0" y="9843"/>
                  </a:lnTo>
                  <a:lnTo>
                    <a:pt x="25" y="9940"/>
                  </a:lnTo>
                  <a:lnTo>
                    <a:pt x="74" y="10013"/>
                  </a:lnTo>
                  <a:lnTo>
                    <a:pt x="147" y="10087"/>
                  </a:lnTo>
                  <a:lnTo>
                    <a:pt x="220" y="10160"/>
                  </a:lnTo>
                  <a:lnTo>
                    <a:pt x="293" y="10209"/>
                  </a:lnTo>
                  <a:lnTo>
                    <a:pt x="391" y="10233"/>
                  </a:lnTo>
                  <a:lnTo>
                    <a:pt x="586" y="10233"/>
                  </a:lnTo>
                  <a:lnTo>
                    <a:pt x="660" y="10209"/>
                  </a:lnTo>
                  <a:lnTo>
                    <a:pt x="757" y="10160"/>
                  </a:lnTo>
                  <a:lnTo>
                    <a:pt x="831" y="10087"/>
                  </a:lnTo>
                  <a:lnTo>
                    <a:pt x="6204" y="4738"/>
                  </a:lnTo>
                  <a:lnTo>
                    <a:pt x="7254" y="4909"/>
                  </a:lnTo>
                  <a:lnTo>
                    <a:pt x="7376" y="4933"/>
                  </a:lnTo>
                  <a:lnTo>
                    <a:pt x="7523" y="4933"/>
                  </a:lnTo>
                  <a:lnTo>
                    <a:pt x="7645" y="4909"/>
                  </a:lnTo>
                  <a:lnTo>
                    <a:pt x="7791" y="4860"/>
                  </a:lnTo>
                  <a:lnTo>
                    <a:pt x="7938" y="4811"/>
                  </a:lnTo>
                  <a:lnTo>
                    <a:pt x="8060" y="4763"/>
                  </a:lnTo>
                  <a:lnTo>
                    <a:pt x="8182" y="4689"/>
                  </a:lnTo>
                  <a:lnTo>
                    <a:pt x="8280" y="4592"/>
                  </a:lnTo>
                  <a:lnTo>
                    <a:pt x="9916" y="2955"/>
                  </a:lnTo>
                  <a:lnTo>
                    <a:pt x="9989" y="2882"/>
                  </a:lnTo>
                  <a:lnTo>
                    <a:pt x="10038" y="2784"/>
                  </a:lnTo>
                  <a:lnTo>
                    <a:pt x="10063" y="2711"/>
                  </a:lnTo>
                  <a:lnTo>
                    <a:pt x="10038" y="2613"/>
                  </a:lnTo>
                  <a:lnTo>
                    <a:pt x="10014" y="2564"/>
                  </a:lnTo>
                  <a:lnTo>
                    <a:pt x="9940" y="2491"/>
                  </a:lnTo>
                  <a:lnTo>
                    <a:pt x="9843" y="2442"/>
                  </a:lnTo>
                  <a:lnTo>
                    <a:pt x="9745" y="2418"/>
                  </a:lnTo>
                  <a:lnTo>
                    <a:pt x="8695" y="2223"/>
                  </a:lnTo>
                  <a:lnTo>
                    <a:pt x="9721" y="1197"/>
                  </a:lnTo>
                  <a:lnTo>
                    <a:pt x="9794" y="1123"/>
                  </a:lnTo>
                  <a:lnTo>
                    <a:pt x="9843" y="1026"/>
                  </a:lnTo>
                  <a:lnTo>
                    <a:pt x="9867" y="953"/>
                  </a:lnTo>
                  <a:lnTo>
                    <a:pt x="9867" y="855"/>
                  </a:lnTo>
                  <a:lnTo>
                    <a:pt x="9867" y="757"/>
                  </a:lnTo>
                  <a:lnTo>
                    <a:pt x="9843" y="659"/>
                  </a:lnTo>
                  <a:lnTo>
                    <a:pt x="9794" y="586"/>
                  </a:lnTo>
                  <a:lnTo>
                    <a:pt x="9721" y="513"/>
                  </a:lnTo>
                  <a:lnTo>
                    <a:pt x="9647" y="440"/>
                  </a:lnTo>
                  <a:lnTo>
                    <a:pt x="9574" y="391"/>
                  </a:lnTo>
                  <a:lnTo>
                    <a:pt x="9476" y="366"/>
                  </a:lnTo>
                  <a:lnTo>
                    <a:pt x="9281" y="366"/>
                  </a:lnTo>
                  <a:lnTo>
                    <a:pt x="9208" y="391"/>
                  </a:lnTo>
                  <a:lnTo>
                    <a:pt x="9110" y="440"/>
                  </a:lnTo>
                  <a:lnTo>
                    <a:pt x="9037" y="513"/>
                  </a:lnTo>
                  <a:lnTo>
                    <a:pt x="7889" y="1661"/>
                  </a:lnTo>
                  <a:lnTo>
                    <a:pt x="7840" y="1490"/>
                  </a:lnTo>
                  <a:lnTo>
                    <a:pt x="7620" y="318"/>
                  </a:lnTo>
                  <a:lnTo>
                    <a:pt x="7596" y="195"/>
                  </a:lnTo>
                  <a:lnTo>
                    <a:pt x="7547" y="98"/>
                  </a:lnTo>
                  <a:lnTo>
                    <a:pt x="7498" y="49"/>
                  </a:lnTo>
                  <a:lnTo>
                    <a:pt x="742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" name="Google Shape;3870;p18"/>
          <p:cNvSpPr txBox="1">
            <a:spLocks noGrp="1"/>
          </p:cNvSpPr>
          <p:nvPr>
            <p:ph type="title"/>
          </p:nvPr>
        </p:nvSpPr>
        <p:spPr>
          <a:xfrm>
            <a:off x="228600" y="666750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-US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dirty="0"/>
          </a:p>
        </p:txBody>
      </p:sp>
      <p:sp>
        <p:nvSpPr>
          <p:cNvPr id="3871" name="Google Shape;3871;p18"/>
          <p:cNvSpPr txBox="1">
            <a:spLocks noGrp="1"/>
          </p:cNvSpPr>
          <p:nvPr>
            <p:ph type="body" idx="1"/>
          </p:nvPr>
        </p:nvSpPr>
        <p:spPr>
          <a:xfrm>
            <a:off x="0" y="971550"/>
            <a:ext cx="7620000" cy="41719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Contents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Outcomes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Individual Contribution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Group Learning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dirty="0"/>
          </a:p>
        </p:txBody>
      </p:sp>
      <p:sp>
        <p:nvSpPr>
          <p:cNvPr id="3872" name="Google Shape;3872;p18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3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819150"/>
            <a:ext cx="6761100" cy="2980500"/>
          </a:xfrm>
        </p:spPr>
        <p:txBody>
          <a:bodyPr/>
          <a:lstStyle/>
          <a:p>
            <a:pPr marL="0">
              <a:spcBef>
                <a:spcPts val="0"/>
              </a:spcBef>
              <a:spcAft>
                <a:spcPts val="800"/>
              </a:spcAft>
            </a:pPr>
            <a:r>
              <a:rPr lang="en-US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Outcomes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Report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Writing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 of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Topic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buFont typeface="Wingdings" panose="05000000000000000000" pitchFamily="2" charset="2"/>
              <a:buChar char=""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Conduction of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Seminar/ Workshop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Keynote Speaker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Community representative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4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5229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43" y="819150"/>
            <a:ext cx="6761100" cy="2980500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Documentation</a:t>
            </a:r>
            <a:endParaRPr lang="en-US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Bef>
                <a:spcPts val="0"/>
              </a:spcBef>
              <a:buNone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Permission letter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 of speaker (CV)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Broachers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Pictures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5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26486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741" y="1047750"/>
            <a:ext cx="6761100" cy="2980500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File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Maintenance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 testing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Unstructured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Assessment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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Observation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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Interview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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Mental Status Examination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6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78627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971550"/>
            <a:ext cx="6761100" cy="2980500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Structured Assessment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6200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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Instruments 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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DASS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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MWB Scale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>
              <a:lnSpc>
                <a:spcPct val="107000"/>
              </a:lnSpc>
              <a:spcBef>
                <a:spcPts val="0"/>
              </a:spcBef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Post testing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7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96054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231" y="1200150"/>
            <a:ext cx="6761100" cy="857400"/>
          </a:xfrm>
        </p:spPr>
        <p:txBody>
          <a:bodyPr/>
          <a:lstStyle/>
          <a:p>
            <a:pPr lvl="0"/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Individual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contribution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8</a:t>
            </a:fld>
            <a:endParaRPr lang="en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735921"/>
              </p:ext>
            </p:extLst>
          </p:nvPr>
        </p:nvGraphicFramePr>
        <p:xfrm>
          <a:off x="640231" y="1563344"/>
          <a:ext cx="6477000" cy="3200400"/>
        </p:xfrm>
        <a:graphic>
          <a:graphicData uri="http://schemas.openxmlformats.org/drawingml/2006/table">
            <a:tbl>
              <a:tblPr firstRow="1" firstCol="1" bandRow="1"/>
              <a:tblGrid>
                <a:gridCol w="6477000">
                  <a:extLst>
                    <a:ext uri="{9D8B030D-6E8A-4147-A177-3AD203B41FA5}">
                      <a16:colId xmlns:a16="http://schemas.microsoft.com/office/drawing/2014/main" val="907332239"/>
                    </a:ext>
                  </a:extLst>
                </a:gridCol>
              </a:tblGrid>
              <a:tr h="413657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5284"/>
                  </a:ext>
                </a:extLst>
              </a:tr>
              <a:tr h="413657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"/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Management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546017"/>
                  </a:ext>
                </a:extLst>
              </a:tr>
              <a:tr h="413657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"/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Venue Arrangements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527255"/>
                  </a:ext>
                </a:extLst>
              </a:tr>
              <a:tr h="413657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"/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Logistic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490708"/>
                  </a:ext>
                </a:extLst>
              </a:tr>
              <a:tr h="413657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"/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Communication with  Speaking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5181137"/>
                  </a:ext>
                </a:extLst>
              </a:tr>
              <a:tr h="413657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"/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Communication with 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community</a:t>
                      </a:r>
                      <a:r>
                        <a:rPr lang="en-US" sz="20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representative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4329321"/>
                  </a:ext>
                </a:extLst>
              </a:tr>
              <a:tr h="413657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"/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Media Coverage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7831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259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Group Learning 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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Report Writing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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Individual Experiences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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Limitations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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Suggestions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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Practical Implications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9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4349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wbray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137</Words>
  <Application>Microsoft Office PowerPoint</Application>
  <PresentationFormat>On-screen Show (16:9)</PresentationFormat>
  <Paragraphs>90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Times New Roman</vt:lpstr>
      <vt:lpstr>Calibri</vt:lpstr>
      <vt:lpstr>Wingdings</vt:lpstr>
      <vt:lpstr>Arial</vt:lpstr>
      <vt:lpstr>Dosis Light</vt:lpstr>
      <vt:lpstr>Titillium Web Light</vt:lpstr>
      <vt:lpstr>Mowbray template</vt:lpstr>
      <vt:lpstr>Citizenship Education and Community Engagement    Anam Khan</vt:lpstr>
      <vt:lpstr>        1.   Project 2. Assignment 3. Quiz </vt:lpstr>
      <vt:lpstr>Project </vt:lpstr>
      <vt:lpstr>PowerPoint Presentation</vt:lpstr>
      <vt:lpstr>PowerPoint Presentation</vt:lpstr>
      <vt:lpstr>PowerPoint Presentation</vt:lpstr>
      <vt:lpstr>PowerPoint Presentation</vt:lpstr>
      <vt:lpstr>   Individual contribution </vt:lpstr>
      <vt:lpstr>Group Learning </vt:lpstr>
      <vt:lpstr>PowerPoint Presentation</vt:lpstr>
      <vt:lpstr>PowerPoint Presentation</vt:lpstr>
      <vt:lpstr>THANKS!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Title: Loneliness and Mental Wellbeing: A Comparative Study among Day Scholars and Hostel Scholars  Ms Sumbal Shahzadi Dr Ulfat Nisa</dc:title>
  <dc:creator>dell</dc:creator>
  <cp:lastModifiedBy>Anam Khan</cp:lastModifiedBy>
  <cp:revision>54</cp:revision>
  <dcterms:modified xsi:type="dcterms:W3CDTF">2020-04-19T15:35:41Z</dcterms:modified>
</cp:coreProperties>
</file>