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8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8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8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8629D-567D-4E18-BF7D-4479363DBFD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F230-CE23-4DC4-B001-75F07511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9032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579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9484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5525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7762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2543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0267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002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1599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011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1591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91321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2034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8485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8873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41857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"/>
            <a:ext cx="9143999" cy="6842760"/>
          </a:xfrm>
        </p:spPr>
      </p:pic>
    </p:spTree>
    <p:extLst>
      <p:ext uri="{BB962C8B-B14F-4D97-AF65-F5344CB8AC3E}">
        <p14:creationId xmlns:p14="http://schemas.microsoft.com/office/powerpoint/2010/main" val="4213603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0036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03700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12681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1213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5475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53720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06589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54790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59269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92251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01305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87307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74534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41183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20040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813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6672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80952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14711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53440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00120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24005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96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9891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27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5059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2491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9983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2018-04-05T16:06:12Z</dcterms:created>
  <dcterms:modified xsi:type="dcterms:W3CDTF">2018-04-05T16:31:14Z</dcterms:modified>
</cp:coreProperties>
</file>