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69" r:id="rId4"/>
  </p:sldMasterIdLst>
  <p:notesMasterIdLst>
    <p:notesMasterId r:id="rId17"/>
  </p:notesMasterIdLst>
  <p:handoutMasterIdLst>
    <p:handoutMasterId r:id="rId18"/>
  </p:handoutMasterIdLst>
  <p:sldIdLst>
    <p:sldId id="256" r:id="rId5"/>
    <p:sldId id="258" r:id="rId6"/>
    <p:sldId id="261" r:id="rId7"/>
    <p:sldId id="262" r:id="rId8"/>
    <p:sldId id="263" r:id="rId9"/>
    <p:sldId id="264" r:id="rId10"/>
    <p:sldId id="270" r:id="rId11"/>
    <p:sldId id="265" r:id="rId12"/>
    <p:sldId id="266" r:id="rId13"/>
    <p:sldId id="267"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38" y="84"/>
      </p:cViewPr>
      <p:guideLst/>
    </p:cSldViewPr>
  </p:slideViewPr>
  <p:notesTextViewPr>
    <p:cViewPr>
      <p:scale>
        <a:sx n="1" d="1"/>
        <a:sy n="1" d="1"/>
      </p:scale>
      <p:origin x="0" y="0"/>
    </p:cViewPr>
  </p:notesTextViewPr>
  <p:notesViewPr>
    <p:cSldViewPr snapToGrid="0">
      <p:cViewPr varScale="1">
        <p:scale>
          <a:sx n="60" d="100"/>
          <a:sy n="60" d="100"/>
        </p:scale>
        <p:origin x="1670"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FED0B6-BCD8-425A-BA31-B144896E4CA0}" type="doc">
      <dgm:prSet loTypeId="urn:microsoft.com/office/officeart/2005/8/layout/vList2" loCatId="list" qsTypeId="urn:microsoft.com/office/officeart/2005/8/quickstyle/simple1" qsCatId="simple" csTypeId="urn:microsoft.com/office/officeart/2005/8/colors/accent0_3" csCatId="mainScheme" phldr="1"/>
      <dgm:spPr/>
      <dgm:t>
        <a:bodyPr/>
        <a:lstStyle/>
        <a:p>
          <a:endParaRPr lang=""/>
        </a:p>
      </dgm:t>
    </dgm:pt>
    <dgm:pt modelId="{3C31C6F6-C783-4684-9EE2-C256F8DE9167}">
      <dgm:prSet custT="1"/>
      <dgm:spPr/>
      <dgm:t>
        <a:bodyPr/>
        <a:lstStyle/>
        <a:p>
          <a:pPr rtl="0"/>
          <a:r>
            <a:rPr lang="en-US" sz="2800" b="1" u="sng" dirty="0" smtClean="0"/>
            <a:t>Judicial Act </a:t>
          </a:r>
          <a:r>
            <a:rPr lang="en-US" sz="2400" dirty="0" smtClean="0"/>
            <a:t>: “ </a:t>
          </a:r>
          <a:r>
            <a:rPr lang="en-US" sz="2400" dirty="0" smtClean="0">
              <a:solidFill>
                <a:schemeClr val="tx1"/>
              </a:solidFill>
            </a:rPr>
            <a:t>No</a:t>
          </a:r>
          <a:r>
            <a:rPr lang="en-US" sz="2400" dirty="0" smtClean="0"/>
            <a:t> action can be taken against a judge for any act done or word spoken by him in his judicial capacity</a:t>
          </a:r>
          <a:r>
            <a:rPr lang="en-US" sz="3200" dirty="0" smtClean="0"/>
            <a:t>.</a:t>
          </a:r>
          <a:r>
            <a:rPr lang="en-US" sz="4900" dirty="0" smtClean="0"/>
            <a:t> </a:t>
          </a:r>
          <a:r>
            <a:rPr lang="en-US" sz="2400" dirty="0" smtClean="0">
              <a:latin typeface="Arial" panose="020B0604020202020204" pitchFamily="34" charset="0"/>
              <a:cs typeface="Arial" panose="020B0604020202020204" pitchFamily="34" charset="0"/>
            </a:rPr>
            <a:t>( </a:t>
          </a:r>
          <a:r>
            <a:rPr lang="en-US" sz="2000" b="1" i="1" dirty="0" smtClean="0">
              <a:solidFill>
                <a:srgbClr val="92D050"/>
              </a:solidFill>
              <a:latin typeface="Arial" panose="020B0604020202020204" pitchFamily="34" charset="0"/>
              <a:cs typeface="Arial" panose="020B0604020202020204" pitchFamily="34" charset="0"/>
            </a:rPr>
            <a:t>Judicial Officers Protection Act, 1850</a:t>
          </a:r>
          <a:r>
            <a:rPr lang="en-US" sz="2000" dirty="0" smtClean="0">
              <a:latin typeface="Arial" panose="020B0604020202020204" pitchFamily="34" charset="0"/>
              <a:cs typeface="Arial" panose="020B0604020202020204" pitchFamily="34" charset="0"/>
            </a:rPr>
            <a:t>)</a:t>
          </a:r>
          <a:endParaRPr lang="x-none" sz="2000" dirty="0"/>
        </a:p>
      </dgm:t>
    </dgm:pt>
    <dgm:pt modelId="{09FCA804-5CED-4655-B652-1222F62CF09B}" type="parTrans" cxnId="{AE814E42-395E-43AB-AABB-7A9CBEEA8EA7}">
      <dgm:prSet/>
      <dgm:spPr/>
      <dgm:t>
        <a:bodyPr/>
        <a:lstStyle/>
        <a:p>
          <a:endParaRPr lang=""/>
        </a:p>
      </dgm:t>
    </dgm:pt>
    <dgm:pt modelId="{F6B2E729-7181-4078-9985-B9FB3CC1EEAA}" type="sibTrans" cxnId="{AE814E42-395E-43AB-AABB-7A9CBEEA8EA7}">
      <dgm:prSet/>
      <dgm:spPr/>
      <dgm:t>
        <a:bodyPr/>
        <a:lstStyle/>
        <a:p>
          <a:endParaRPr lang=""/>
        </a:p>
      </dgm:t>
    </dgm:pt>
    <dgm:pt modelId="{49809D0B-1749-47BD-B278-31FDC3172404}">
      <dgm:prSet custT="1"/>
      <dgm:spPr/>
      <dgm:t>
        <a:bodyPr/>
        <a:lstStyle/>
        <a:p>
          <a:pPr rtl="0"/>
          <a:r>
            <a:rPr lang="en-US" sz="2600" b="1" u="sng" dirty="0" smtClean="0"/>
            <a:t>Quasi Judicial Acts </a:t>
          </a:r>
          <a:r>
            <a:rPr lang="en-US" sz="2600" dirty="0" smtClean="0"/>
            <a:t>: </a:t>
          </a:r>
          <a:r>
            <a:rPr lang="en-US" sz="2400" dirty="0" smtClean="0"/>
            <a:t>No action of torts can be taken against persons or authorities performing quasi judicial acts if they fulfil the requirements of law</a:t>
          </a:r>
          <a:r>
            <a:rPr lang="en-US" sz="2600" dirty="0" smtClean="0"/>
            <a:t>. </a:t>
          </a:r>
          <a:endParaRPr lang="x-none" sz="2600" dirty="0"/>
        </a:p>
      </dgm:t>
    </dgm:pt>
    <dgm:pt modelId="{E858EC42-53B3-41D5-B8DA-E3FA28F7F3E4}" type="parTrans" cxnId="{070C8448-8C7A-42C0-B9C9-E4A259DB1D71}">
      <dgm:prSet/>
      <dgm:spPr/>
      <dgm:t>
        <a:bodyPr/>
        <a:lstStyle/>
        <a:p>
          <a:endParaRPr lang=""/>
        </a:p>
      </dgm:t>
    </dgm:pt>
    <dgm:pt modelId="{E64C8790-E586-42F0-AC96-780B91C12A6D}" type="sibTrans" cxnId="{070C8448-8C7A-42C0-B9C9-E4A259DB1D71}">
      <dgm:prSet/>
      <dgm:spPr/>
      <dgm:t>
        <a:bodyPr/>
        <a:lstStyle/>
        <a:p>
          <a:endParaRPr lang=""/>
        </a:p>
      </dgm:t>
    </dgm:pt>
    <dgm:pt modelId="{DAA89CF6-1359-45F5-94E0-668DBAF2B8BE}">
      <dgm:prSet custT="1"/>
      <dgm:spPr>
        <a:solidFill>
          <a:srgbClr val="0070C0"/>
        </a:solidFill>
      </dgm:spPr>
      <dgm:t>
        <a:bodyPr/>
        <a:lstStyle/>
        <a:p>
          <a:pPr rtl="0"/>
          <a:r>
            <a:rPr lang="en-US" sz="2800" b="1" u="sng" dirty="0" smtClean="0"/>
            <a:t>Parental Authority </a:t>
          </a:r>
          <a:r>
            <a:rPr lang="en-US" sz="2600" dirty="0" smtClean="0"/>
            <a:t>: </a:t>
          </a:r>
          <a:r>
            <a:rPr lang="en-US" sz="2400" dirty="0" smtClean="0"/>
            <a:t>No action can be taken against parents if they inflict moderate and reasonable punishments for the welfare of their kids.</a:t>
          </a:r>
          <a:endParaRPr lang="x-none" sz="2400" dirty="0"/>
        </a:p>
      </dgm:t>
    </dgm:pt>
    <dgm:pt modelId="{04330525-466F-4771-9CBF-99C58F5736F3}" type="parTrans" cxnId="{0899BFF6-87DF-4987-9B0A-1A247B2951EA}">
      <dgm:prSet/>
      <dgm:spPr/>
      <dgm:t>
        <a:bodyPr/>
        <a:lstStyle/>
        <a:p>
          <a:endParaRPr lang=""/>
        </a:p>
      </dgm:t>
    </dgm:pt>
    <dgm:pt modelId="{0C183CFE-9157-42FA-9A4D-2EC43331511C}" type="sibTrans" cxnId="{0899BFF6-87DF-4987-9B0A-1A247B2951EA}">
      <dgm:prSet/>
      <dgm:spPr/>
      <dgm:t>
        <a:bodyPr/>
        <a:lstStyle/>
        <a:p>
          <a:endParaRPr lang=""/>
        </a:p>
      </dgm:t>
    </dgm:pt>
    <dgm:pt modelId="{B78C9AE6-6426-4CC9-BAD7-B232B70EFD14}">
      <dgm:prSet custT="1"/>
      <dgm:spPr>
        <a:solidFill>
          <a:srgbClr val="00B050"/>
        </a:solidFill>
      </dgm:spPr>
      <dgm:t>
        <a:bodyPr/>
        <a:lstStyle/>
        <a:p>
          <a:pPr rtl="0"/>
          <a:r>
            <a:rPr lang="en-US" sz="2800" b="1" u="sng" dirty="0" smtClean="0"/>
            <a:t>Quasi Parental Authority </a:t>
          </a:r>
          <a:r>
            <a:rPr lang="en-US" sz="2800" dirty="0" smtClean="0"/>
            <a:t>: </a:t>
          </a:r>
          <a:r>
            <a:rPr lang="en-US" sz="2400" dirty="0" smtClean="0"/>
            <a:t>People performing quasi parental authority have the rights towards kid like parents. ( Rex V Newport 1929)</a:t>
          </a:r>
          <a:endParaRPr lang="x-none" sz="2400" dirty="0"/>
        </a:p>
      </dgm:t>
    </dgm:pt>
    <dgm:pt modelId="{6EA2FDC7-81D8-44FA-960B-CDAE48EFC5A2}" type="parTrans" cxnId="{B2E9EB52-C7E0-4D24-B04C-E73778764361}">
      <dgm:prSet/>
      <dgm:spPr/>
      <dgm:t>
        <a:bodyPr/>
        <a:lstStyle/>
        <a:p>
          <a:endParaRPr lang=""/>
        </a:p>
      </dgm:t>
    </dgm:pt>
    <dgm:pt modelId="{1E8B45FB-C5EB-4C5B-9757-5972C9DFB530}" type="sibTrans" cxnId="{B2E9EB52-C7E0-4D24-B04C-E73778764361}">
      <dgm:prSet/>
      <dgm:spPr/>
      <dgm:t>
        <a:bodyPr/>
        <a:lstStyle/>
        <a:p>
          <a:endParaRPr lang=""/>
        </a:p>
      </dgm:t>
    </dgm:pt>
    <dgm:pt modelId="{02352FE5-9500-4C82-BC6E-37BC34B5AB0F}" type="pres">
      <dgm:prSet presAssocID="{03FED0B6-BCD8-425A-BA31-B144896E4CA0}" presName="linear" presStyleCnt="0">
        <dgm:presLayoutVars>
          <dgm:animLvl val="lvl"/>
          <dgm:resizeHandles val="exact"/>
        </dgm:presLayoutVars>
      </dgm:prSet>
      <dgm:spPr/>
      <dgm:t>
        <a:bodyPr/>
        <a:lstStyle/>
        <a:p>
          <a:endParaRPr lang=""/>
        </a:p>
      </dgm:t>
    </dgm:pt>
    <dgm:pt modelId="{EE22F9F1-F06C-4F78-BCDC-CAF169FC81C2}" type="pres">
      <dgm:prSet presAssocID="{3C31C6F6-C783-4684-9EE2-C256F8DE9167}" presName="parentText" presStyleLbl="node1" presStyleIdx="0" presStyleCnt="4">
        <dgm:presLayoutVars>
          <dgm:chMax val="0"/>
          <dgm:bulletEnabled val="1"/>
        </dgm:presLayoutVars>
      </dgm:prSet>
      <dgm:spPr/>
      <dgm:t>
        <a:bodyPr/>
        <a:lstStyle/>
        <a:p>
          <a:endParaRPr lang=""/>
        </a:p>
      </dgm:t>
    </dgm:pt>
    <dgm:pt modelId="{A00621E4-38E9-41C6-81FB-7CF3180EC1F5}" type="pres">
      <dgm:prSet presAssocID="{F6B2E729-7181-4078-9985-B9FB3CC1EEAA}" presName="spacer" presStyleCnt="0"/>
      <dgm:spPr/>
    </dgm:pt>
    <dgm:pt modelId="{B90D2BB1-934F-424C-A3BF-3524DACB0C82}" type="pres">
      <dgm:prSet presAssocID="{49809D0B-1749-47BD-B278-31FDC3172404}" presName="parentText" presStyleLbl="node1" presStyleIdx="1" presStyleCnt="4">
        <dgm:presLayoutVars>
          <dgm:chMax val="0"/>
          <dgm:bulletEnabled val="1"/>
        </dgm:presLayoutVars>
      </dgm:prSet>
      <dgm:spPr/>
      <dgm:t>
        <a:bodyPr/>
        <a:lstStyle/>
        <a:p>
          <a:endParaRPr lang=""/>
        </a:p>
      </dgm:t>
    </dgm:pt>
    <dgm:pt modelId="{EC2CB871-32FE-4ADE-B3C1-793FB36987E7}" type="pres">
      <dgm:prSet presAssocID="{E64C8790-E586-42F0-AC96-780B91C12A6D}" presName="spacer" presStyleCnt="0"/>
      <dgm:spPr/>
    </dgm:pt>
    <dgm:pt modelId="{FF06E9CE-BF43-4AD0-8727-AF98B3ACB491}" type="pres">
      <dgm:prSet presAssocID="{DAA89CF6-1359-45F5-94E0-668DBAF2B8BE}" presName="parentText" presStyleLbl="node1" presStyleIdx="2" presStyleCnt="4" custLinFactNeighborX="-1715" custLinFactNeighborY="14425">
        <dgm:presLayoutVars>
          <dgm:chMax val="0"/>
          <dgm:bulletEnabled val="1"/>
        </dgm:presLayoutVars>
      </dgm:prSet>
      <dgm:spPr/>
      <dgm:t>
        <a:bodyPr/>
        <a:lstStyle/>
        <a:p>
          <a:endParaRPr lang=""/>
        </a:p>
      </dgm:t>
    </dgm:pt>
    <dgm:pt modelId="{8BFD866D-C35E-4D2E-B4C2-1382FBA3141A}" type="pres">
      <dgm:prSet presAssocID="{0C183CFE-9157-42FA-9A4D-2EC43331511C}" presName="spacer" presStyleCnt="0"/>
      <dgm:spPr/>
    </dgm:pt>
    <dgm:pt modelId="{FE4C93DA-A8EB-4907-A493-CE3BF163A5E7}" type="pres">
      <dgm:prSet presAssocID="{B78C9AE6-6426-4CC9-BAD7-B232B70EFD14}" presName="parentText" presStyleLbl="node1" presStyleIdx="3" presStyleCnt="4" custLinFactNeighborX="-245" custLinFactNeighborY="28851">
        <dgm:presLayoutVars>
          <dgm:chMax val="0"/>
          <dgm:bulletEnabled val="1"/>
        </dgm:presLayoutVars>
      </dgm:prSet>
      <dgm:spPr/>
      <dgm:t>
        <a:bodyPr/>
        <a:lstStyle/>
        <a:p>
          <a:endParaRPr lang=""/>
        </a:p>
      </dgm:t>
    </dgm:pt>
  </dgm:ptLst>
  <dgm:cxnLst>
    <dgm:cxn modelId="{AE814E42-395E-43AB-AABB-7A9CBEEA8EA7}" srcId="{03FED0B6-BCD8-425A-BA31-B144896E4CA0}" destId="{3C31C6F6-C783-4684-9EE2-C256F8DE9167}" srcOrd="0" destOrd="0" parTransId="{09FCA804-5CED-4655-B652-1222F62CF09B}" sibTransId="{F6B2E729-7181-4078-9985-B9FB3CC1EEAA}"/>
    <dgm:cxn modelId="{F84B1267-9753-4733-A901-FB7AD1BF117C}" type="presOf" srcId="{49809D0B-1749-47BD-B278-31FDC3172404}" destId="{B90D2BB1-934F-424C-A3BF-3524DACB0C82}" srcOrd="0" destOrd="0" presId="urn:microsoft.com/office/officeart/2005/8/layout/vList2"/>
    <dgm:cxn modelId="{721B15CB-FACC-48B1-A31B-4742F415695D}" type="presOf" srcId="{3C31C6F6-C783-4684-9EE2-C256F8DE9167}" destId="{EE22F9F1-F06C-4F78-BCDC-CAF169FC81C2}" srcOrd="0" destOrd="0" presId="urn:microsoft.com/office/officeart/2005/8/layout/vList2"/>
    <dgm:cxn modelId="{40F5E95F-3CA3-4E84-8340-67710ACF35A8}" type="presOf" srcId="{DAA89CF6-1359-45F5-94E0-668DBAF2B8BE}" destId="{FF06E9CE-BF43-4AD0-8727-AF98B3ACB491}" srcOrd="0" destOrd="0" presId="urn:microsoft.com/office/officeart/2005/8/layout/vList2"/>
    <dgm:cxn modelId="{4CDEF9E2-29DA-4690-A79C-077B0AAF8C3F}" type="presOf" srcId="{B78C9AE6-6426-4CC9-BAD7-B232B70EFD14}" destId="{FE4C93DA-A8EB-4907-A493-CE3BF163A5E7}" srcOrd="0" destOrd="0" presId="urn:microsoft.com/office/officeart/2005/8/layout/vList2"/>
    <dgm:cxn modelId="{070C8448-8C7A-42C0-B9C9-E4A259DB1D71}" srcId="{03FED0B6-BCD8-425A-BA31-B144896E4CA0}" destId="{49809D0B-1749-47BD-B278-31FDC3172404}" srcOrd="1" destOrd="0" parTransId="{E858EC42-53B3-41D5-B8DA-E3FA28F7F3E4}" sibTransId="{E64C8790-E586-42F0-AC96-780B91C12A6D}"/>
    <dgm:cxn modelId="{B2E9EB52-C7E0-4D24-B04C-E73778764361}" srcId="{03FED0B6-BCD8-425A-BA31-B144896E4CA0}" destId="{B78C9AE6-6426-4CC9-BAD7-B232B70EFD14}" srcOrd="3" destOrd="0" parTransId="{6EA2FDC7-81D8-44FA-960B-CDAE48EFC5A2}" sibTransId="{1E8B45FB-C5EB-4C5B-9757-5972C9DFB530}"/>
    <dgm:cxn modelId="{0899BFF6-87DF-4987-9B0A-1A247B2951EA}" srcId="{03FED0B6-BCD8-425A-BA31-B144896E4CA0}" destId="{DAA89CF6-1359-45F5-94E0-668DBAF2B8BE}" srcOrd="2" destOrd="0" parTransId="{04330525-466F-4771-9CBF-99C58F5736F3}" sibTransId="{0C183CFE-9157-42FA-9A4D-2EC43331511C}"/>
    <dgm:cxn modelId="{DA51DBF8-87B6-46D6-8770-DB4ED582FE9C}" type="presOf" srcId="{03FED0B6-BCD8-425A-BA31-B144896E4CA0}" destId="{02352FE5-9500-4C82-BC6E-37BC34B5AB0F}" srcOrd="0" destOrd="0" presId="urn:microsoft.com/office/officeart/2005/8/layout/vList2"/>
    <dgm:cxn modelId="{84901FA4-0BC5-4659-9A12-BCB621DA230F}" type="presParOf" srcId="{02352FE5-9500-4C82-BC6E-37BC34B5AB0F}" destId="{EE22F9F1-F06C-4F78-BCDC-CAF169FC81C2}" srcOrd="0" destOrd="0" presId="urn:microsoft.com/office/officeart/2005/8/layout/vList2"/>
    <dgm:cxn modelId="{43FD64A8-8A79-4027-BE35-5438954ABAE0}" type="presParOf" srcId="{02352FE5-9500-4C82-BC6E-37BC34B5AB0F}" destId="{A00621E4-38E9-41C6-81FB-7CF3180EC1F5}" srcOrd="1" destOrd="0" presId="urn:microsoft.com/office/officeart/2005/8/layout/vList2"/>
    <dgm:cxn modelId="{E6FC570E-E435-46E7-9B10-CFC7E038A9E0}" type="presParOf" srcId="{02352FE5-9500-4C82-BC6E-37BC34B5AB0F}" destId="{B90D2BB1-934F-424C-A3BF-3524DACB0C82}" srcOrd="2" destOrd="0" presId="urn:microsoft.com/office/officeart/2005/8/layout/vList2"/>
    <dgm:cxn modelId="{E4CE6860-684E-4005-9D96-06A595224C3D}" type="presParOf" srcId="{02352FE5-9500-4C82-BC6E-37BC34B5AB0F}" destId="{EC2CB871-32FE-4ADE-B3C1-793FB36987E7}" srcOrd="3" destOrd="0" presId="urn:microsoft.com/office/officeart/2005/8/layout/vList2"/>
    <dgm:cxn modelId="{22012E2A-33BB-4028-95D5-60C85AA53032}" type="presParOf" srcId="{02352FE5-9500-4C82-BC6E-37BC34B5AB0F}" destId="{FF06E9CE-BF43-4AD0-8727-AF98B3ACB491}" srcOrd="4" destOrd="0" presId="urn:microsoft.com/office/officeart/2005/8/layout/vList2"/>
    <dgm:cxn modelId="{013CDD7C-03AC-486D-B1EB-16964E4D42B6}" type="presParOf" srcId="{02352FE5-9500-4C82-BC6E-37BC34B5AB0F}" destId="{8BFD866D-C35E-4D2E-B4C2-1382FBA3141A}" srcOrd="5" destOrd="0" presId="urn:microsoft.com/office/officeart/2005/8/layout/vList2"/>
    <dgm:cxn modelId="{DD643928-994D-46C7-A6BF-1F8F6D642C82}" type="presParOf" srcId="{02352FE5-9500-4C82-BC6E-37BC34B5AB0F}" destId="{FE4C93DA-A8EB-4907-A493-CE3BF163A5E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FED0B6-BCD8-425A-BA31-B144896E4CA0}" type="doc">
      <dgm:prSet loTypeId="urn:microsoft.com/office/officeart/2005/8/layout/vList2" loCatId="list" qsTypeId="urn:microsoft.com/office/officeart/2005/8/quickstyle/simple3" qsCatId="simple" csTypeId="urn:microsoft.com/office/officeart/2005/8/colors/accent0_3" csCatId="mainScheme" phldr="1"/>
      <dgm:spPr/>
      <dgm:t>
        <a:bodyPr/>
        <a:lstStyle/>
        <a:p>
          <a:endParaRPr lang=""/>
        </a:p>
      </dgm:t>
    </dgm:pt>
    <dgm:pt modelId="{3C31C6F6-C783-4684-9EE2-C256F8DE9167}">
      <dgm:prSet custT="1"/>
      <dgm:spPr/>
      <dgm:t>
        <a:bodyPr/>
        <a:lstStyle/>
        <a:p>
          <a:pPr rtl="0"/>
          <a:r>
            <a:rPr lang="en-US" sz="2800" b="1" u="sng" dirty="0" smtClean="0">
              <a:latin typeface="Times New Roman" panose="02020603050405020304" pitchFamily="18" charset="0"/>
              <a:cs typeface="Times New Roman" panose="02020603050405020304" pitchFamily="18" charset="0"/>
            </a:rPr>
            <a:t>Executive Acts :  </a:t>
          </a:r>
          <a:r>
            <a:rPr lang="en-US" sz="2800" b="0" u="none" dirty="0" smtClean="0">
              <a:solidFill>
                <a:schemeClr val="tx1"/>
              </a:solidFill>
              <a:latin typeface="Times New Roman" panose="02020603050405020304" pitchFamily="18" charset="0"/>
              <a:cs typeface="Times New Roman" panose="02020603050405020304" pitchFamily="18" charset="0"/>
            </a:rPr>
            <a:t>Damages </a:t>
          </a:r>
          <a:r>
            <a:rPr lang="en-US" sz="2800" b="1" u="sng" dirty="0" smtClean="0">
              <a:solidFill>
                <a:srgbClr val="FF0000"/>
              </a:solidFill>
              <a:latin typeface="Times New Roman" panose="02020603050405020304" pitchFamily="18" charset="0"/>
              <a:cs typeface="Times New Roman" panose="02020603050405020304" pitchFamily="18" charset="0"/>
            </a:rPr>
            <a:t>cannot</a:t>
          </a:r>
          <a:r>
            <a:rPr lang="en-US" sz="2800" b="0" u="none" dirty="0" smtClean="0">
              <a:solidFill>
                <a:schemeClr val="tx1"/>
              </a:solidFill>
              <a:latin typeface="Times New Roman" panose="02020603050405020304" pitchFamily="18" charset="0"/>
              <a:cs typeface="Times New Roman" panose="02020603050405020304" pitchFamily="18" charset="0"/>
            </a:rPr>
            <a:t> be recovered for valid acts of executive performed within the authority given by state.</a:t>
          </a:r>
          <a:endParaRPr lang="x-none" sz="2800" b="1" u="sng" dirty="0">
            <a:solidFill>
              <a:schemeClr val="tx1"/>
            </a:solidFill>
            <a:latin typeface="Times New Roman" panose="02020603050405020304" pitchFamily="18" charset="0"/>
            <a:cs typeface="Times New Roman" panose="02020603050405020304" pitchFamily="18" charset="0"/>
          </a:endParaRPr>
        </a:p>
      </dgm:t>
    </dgm:pt>
    <dgm:pt modelId="{09FCA804-5CED-4655-B652-1222F62CF09B}" type="parTrans" cxnId="{AE814E42-395E-43AB-AABB-7A9CBEEA8EA7}">
      <dgm:prSet/>
      <dgm:spPr/>
      <dgm:t>
        <a:bodyPr/>
        <a:lstStyle/>
        <a:p>
          <a:endParaRPr lang=""/>
        </a:p>
      </dgm:t>
    </dgm:pt>
    <dgm:pt modelId="{F6B2E729-7181-4078-9985-B9FB3CC1EEAA}" type="sibTrans" cxnId="{AE814E42-395E-43AB-AABB-7A9CBEEA8EA7}">
      <dgm:prSet/>
      <dgm:spPr/>
      <dgm:t>
        <a:bodyPr/>
        <a:lstStyle/>
        <a:p>
          <a:endParaRPr lang=""/>
        </a:p>
      </dgm:t>
    </dgm:pt>
    <dgm:pt modelId="{49809D0B-1749-47BD-B278-31FDC3172404}">
      <dgm:prSet custT="1"/>
      <dgm:spPr>
        <a:solidFill>
          <a:srgbClr val="00B050"/>
        </a:solidFill>
      </dgm:spPr>
      <dgm:t>
        <a:bodyPr/>
        <a:lstStyle/>
        <a:p>
          <a:pPr rtl="0"/>
          <a:r>
            <a:rPr lang="en-US" sz="2600" b="1" u="sng" dirty="0" smtClean="0">
              <a:latin typeface="Times New Roman" panose="02020603050405020304" pitchFamily="18" charset="0"/>
              <a:cs typeface="Times New Roman" panose="02020603050405020304" pitchFamily="18" charset="0"/>
            </a:rPr>
            <a:t>Acts Authorized by Legislature</a:t>
          </a:r>
          <a:r>
            <a:rPr lang="en-US" sz="2600" b="1" u="sng" dirty="0" smtClean="0">
              <a:latin typeface="Times New Roman" panose="02020603050405020304" pitchFamily="18" charset="0"/>
              <a:cs typeface="Times New Roman" panose="02020603050405020304" pitchFamily="18" charset="0"/>
            </a:rPr>
            <a:t>: </a:t>
          </a:r>
          <a:r>
            <a:rPr lang="en-US" sz="2600" b="0" u="none" dirty="0" smtClean="0">
              <a:latin typeface="Times New Roman" panose="02020603050405020304" pitchFamily="18" charset="0"/>
              <a:cs typeface="Times New Roman" panose="02020603050405020304" pitchFamily="18" charset="0"/>
            </a:rPr>
            <a:t>if the Legislature has authorized the doing of an act, no action can be maintained for that act. The person injured by the act can have no remedy except one provided by </a:t>
          </a:r>
          <a:r>
            <a:rPr lang="en-US" sz="2600" b="0" u="none" smtClean="0">
              <a:latin typeface="Times New Roman" panose="02020603050405020304" pitchFamily="18" charset="0"/>
              <a:cs typeface="Times New Roman" panose="02020603050405020304" pitchFamily="18" charset="0"/>
            </a:rPr>
            <a:t>statue itself.</a:t>
          </a:r>
          <a:r>
            <a:rPr lang="en-US" sz="2600" b="1" u="sng" smtClean="0">
              <a:latin typeface="Times New Roman" panose="02020603050405020304" pitchFamily="18" charset="0"/>
              <a:cs typeface="Times New Roman" panose="02020603050405020304" pitchFamily="18" charset="0"/>
            </a:rPr>
            <a:t> </a:t>
          </a:r>
          <a:endParaRPr lang="x-none" sz="2600" b="1" u="sng" dirty="0">
            <a:latin typeface="Times New Roman" panose="02020603050405020304" pitchFamily="18" charset="0"/>
            <a:cs typeface="Times New Roman" panose="02020603050405020304" pitchFamily="18" charset="0"/>
          </a:endParaRPr>
        </a:p>
      </dgm:t>
    </dgm:pt>
    <dgm:pt modelId="{E858EC42-53B3-41D5-B8DA-E3FA28F7F3E4}" type="parTrans" cxnId="{070C8448-8C7A-42C0-B9C9-E4A259DB1D71}">
      <dgm:prSet/>
      <dgm:spPr/>
      <dgm:t>
        <a:bodyPr/>
        <a:lstStyle/>
        <a:p>
          <a:endParaRPr lang=""/>
        </a:p>
      </dgm:t>
    </dgm:pt>
    <dgm:pt modelId="{E64C8790-E586-42F0-AC96-780B91C12A6D}" type="sibTrans" cxnId="{070C8448-8C7A-42C0-B9C9-E4A259DB1D71}">
      <dgm:prSet/>
      <dgm:spPr/>
      <dgm:t>
        <a:bodyPr/>
        <a:lstStyle/>
        <a:p>
          <a:endParaRPr lang=""/>
        </a:p>
      </dgm:t>
    </dgm:pt>
    <dgm:pt modelId="{DAA89CF6-1359-45F5-94E0-668DBAF2B8BE}">
      <dgm:prSet custT="1"/>
      <dgm:spPr/>
      <dgm:t>
        <a:bodyPr/>
        <a:lstStyle/>
        <a:p>
          <a:pPr rtl="0"/>
          <a:endParaRPr lang="x-none" sz="2400" dirty="0"/>
        </a:p>
      </dgm:t>
    </dgm:pt>
    <dgm:pt modelId="{04330525-466F-4771-9CBF-99C58F5736F3}" type="parTrans" cxnId="{0899BFF6-87DF-4987-9B0A-1A247B2951EA}">
      <dgm:prSet/>
      <dgm:spPr/>
      <dgm:t>
        <a:bodyPr/>
        <a:lstStyle/>
        <a:p>
          <a:endParaRPr lang=""/>
        </a:p>
      </dgm:t>
    </dgm:pt>
    <dgm:pt modelId="{0C183CFE-9157-42FA-9A4D-2EC43331511C}" type="sibTrans" cxnId="{0899BFF6-87DF-4987-9B0A-1A247B2951EA}">
      <dgm:prSet/>
      <dgm:spPr/>
      <dgm:t>
        <a:bodyPr/>
        <a:lstStyle/>
        <a:p>
          <a:endParaRPr lang=""/>
        </a:p>
      </dgm:t>
    </dgm:pt>
    <dgm:pt modelId="{B78C9AE6-6426-4CC9-BAD7-B232B70EFD14}">
      <dgm:prSet custT="1"/>
      <dgm:spPr>
        <a:solidFill>
          <a:srgbClr val="FFC000"/>
        </a:solidFill>
      </dgm:spPr>
      <dgm:t>
        <a:bodyPr/>
        <a:lstStyle/>
        <a:p>
          <a:pPr rtl="0"/>
          <a:r>
            <a:rPr lang="en-US" sz="2800" b="1" u="sng" dirty="0" smtClean="0">
              <a:solidFill>
                <a:schemeClr val="bg1"/>
              </a:solidFill>
            </a:rPr>
            <a:t>Acts Causing Slight Harm</a:t>
          </a:r>
          <a:r>
            <a:rPr lang="en-US" sz="2800" dirty="0" smtClean="0">
              <a:solidFill>
                <a:schemeClr val="bg1"/>
              </a:solidFill>
            </a:rPr>
            <a:t>: </a:t>
          </a:r>
          <a:r>
            <a:rPr lang="en-US" sz="2400" dirty="0" smtClean="0">
              <a:solidFill>
                <a:schemeClr val="bg1"/>
              </a:solidFill>
            </a:rPr>
            <a:t>Nothing is a wrong which a man of ordinary prudent would not complain. It is recognized by </a:t>
          </a:r>
          <a:r>
            <a:rPr lang="en-US" sz="2400" b="1" u="sng" spc="-150" dirty="0" smtClean="0">
              <a:solidFill>
                <a:schemeClr val="bg1"/>
              </a:solidFill>
            </a:rPr>
            <a:t>Pakistan Penal Code, 1860 </a:t>
          </a:r>
          <a:r>
            <a:rPr lang="en-US" sz="2400" dirty="0" smtClean="0">
              <a:solidFill>
                <a:schemeClr val="bg1"/>
              </a:solidFill>
            </a:rPr>
            <a:t>(section95) as well</a:t>
          </a:r>
          <a:r>
            <a:rPr lang="en-US" sz="2400" dirty="0" smtClean="0"/>
            <a:t>. “   Law doesn’t take account of trifling “</a:t>
          </a:r>
          <a:endParaRPr lang="x-none" sz="2400" dirty="0"/>
        </a:p>
      </dgm:t>
    </dgm:pt>
    <dgm:pt modelId="{6EA2FDC7-81D8-44FA-960B-CDAE48EFC5A2}" type="parTrans" cxnId="{B2E9EB52-C7E0-4D24-B04C-E73778764361}">
      <dgm:prSet/>
      <dgm:spPr/>
      <dgm:t>
        <a:bodyPr/>
        <a:lstStyle/>
        <a:p>
          <a:endParaRPr lang=""/>
        </a:p>
      </dgm:t>
    </dgm:pt>
    <dgm:pt modelId="{1E8B45FB-C5EB-4C5B-9757-5972C9DFB530}" type="sibTrans" cxnId="{B2E9EB52-C7E0-4D24-B04C-E73778764361}">
      <dgm:prSet/>
      <dgm:spPr/>
      <dgm:t>
        <a:bodyPr/>
        <a:lstStyle/>
        <a:p>
          <a:endParaRPr lang=""/>
        </a:p>
      </dgm:t>
    </dgm:pt>
    <dgm:pt modelId="{02352FE5-9500-4C82-BC6E-37BC34B5AB0F}" type="pres">
      <dgm:prSet presAssocID="{03FED0B6-BCD8-425A-BA31-B144896E4CA0}" presName="linear" presStyleCnt="0">
        <dgm:presLayoutVars>
          <dgm:animLvl val="lvl"/>
          <dgm:resizeHandles val="exact"/>
        </dgm:presLayoutVars>
      </dgm:prSet>
      <dgm:spPr/>
      <dgm:t>
        <a:bodyPr/>
        <a:lstStyle/>
        <a:p>
          <a:endParaRPr lang=""/>
        </a:p>
      </dgm:t>
    </dgm:pt>
    <dgm:pt modelId="{EE22F9F1-F06C-4F78-BCDC-CAF169FC81C2}" type="pres">
      <dgm:prSet presAssocID="{3C31C6F6-C783-4684-9EE2-C256F8DE9167}" presName="parentText" presStyleLbl="node1" presStyleIdx="0" presStyleCnt="4" custLinFactNeighborX="1592">
        <dgm:presLayoutVars>
          <dgm:chMax val="0"/>
          <dgm:bulletEnabled val="1"/>
        </dgm:presLayoutVars>
      </dgm:prSet>
      <dgm:spPr/>
      <dgm:t>
        <a:bodyPr/>
        <a:lstStyle/>
        <a:p>
          <a:endParaRPr lang=""/>
        </a:p>
      </dgm:t>
    </dgm:pt>
    <dgm:pt modelId="{A00621E4-38E9-41C6-81FB-7CF3180EC1F5}" type="pres">
      <dgm:prSet presAssocID="{F6B2E729-7181-4078-9985-B9FB3CC1EEAA}" presName="spacer" presStyleCnt="0"/>
      <dgm:spPr/>
    </dgm:pt>
    <dgm:pt modelId="{B90D2BB1-934F-424C-A3BF-3524DACB0C82}" type="pres">
      <dgm:prSet presAssocID="{49809D0B-1749-47BD-B278-31FDC3172404}" presName="parentText" presStyleLbl="node1" presStyleIdx="1" presStyleCnt="4">
        <dgm:presLayoutVars>
          <dgm:chMax val="0"/>
          <dgm:bulletEnabled val="1"/>
        </dgm:presLayoutVars>
      </dgm:prSet>
      <dgm:spPr/>
      <dgm:t>
        <a:bodyPr/>
        <a:lstStyle/>
        <a:p>
          <a:endParaRPr lang=""/>
        </a:p>
      </dgm:t>
    </dgm:pt>
    <dgm:pt modelId="{EC2CB871-32FE-4ADE-B3C1-793FB36987E7}" type="pres">
      <dgm:prSet presAssocID="{E64C8790-E586-42F0-AC96-780B91C12A6D}" presName="spacer" presStyleCnt="0"/>
      <dgm:spPr/>
    </dgm:pt>
    <dgm:pt modelId="{FF06E9CE-BF43-4AD0-8727-AF98B3ACB491}" type="pres">
      <dgm:prSet presAssocID="{DAA89CF6-1359-45F5-94E0-668DBAF2B8BE}" presName="parentText" presStyleLbl="node1" presStyleIdx="2" presStyleCnt="4" custLinFactNeighborX="-1715" custLinFactNeighborY="14425">
        <dgm:presLayoutVars>
          <dgm:chMax val="0"/>
          <dgm:bulletEnabled val="1"/>
        </dgm:presLayoutVars>
      </dgm:prSet>
      <dgm:spPr/>
      <dgm:t>
        <a:bodyPr/>
        <a:lstStyle/>
        <a:p>
          <a:endParaRPr lang=""/>
        </a:p>
      </dgm:t>
    </dgm:pt>
    <dgm:pt modelId="{8BFD866D-C35E-4D2E-B4C2-1382FBA3141A}" type="pres">
      <dgm:prSet presAssocID="{0C183CFE-9157-42FA-9A4D-2EC43331511C}" presName="spacer" presStyleCnt="0"/>
      <dgm:spPr/>
    </dgm:pt>
    <dgm:pt modelId="{FE4C93DA-A8EB-4907-A493-CE3BF163A5E7}" type="pres">
      <dgm:prSet presAssocID="{B78C9AE6-6426-4CC9-BAD7-B232B70EFD14}" presName="parentText" presStyleLbl="node1" presStyleIdx="3" presStyleCnt="4" custLinFactY="-100000" custLinFactNeighborY="-106090">
        <dgm:presLayoutVars>
          <dgm:chMax val="0"/>
          <dgm:bulletEnabled val="1"/>
        </dgm:presLayoutVars>
      </dgm:prSet>
      <dgm:spPr/>
      <dgm:t>
        <a:bodyPr/>
        <a:lstStyle/>
        <a:p>
          <a:endParaRPr lang=""/>
        </a:p>
      </dgm:t>
    </dgm:pt>
  </dgm:ptLst>
  <dgm:cxnLst>
    <dgm:cxn modelId="{AE814E42-395E-43AB-AABB-7A9CBEEA8EA7}" srcId="{03FED0B6-BCD8-425A-BA31-B144896E4CA0}" destId="{3C31C6F6-C783-4684-9EE2-C256F8DE9167}" srcOrd="0" destOrd="0" parTransId="{09FCA804-5CED-4655-B652-1222F62CF09B}" sibTransId="{F6B2E729-7181-4078-9985-B9FB3CC1EEAA}"/>
    <dgm:cxn modelId="{A6D61314-5017-4ED4-A8D3-327B24C11E90}" type="presOf" srcId="{03FED0B6-BCD8-425A-BA31-B144896E4CA0}" destId="{02352FE5-9500-4C82-BC6E-37BC34B5AB0F}" srcOrd="0" destOrd="0" presId="urn:microsoft.com/office/officeart/2005/8/layout/vList2"/>
    <dgm:cxn modelId="{C80DE71F-836C-4537-9D5E-A7B831F5689B}" type="presOf" srcId="{B78C9AE6-6426-4CC9-BAD7-B232B70EFD14}" destId="{FE4C93DA-A8EB-4907-A493-CE3BF163A5E7}" srcOrd="0" destOrd="0" presId="urn:microsoft.com/office/officeart/2005/8/layout/vList2"/>
    <dgm:cxn modelId="{A6EBBC6E-758B-43AF-83B3-2EB13A620B05}" type="presOf" srcId="{3C31C6F6-C783-4684-9EE2-C256F8DE9167}" destId="{EE22F9F1-F06C-4F78-BCDC-CAF169FC81C2}" srcOrd="0" destOrd="0" presId="urn:microsoft.com/office/officeart/2005/8/layout/vList2"/>
    <dgm:cxn modelId="{ABF78414-A971-48CE-AB45-7B17BC17A5EF}" type="presOf" srcId="{DAA89CF6-1359-45F5-94E0-668DBAF2B8BE}" destId="{FF06E9CE-BF43-4AD0-8727-AF98B3ACB491}" srcOrd="0" destOrd="0" presId="urn:microsoft.com/office/officeart/2005/8/layout/vList2"/>
    <dgm:cxn modelId="{7D68D87B-F4F9-423F-9D71-28F5106D0E4B}" type="presOf" srcId="{49809D0B-1749-47BD-B278-31FDC3172404}" destId="{B90D2BB1-934F-424C-A3BF-3524DACB0C82}" srcOrd="0" destOrd="0" presId="urn:microsoft.com/office/officeart/2005/8/layout/vList2"/>
    <dgm:cxn modelId="{070C8448-8C7A-42C0-B9C9-E4A259DB1D71}" srcId="{03FED0B6-BCD8-425A-BA31-B144896E4CA0}" destId="{49809D0B-1749-47BD-B278-31FDC3172404}" srcOrd="1" destOrd="0" parTransId="{E858EC42-53B3-41D5-B8DA-E3FA28F7F3E4}" sibTransId="{E64C8790-E586-42F0-AC96-780B91C12A6D}"/>
    <dgm:cxn modelId="{B2E9EB52-C7E0-4D24-B04C-E73778764361}" srcId="{03FED0B6-BCD8-425A-BA31-B144896E4CA0}" destId="{B78C9AE6-6426-4CC9-BAD7-B232B70EFD14}" srcOrd="3" destOrd="0" parTransId="{6EA2FDC7-81D8-44FA-960B-CDAE48EFC5A2}" sibTransId="{1E8B45FB-C5EB-4C5B-9757-5972C9DFB530}"/>
    <dgm:cxn modelId="{0899BFF6-87DF-4987-9B0A-1A247B2951EA}" srcId="{03FED0B6-BCD8-425A-BA31-B144896E4CA0}" destId="{DAA89CF6-1359-45F5-94E0-668DBAF2B8BE}" srcOrd="2" destOrd="0" parTransId="{04330525-466F-4771-9CBF-99C58F5736F3}" sibTransId="{0C183CFE-9157-42FA-9A4D-2EC43331511C}"/>
    <dgm:cxn modelId="{379EEA41-0ED6-46FF-B899-CC51A96038D0}" type="presParOf" srcId="{02352FE5-9500-4C82-BC6E-37BC34B5AB0F}" destId="{EE22F9F1-F06C-4F78-BCDC-CAF169FC81C2}" srcOrd="0" destOrd="0" presId="urn:microsoft.com/office/officeart/2005/8/layout/vList2"/>
    <dgm:cxn modelId="{53F3484E-7878-41F3-807F-6765DBD60034}" type="presParOf" srcId="{02352FE5-9500-4C82-BC6E-37BC34B5AB0F}" destId="{A00621E4-38E9-41C6-81FB-7CF3180EC1F5}" srcOrd="1" destOrd="0" presId="urn:microsoft.com/office/officeart/2005/8/layout/vList2"/>
    <dgm:cxn modelId="{1C04A5F2-AE8C-49C9-84B8-AB5C899F8EA9}" type="presParOf" srcId="{02352FE5-9500-4C82-BC6E-37BC34B5AB0F}" destId="{B90D2BB1-934F-424C-A3BF-3524DACB0C82}" srcOrd="2" destOrd="0" presId="urn:microsoft.com/office/officeart/2005/8/layout/vList2"/>
    <dgm:cxn modelId="{90451DF3-2BAA-48EE-AD46-C1EA7BB6E8DB}" type="presParOf" srcId="{02352FE5-9500-4C82-BC6E-37BC34B5AB0F}" destId="{EC2CB871-32FE-4ADE-B3C1-793FB36987E7}" srcOrd="3" destOrd="0" presId="urn:microsoft.com/office/officeart/2005/8/layout/vList2"/>
    <dgm:cxn modelId="{91406555-D5B3-483F-8171-A747DDBD1A21}" type="presParOf" srcId="{02352FE5-9500-4C82-BC6E-37BC34B5AB0F}" destId="{FF06E9CE-BF43-4AD0-8727-AF98B3ACB491}" srcOrd="4" destOrd="0" presId="urn:microsoft.com/office/officeart/2005/8/layout/vList2"/>
    <dgm:cxn modelId="{621C71A4-08D5-4CA2-B6BD-291A8F2638D2}" type="presParOf" srcId="{02352FE5-9500-4C82-BC6E-37BC34B5AB0F}" destId="{8BFD866D-C35E-4D2E-B4C2-1382FBA3141A}" srcOrd="5" destOrd="0" presId="urn:microsoft.com/office/officeart/2005/8/layout/vList2"/>
    <dgm:cxn modelId="{137508DF-435B-40C2-B3FC-7EE64FFF5123}" type="presParOf" srcId="{02352FE5-9500-4C82-BC6E-37BC34B5AB0F}" destId="{FE4C93DA-A8EB-4907-A493-CE3BF163A5E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22F9F1-F06C-4F78-BCDC-CAF169FC81C2}">
      <dsp:nvSpPr>
        <dsp:cNvPr id="0" name=""/>
        <dsp:cNvSpPr/>
      </dsp:nvSpPr>
      <dsp:spPr>
        <a:xfrm>
          <a:off x="0" y="10719"/>
          <a:ext cx="10513968" cy="1305719"/>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u="sng" kern="1200" dirty="0" smtClean="0"/>
            <a:t>Judicial Act </a:t>
          </a:r>
          <a:r>
            <a:rPr lang="en-US" sz="2400" kern="1200" dirty="0" smtClean="0"/>
            <a:t>: “ </a:t>
          </a:r>
          <a:r>
            <a:rPr lang="en-US" sz="2400" kern="1200" dirty="0" smtClean="0">
              <a:solidFill>
                <a:schemeClr val="tx1"/>
              </a:solidFill>
            </a:rPr>
            <a:t>No</a:t>
          </a:r>
          <a:r>
            <a:rPr lang="en-US" sz="2400" kern="1200" dirty="0" smtClean="0"/>
            <a:t> action can be taken against a judge for any act done or word spoken by him in his judicial capacity</a:t>
          </a:r>
          <a:r>
            <a:rPr lang="en-US" sz="3200" kern="1200" dirty="0" smtClean="0"/>
            <a:t>.</a:t>
          </a:r>
          <a:r>
            <a:rPr lang="en-US" sz="4900" kern="1200" dirty="0" smtClean="0"/>
            <a:t> </a:t>
          </a:r>
          <a:r>
            <a:rPr lang="en-US" sz="2400" kern="1200" dirty="0" smtClean="0">
              <a:latin typeface="Arial" panose="020B0604020202020204" pitchFamily="34" charset="0"/>
              <a:cs typeface="Arial" panose="020B0604020202020204" pitchFamily="34" charset="0"/>
            </a:rPr>
            <a:t>( </a:t>
          </a:r>
          <a:r>
            <a:rPr lang="en-US" sz="2000" b="1" i="1" kern="1200" dirty="0" smtClean="0">
              <a:solidFill>
                <a:srgbClr val="92D050"/>
              </a:solidFill>
              <a:latin typeface="Arial" panose="020B0604020202020204" pitchFamily="34" charset="0"/>
              <a:cs typeface="Arial" panose="020B0604020202020204" pitchFamily="34" charset="0"/>
            </a:rPr>
            <a:t>Judicial Officers Protection Act, 1850</a:t>
          </a:r>
          <a:r>
            <a:rPr lang="en-US" sz="2000" kern="1200" dirty="0" smtClean="0">
              <a:latin typeface="Arial" panose="020B0604020202020204" pitchFamily="34" charset="0"/>
              <a:cs typeface="Arial" panose="020B0604020202020204" pitchFamily="34" charset="0"/>
            </a:rPr>
            <a:t>)</a:t>
          </a:r>
          <a:endParaRPr lang="x-none" sz="2000" kern="1200" dirty="0"/>
        </a:p>
      </dsp:txBody>
      <dsp:txXfrm>
        <a:off x="63740" y="74459"/>
        <a:ext cx="10386488" cy="1178239"/>
      </dsp:txXfrm>
    </dsp:sp>
    <dsp:sp modelId="{B90D2BB1-934F-424C-A3BF-3524DACB0C82}">
      <dsp:nvSpPr>
        <dsp:cNvPr id="0" name=""/>
        <dsp:cNvSpPr/>
      </dsp:nvSpPr>
      <dsp:spPr>
        <a:xfrm>
          <a:off x="0" y="1405719"/>
          <a:ext cx="10513968" cy="1305719"/>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b="1" u="sng" kern="1200" dirty="0" smtClean="0"/>
            <a:t>Quasi Judicial Acts </a:t>
          </a:r>
          <a:r>
            <a:rPr lang="en-US" sz="2600" kern="1200" dirty="0" smtClean="0"/>
            <a:t>: </a:t>
          </a:r>
          <a:r>
            <a:rPr lang="en-US" sz="2400" kern="1200" dirty="0" smtClean="0"/>
            <a:t>No action of torts can be taken against persons or authorities performing quasi judicial acts if they fulfil the requirements of law</a:t>
          </a:r>
          <a:r>
            <a:rPr lang="en-US" sz="2600" kern="1200" dirty="0" smtClean="0"/>
            <a:t>. </a:t>
          </a:r>
          <a:endParaRPr lang="x-none" sz="2600" kern="1200" dirty="0"/>
        </a:p>
      </dsp:txBody>
      <dsp:txXfrm>
        <a:off x="63740" y="1469459"/>
        <a:ext cx="10386488" cy="1178239"/>
      </dsp:txXfrm>
    </dsp:sp>
    <dsp:sp modelId="{FF06E9CE-BF43-4AD0-8727-AF98B3ACB491}">
      <dsp:nvSpPr>
        <dsp:cNvPr id="0" name=""/>
        <dsp:cNvSpPr/>
      </dsp:nvSpPr>
      <dsp:spPr>
        <a:xfrm>
          <a:off x="0" y="2813597"/>
          <a:ext cx="10513968" cy="1305719"/>
        </a:xfrm>
        <a:prstGeom prst="roundRect">
          <a:avLst/>
        </a:prstGeom>
        <a:solidFill>
          <a:srgbClr val="0070C0"/>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u="sng" kern="1200" dirty="0" smtClean="0"/>
            <a:t>Parental Authority </a:t>
          </a:r>
          <a:r>
            <a:rPr lang="en-US" sz="2600" kern="1200" dirty="0" smtClean="0"/>
            <a:t>: </a:t>
          </a:r>
          <a:r>
            <a:rPr lang="en-US" sz="2400" kern="1200" dirty="0" smtClean="0"/>
            <a:t>No action can be taken against parents if they inflict moderate and reasonable punishments for the welfare of their kids.</a:t>
          </a:r>
          <a:endParaRPr lang="x-none" sz="2400" kern="1200" dirty="0"/>
        </a:p>
      </dsp:txBody>
      <dsp:txXfrm>
        <a:off x="63740" y="2877337"/>
        <a:ext cx="10386488" cy="1178239"/>
      </dsp:txXfrm>
    </dsp:sp>
    <dsp:sp modelId="{FE4C93DA-A8EB-4907-A493-CE3BF163A5E7}">
      <dsp:nvSpPr>
        <dsp:cNvPr id="0" name=""/>
        <dsp:cNvSpPr/>
      </dsp:nvSpPr>
      <dsp:spPr>
        <a:xfrm>
          <a:off x="0" y="4206438"/>
          <a:ext cx="10513968" cy="1305719"/>
        </a:xfrm>
        <a:prstGeom prst="roundRect">
          <a:avLst/>
        </a:prstGeom>
        <a:solidFill>
          <a:srgbClr val="00B050"/>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u="sng" kern="1200" dirty="0" smtClean="0"/>
            <a:t>Quasi Parental Authority </a:t>
          </a:r>
          <a:r>
            <a:rPr lang="en-US" sz="2800" kern="1200" dirty="0" smtClean="0"/>
            <a:t>: </a:t>
          </a:r>
          <a:r>
            <a:rPr lang="en-US" sz="2400" kern="1200" dirty="0" smtClean="0"/>
            <a:t>People performing quasi parental authority have the rights towards kid like parents. ( Rex V Newport 1929)</a:t>
          </a:r>
          <a:endParaRPr lang="x-none" sz="2400" kern="1200" dirty="0"/>
        </a:p>
      </dsp:txBody>
      <dsp:txXfrm>
        <a:off x="63740" y="4270178"/>
        <a:ext cx="10386488" cy="11782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22F9F1-F06C-4F78-BCDC-CAF169FC81C2}">
      <dsp:nvSpPr>
        <dsp:cNvPr id="0" name=""/>
        <dsp:cNvSpPr/>
      </dsp:nvSpPr>
      <dsp:spPr>
        <a:xfrm>
          <a:off x="0" y="278"/>
          <a:ext cx="10513968" cy="1367216"/>
        </a:xfrm>
        <a:prstGeom prst="roundRect">
          <a:avLst/>
        </a:prstGeom>
        <a:gradFill rotWithShape="0">
          <a:gsLst>
            <a:gs pos="0">
              <a:schemeClr val="dk2">
                <a:hueOff val="0"/>
                <a:satOff val="0"/>
                <a:lumOff val="0"/>
                <a:alphaOff val="0"/>
                <a:tint val="58000"/>
                <a:satMod val="108000"/>
                <a:lumMod val="110000"/>
              </a:schemeClr>
            </a:gs>
            <a:gs pos="100000">
              <a:schemeClr val="dk2">
                <a:hueOff val="0"/>
                <a:satOff val="0"/>
                <a:lumOff val="0"/>
                <a:alphaOff val="0"/>
                <a:tint val="81000"/>
                <a:satMod val="109000"/>
                <a:lumMod val="105000"/>
              </a:schemeClr>
            </a:gs>
          </a:gsLst>
          <a:lin ang="504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u="sng" kern="1200" dirty="0" smtClean="0">
              <a:latin typeface="Times New Roman" panose="02020603050405020304" pitchFamily="18" charset="0"/>
              <a:cs typeface="Times New Roman" panose="02020603050405020304" pitchFamily="18" charset="0"/>
            </a:rPr>
            <a:t>Executive Acts :  </a:t>
          </a:r>
          <a:r>
            <a:rPr lang="en-US" sz="2800" b="0" u="none" kern="1200" dirty="0" smtClean="0">
              <a:solidFill>
                <a:schemeClr val="tx1"/>
              </a:solidFill>
              <a:latin typeface="Times New Roman" panose="02020603050405020304" pitchFamily="18" charset="0"/>
              <a:cs typeface="Times New Roman" panose="02020603050405020304" pitchFamily="18" charset="0"/>
            </a:rPr>
            <a:t>Damages </a:t>
          </a:r>
          <a:r>
            <a:rPr lang="en-US" sz="2800" b="1" u="sng" kern="1200" dirty="0" smtClean="0">
              <a:solidFill>
                <a:srgbClr val="FF0000"/>
              </a:solidFill>
              <a:latin typeface="Times New Roman" panose="02020603050405020304" pitchFamily="18" charset="0"/>
              <a:cs typeface="Times New Roman" panose="02020603050405020304" pitchFamily="18" charset="0"/>
            </a:rPr>
            <a:t>cannot</a:t>
          </a:r>
          <a:r>
            <a:rPr lang="en-US" sz="2800" b="0" u="none" kern="1200" dirty="0" smtClean="0">
              <a:solidFill>
                <a:schemeClr val="tx1"/>
              </a:solidFill>
              <a:latin typeface="Times New Roman" panose="02020603050405020304" pitchFamily="18" charset="0"/>
              <a:cs typeface="Times New Roman" panose="02020603050405020304" pitchFamily="18" charset="0"/>
            </a:rPr>
            <a:t> be recovered for valid acts of executive performed within the authority given by state.</a:t>
          </a:r>
          <a:endParaRPr lang="x-none" sz="2800" b="1" u="sng" kern="1200" dirty="0">
            <a:solidFill>
              <a:schemeClr val="tx1"/>
            </a:solidFill>
            <a:latin typeface="Times New Roman" panose="02020603050405020304" pitchFamily="18" charset="0"/>
            <a:cs typeface="Times New Roman" panose="02020603050405020304" pitchFamily="18" charset="0"/>
          </a:endParaRPr>
        </a:p>
      </dsp:txBody>
      <dsp:txXfrm>
        <a:off x="66742" y="67020"/>
        <a:ext cx="10380484" cy="1233732"/>
      </dsp:txXfrm>
    </dsp:sp>
    <dsp:sp modelId="{B90D2BB1-934F-424C-A3BF-3524DACB0C82}">
      <dsp:nvSpPr>
        <dsp:cNvPr id="0" name=""/>
        <dsp:cNvSpPr/>
      </dsp:nvSpPr>
      <dsp:spPr>
        <a:xfrm>
          <a:off x="0" y="1381740"/>
          <a:ext cx="10513968" cy="1367216"/>
        </a:xfrm>
        <a:prstGeom prst="roundRect">
          <a:avLst/>
        </a:prstGeom>
        <a:solidFill>
          <a:srgbClr val="00B05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b="1" u="sng" kern="1200" dirty="0" smtClean="0">
              <a:latin typeface="Times New Roman" panose="02020603050405020304" pitchFamily="18" charset="0"/>
              <a:cs typeface="Times New Roman" panose="02020603050405020304" pitchFamily="18" charset="0"/>
            </a:rPr>
            <a:t>Acts Authorized by Legislature</a:t>
          </a:r>
          <a:r>
            <a:rPr lang="en-US" sz="2600" b="1" u="sng" kern="1200" dirty="0" smtClean="0">
              <a:latin typeface="Times New Roman" panose="02020603050405020304" pitchFamily="18" charset="0"/>
              <a:cs typeface="Times New Roman" panose="02020603050405020304" pitchFamily="18" charset="0"/>
            </a:rPr>
            <a:t>: </a:t>
          </a:r>
          <a:r>
            <a:rPr lang="en-US" sz="2600" b="0" u="none" kern="1200" dirty="0" smtClean="0">
              <a:latin typeface="Times New Roman" panose="02020603050405020304" pitchFamily="18" charset="0"/>
              <a:cs typeface="Times New Roman" panose="02020603050405020304" pitchFamily="18" charset="0"/>
            </a:rPr>
            <a:t>if the Legislature has authorized the doing of an act, no action can be maintained for that act. The person injured by the act can have no remedy except one provided by </a:t>
          </a:r>
          <a:r>
            <a:rPr lang="en-US" sz="2600" b="0" u="none" kern="1200" smtClean="0">
              <a:latin typeface="Times New Roman" panose="02020603050405020304" pitchFamily="18" charset="0"/>
              <a:cs typeface="Times New Roman" panose="02020603050405020304" pitchFamily="18" charset="0"/>
            </a:rPr>
            <a:t>statue itself.</a:t>
          </a:r>
          <a:r>
            <a:rPr lang="en-US" sz="2600" b="1" u="sng" kern="1200" smtClean="0">
              <a:latin typeface="Times New Roman" panose="02020603050405020304" pitchFamily="18" charset="0"/>
              <a:cs typeface="Times New Roman" panose="02020603050405020304" pitchFamily="18" charset="0"/>
            </a:rPr>
            <a:t> </a:t>
          </a:r>
          <a:endParaRPr lang="x-none" sz="2600" b="1" u="sng" kern="1200" dirty="0">
            <a:latin typeface="Times New Roman" panose="02020603050405020304" pitchFamily="18" charset="0"/>
            <a:cs typeface="Times New Roman" panose="02020603050405020304" pitchFamily="18" charset="0"/>
          </a:endParaRPr>
        </a:p>
      </dsp:txBody>
      <dsp:txXfrm>
        <a:off x="66742" y="1448482"/>
        <a:ext cx="10380484" cy="1233732"/>
      </dsp:txXfrm>
    </dsp:sp>
    <dsp:sp modelId="{FF06E9CE-BF43-4AD0-8727-AF98B3ACB491}">
      <dsp:nvSpPr>
        <dsp:cNvPr id="0" name=""/>
        <dsp:cNvSpPr/>
      </dsp:nvSpPr>
      <dsp:spPr>
        <a:xfrm>
          <a:off x="0" y="2765256"/>
          <a:ext cx="10513968" cy="1367216"/>
        </a:xfrm>
        <a:prstGeom prst="roundRect">
          <a:avLst/>
        </a:prstGeom>
        <a:gradFill rotWithShape="0">
          <a:gsLst>
            <a:gs pos="0">
              <a:schemeClr val="dk2">
                <a:hueOff val="0"/>
                <a:satOff val="0"/>
                <a:lumOff val="0"/>
                <a:alphaOff val="0"/>
                <a:tint val="58000"/>
                <a:satMod val="108000"/>
                <a:lumMod val="110000"/>
              </a:schemeClr>
            </a:gs>
            <a:gs pos="100000">
              <a:schemeClr val="dk2">
                <a:hueOff val="0"/>
                <a:satOff val="0"/>
                <a:lumOff val="0"/>
                <a:alphaOff val="0"/>
                <a:tint val="81000"/>
                <a:satMod val="109000"/>
                <a:lumMod val="105000"/>
              </a:schemeClr>
            </a:gs>
          </a:gsLst>
          <a:lin ang="504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endParaRPr lang="x-none" sz="2400" kern="1200" dirty="0"/>
        </a:p>
      </dsp:txBody>
      <dsp:txXfrm>
        <a:off x="66742" y="2831998"/>
        <a:ext cx="10380484" cy="1233732"/>
      </dsp:txXfrm>
    </dsp:sp>
    <dsp:sp modelId="{FE4C93DA-A8EB-4907-A493-CE3BF163A5E7}">
      <dsp:nvSpPr>
        <dsp:cNvPr id="0" name=""/>
        <dsp:cNvSpPr/>
      </dsp:nvSpPr>
      <dsp:spPr>
        <a:xfrm>
          <a:off x="0" y="2762334"/>
          <a:ext cx="10513968" cy="1367216"/>
        </a:xfrm>
        <a:prstGeom prst="roundRect">
          <a:avLst/>
        </a:prstGeom>
        <a:solidFill>
          <a:srgbClr val="FFC00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u="sng" kern="1200" dirty="0" smtClean="0">
              <a:solidFill>
                <a:schemeClr val="bg1"/>
              </a:solidFill>
            </a:rPr>
            <a:t>Acts Causing Slight Harm</a:t>
          </a:r>
          <a:r>
            <a:rPr lang="en-US" sz="2800" kern="1200" dirty="0" smtClean="0">
              <a:solidFill>
                <a:schemeClr val="bg1"/>
              </a:solidFill>
            </a:rPr>
            <a:t>: </a:t>
          </a:r>
          <a:r>
            <a:rPr lang="en-US" sz="2400" kern="1200" dirty="0" smtClean="0">
              <a:solidFill>
                <a:schemeClr val="bg1"/>
              </a:solidFill>
            </a:rPr>
            <a:t>Nothing is a wrong which a man of ordinary prudent would not complain. It is recognized by </a:t>
          </a:r>
          <a:r>
            <a:rPr lang="en-US" sz="2400" b="1" u="sng" kern="1200" spc="-150" dirty="0" smtClean="0">
              <a:solidFill>
                <a:schemeClr val="bg1"/>
              </a:solidFill>
            </a:rPr>
            <a:t>Pakistan Penal Code, 1860 </a:t>
          </a:r>
          <a:r>
            <a:rPr lang="en-US" sz="2400" kern="1200" dirty="0" smtClean="0">
              <a:solidFill>
                <a:schemeClr val="bg1"/>
              </a:solidFill>
            </a:rPr>
            <a:t>(section95) as well</a:t>
          </a:r>
          <a:r>
            <a:rPr lang="en-US" sz="2400" kern="1200" dirty="0" smtClean="0"/>
            <a:t>. “   Law doesn’t take account of trifling “</a:t>
          </a:r>
          <a:endParaRPr lang="x-none" sz="2400" kern="1200" dirty="0"/>
        </a:p>
      </dsp:txBody>
      <dsp:txXfrm>
        <a:off x="66742" y="2829076"/>
        <a:ext cx="10380484" cy="123373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399B3372-74CF-4E21-A4D4-286B22AA5A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 xmlns:a16="http://schemas.microsoft.com/office/drawing/2014/main" id="{063762BE-D43C-49F5-99A5-BF49C695927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B85766F-5EC0-4797-B4D1-777FCB005B11}" type="datetimeFigureOut">
              <a:rPr lang="en-US" smtClean="0"/>
              <a:t>5/1/2020</a:t>
            </a:fld>
            <a:endParaRPr lang="en-US" dirty="0"/>
          </a:p>
        </p:txBody>
      </p:sp>
      <p:sp>
        <p:nvSpPr>
          <p:cNvPr id="4" name="Footer Placeholder 3">
            <a:extLst>
              <a:ext uri="{FF2B5EF4-FFF2-40B4-BE49-F238E27FC236}">
                <a16:creationId xmlns="" xmlns:a16="http://schemas.microsoft.com/office/drawing/2014/main" id="{1989E452-9BCA-4AF5-9A9C-233BF410EAA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 xmlns:a16="http://schemas.microsoft.com/office/drawing/2014/main" id="{36BF9F63-CE4F-44E2-A07D-7E654DE9F57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0AC76B-F5B1-4D6E-BACD-2A80744AC929}" type="slidenum">
              <a:rPr lang="en-US" smtClean="0"/>
              <a:t>‹#›</a:t>
            </a:fld>
            <a:endParaRPr lang="en-US" dirty="0"/>
          </a:p>
        </p:txBody>
      </p:sp>
    </p:spTree>
    <p:extLst>
      <p:ext uri="{BB962C8B-B14F-4D97-AF65-F5344CB8AC3E}">
        <p14:creationId xmlns:p14="http://schemas.microsoft.com/office/powerpoint/2010/main" val="3205145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B4B5EC-152C-4627-80C0-63B10D5574EF}" type="datetimeFigureOut">
              <a:rPr lang="en-US" smtClean="0"/>
              <a:t>5/1/2020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EEE60E-651F-40CC-AD73-C00F10CE42B6}" type="slidenum">
              <a:rPr lang="en-US" smtClean="0"/>
              <a:t>‹#›</a:t>
            </a:fld>
            <a:endParaRPr lang="en-US" dirty="0"/>
          </a:p>
        </p:txBody>
      </p:sp>
    </p:spTree>
    <p:extLst>
      <p:ext uri="{BB962C8B-B14F-4D97-AF65-F5344CB8AC3E}">
        <p14:creationId xmlns:p14="http://schemas.microsoft.com/office/powerpoint/2010/main" val="2025417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smtClean="0"/>
              <a:t>5/1/2020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1425490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5328468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4245466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052723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55312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5/1/2020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960505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5/1/2020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201607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3605348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870629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0880803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7427932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161500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5/1/2020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8205415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5/1/2020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662263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5/1/2020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841419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694011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425565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5/1/2020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60987329"/>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68D3E5-C7A3-47DF-A374-46BF83A69904}"/>
              </a:ext>
            </a:extLst>
          </p:cNvPr>
          <p:cNvSpPr>
            <a:spLocks noGrp="1"/>
          </p:cNvSpPr>
          <p:nvPr>
            <p:ph type="ctrTitle"/>
          </p:nvPr>
        </p:nvSpPr>
        <p: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a:bodyPr>
          <a:lstStyle/>
          <a:p>
            <a:pPr algn="ctr"/>
            <a:r>
              <a:rPr lang="en-US" sz="5400" b="1" dirty="0" smtClean="0">
                <a:latin typeface="Rockwell" panose="02060603020205020403" pitchFamily="18" charset="0"/>
              </a:rPr>
              <a:t>GENERAL DEFENCES</a:t>
            </a:r>
            <a:endParaRPr lang="en-US" sz="5400" b="1" dirty="0">
              <a:latin typeface="Rockwell" panose="02060603020205020403" pitchFamily="18" charset="0"/>
            </a:endParaRPr>
          </a:p>
        </p:txBody>
      </p:sp>
    </p:spTree>
    <p:extLst>
      <p:ext uri="{BB962C8B-B14F-4D97-AF65-F5344CB8AC3E}">
        <p14:creationId xmlns:p14="http://schemas.microsoft.com/office/powerpoint/2010/main" val="181935926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DB6CE4-2B13-4715-B5B2-615A55922CA1}"/>
              </a:ext>
            </a:extLst>
          </p:cNvPr>
          <p:cNvSpPr>
            <a:spLocks noGrp="1"/>
          </p:cNvSpPr>
          <p:nvPr>
            <p:ph type="title"/>
          </p:nvPr>
        </p:nvSpPr>
        <p:spPr>
          <a:noFill/>
        </p:spPr>
        <p:txBody>
          <a:bodyPr>
            <a:normAutofit/>
          </a:bodyPr>
          <a:lstStyle/>
          <a:p>
            <a:pPr algn="ctr"/>
            <a:r>
              <a:rPr lang="en-US" sz="4400" b="1" u="sng" dirty="0" smtClean="0">
                <a:latin typeface="Times New Roman" panose="02020603050405020304" pitchFamily="18" charset="0"/>
                <a:ea typeface="Tahoma" panose="020B0604030504040204" pitchFamily="34" charset="0"/>
                <a:cs typeface="Times New Roman" panose="02020603050405020304" pitchFamily="18" charset="0"/>
              </a:rPr>
              <a:t>Exercise of common right</a:t>
            </a:r>
            <a:endParaRPr lang="en-US" sz="4400" dirty="0">
              <a:latin typeface="Rockwell" panose="02060603020205020403" pitchFamily="18" charset="0"/>
            </a:endParaRPr>
          </a:p>
        </p:txBody>
      </p:sp>
      <p:sp>
        <p:nvSpPr>
          <p:cNvPr id="3" name="Content Placeholder 2">
            <a:extLst>
              <a:ext uri="{FF2B5EF4-FFF2-40B4-BE49-F238E27FC236}">
                <a16:creationId xmlns="" xmlns:a16="http://schemas.microsoft.com/office/drawing/2014/main" id="{143F5361-68C0-4BF5-80C8-F1E7BF92B2DB}"/>
              </a:ext>
            </a:extLst>
          </p:cNvPr>
          <p:cNvSpPr>
            <a:spLocks noGrp="1"/>
          </p:cNvSpPr>
          <p:nvPr>
            <p:ph idx="1"/>
          </p:nvPr>
        </p:nvSpPr>
        <p:spPr/>
        <p:txBody>
          <a:bodyPr>
            <a:normAutofit/>
          </a:bodyPr>
          <a:lstStyle/>
          <a:p>
            <a:pPr marL="457200" lvl="1" indent="0">
              <a:buNone/>
            </a:pPr>
            <a:r>
              <a:rPr lang="en-US" sz="2800" dirty="0" smtClean="0">
                <a:latin typeface="Times New Roman" panose="02020603050405020304" pitchFamily="18" charset="0"/>
                <a:ea typeface="Tahoma" panose="020B0604030504040204" pitchFamily="34" charset="0"/>
                <a:cs typeface="Times New Roman" panose="02020603050405020304" pitchFamily="18" charset="0"/>
              </a:rPr>
              <a:t>Damages cannot be recovered for loss or damage caused by exercising one’s legal right in legal manner. Setting up rival school or any business. ( </a:t>
            </a:r>
            <a:r>
              <a:rPr lang="en-US" sz="2800" dirty="0" err="1" smtClean="0">
                <a:latin typeface="Times New Roman" panose="02020603050405020304" pitchFamily="18" charset="0"/>
                <a:ea typeface="Tahoma" panose="020B0604030504040204" pitchFamily="34" charset="0"/>
                <a:cs typeface="Times New Roman" panose="02020603050405020304" pitchFamily="18" charset="0"/>
              </a:rPr>
              <a:t>Damno</a:t>
            </a:r>
            <a:r>
              <a:rPr lang="en-US" sz="2800" dirty="0" smtClean="0">
                <a:latin typeface="Times New Roman" panose="02020603050405020304" pitchFamily="18" charset="0"/>
                <a:ea typeface="Tahoma" panose="020B0604030504040204" pitchFamily="34" charset="0"/>
                <a:cs typeface="Times New Roman" panose="02020603050405020304" pitchFamily="18" charset="0"/>
              </a:rPr>
              <a:t> Sine </a:t>
            </a:r>
            <a:r>
              <a:rPr lang="en-US" sz="2800" dirty="0" err="1" smtClean="0">
                <a:latin typeface="Times New Roman" panose="02020603050405020304" pitchFamily="18" charset="0"/>
                <a:ea typeface="Tahoma" panose="020B0604030504040204" pitchFamily="34" charset="0"/>
                <a:cs typeface="Times New Roman" panose="02020603050405020304" pitchFamily="18" charset="0"/>
              </a:rPr>
              <a:t>Injuria</a:t>
            </a:r>
            <a:r>
              <a:rPr lang="en-US" sz="2800" dirty="0" smtClean="0">
                <a:latin typeface="Times New Roman" panose="02020603050405020304" pitchFamily="18" charset="0"/>
                <a:ea typeface="Tahoma" panose="020B0604030504040204" pitchFamily="34" charset="0"/>
                <a:cs typeface="Times New Roman" panose="02020603050405020304" pitchFamily="18" charset="0"/>
              </a:rPr>
              <a:t> )</a:t>
            </a:r>
            <a:endParaRPr lang="en-US" sz="2800" dirty="0">
              <a:latin typeface="Times New Roman" panose="02020603050405020304" pitchFamily="18" charset="0"/>
              <a:ea typeface="Tahoma" panose="020B0604030504040204" pitchFamily="34" charset="0"/>
              <a:cs typeface="Times New Roman" panose="02020603050405020304" pitchFamily="18" charset="0"/>
            </a:endParaRPr>
          </a:p>
          <a:p>
            <a:pPr lvl="1"/>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424970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DB6CE4-2B13-4715-B5B2-615A55922CA1}"/>
              </a:ext>
            </a:extLst>
          </p:cNvPr>
          <p:cNvSpPr>
            <a:spLocks noGrp="1"/>
          </p:cNvSpPr>
          <p:nvPr>
            <p:ph type="title"/>
          </p:nvPr>
        </p:nvSpPr>
        <p:spPr>
          <a:xfrm>
            <a:off x="1141413" y="502276"/>
            <a:ext cx="9905998" cy="1970468"/>
          </a:xfrm>
          <a:solidFill>
            <a:schemeClr val="tx2">
              <a:lumMod val="10000"/>
            </a:schemeClr>
          </a:solidFill>
        </p:spPr>
        <p:txBody>
          <a:bodyPr>
            <a:normAutofit fontScale="90000"/>
          </a:bodyPr>
          <a:lstStyle/>
          <a:p>
            <a:pPr algn="ctr"/>
            <a:r>
              <a:rPr lang="en-US" sz="4400" b="1" u="sng" dirty="0" smtClean="0">
                <a:latin typeface="Times New Roman" panose="02020603050405020304" pitchFamily="18" charset="0"/>
                <a:ea typeface="Tahoma" panose="020B0604030504040204" pitchFamily="34" charset="0"/>
                <a:cs typeface="Times New Roman" panose="02020603050405020304" pitchFamily="18" charset="0"/>
              </a:rPr>
              <a:t>Plaintiff himself wrong-doer/</a:t>
            </a:r>
            <a:br>
              <a:rPr lang="en-US" sz="4400" b="1" u="sng" dirty="0" smtClean="0">
                <a:latin typeface="Times New Roman" panose="02020603050405020304" pitchFamily="18" charset="0"/>
                <a:ea typeface="Tahoma" panose="020B0604030504040204" pitchFamily="34" charset="0"/>
                <a:cs typeface="Times New Roman" panose="02020603050405020304" pitchFamily="18" charset="0"/>
              </a:rPr>
            </a:br>
            <a:r>
              <a:rPr lang="en-US" sz="4400" b="1" u="sng" dirty="0" smtClean="0">
                <a:latin typeface="Times New Roman" panose="02020603050405020304" pitchFamily="18" charset="0"/>
                <a:ea typeface="Tahoma" panose="020B0604030504040204" pitchFamily="34" charset="0"/>
                <a:cs typeface="Times New Roman" panose="02020603050405020304" pitchFamily="18" charset="0"/>
              </a:rPr>
              <a:t/>
            </a:r>
            <a:br>
              <a:rPr lang="en-US" sz="4400" b="1" u="sng" dirty="0" smtClean="0">
                <a:latin typeface="Times New Roman" panose="02020603050405020304" pitchFamily="18" charset="0"/>
                <a:ea typeface="Tahoma" panose="020B0604030504040204" pitchFamily="34" charset="0"/>
                <a:cs typeface="Times New Roman" panose="02020603050405020304" pitchFamily="18" charset="0"/>
              </a:rPr>
            </a:br>
            <a:r>
              <a:rPr lang="en-US" sz="4400" b="1" u="sng" dirty="0" smtClean="0">
                <a:latin typeface="Times New Roman" panose="02020603050405020304" pitchFamily="18" charset="0"/>
                <a:ea typeface="Tahoma" panose="020B0604030504040204" pitchFamily="34" charset="0"/>
                <a:cs typeface="Times New Roman" panose="02020603050405020304" pitchFamily="18" charset="0"/>
              </a:rPr>
              <a:t>Contributory negligence</a:t>
            </a:r>
            <a:endParaRPr lang="en-US" sz="4400" dirty="0">
              <a:latin typeface="Rockwell" panose="02060603020205020403" pitchFamily="18" charset="0"/>
            </a:endParaRPr>
          </a:p>
        </p:txBody>
      </p:sp>
      <p:sp>
        <p:nvSpPr>
          <p:cNvPr id="3" name="Content Placeholder 2">
            <a:extLst>
              <a:ext uri="{FF2B5EF4-FFF2-40B4-BE49-F238E27FC236}">
                <a16:creationId xmlns="" xmlns:a16="http://schemas.microsoft.com/office/drawing/2014/main" id="{143F5361-68C0-4BF5-80C8-F1E7BF92B2DB}"/>
              </a:ext>
            </a:extLst>
          </p:cNvPr>
          <p:cNvSpPr>
            <a:spLocks noGrp="1"/>
          </p:cNvSpPr>
          <p:nvPr>
            <p:ph idx="1"/>
          </p:nvPr>
        </p:nvSpPr>
        <p:spPr>
          <a:xfrm>
            <a:off x="1141412" y="2601531"/>
            <a:ext cx="9905999" cy="3189669"/>
          </a:xfrm>
        </p:spPr>
        <p:txBody>
          <a:bodyPr>
            <a:normAutofit/>
          </a:bodyPr>
          <a:lstStyle/>
          <a:p>
            <a:pPr marL="457200" lvl="1" indent="0">
              <a:buNone/>
            </a:pPr>
            <a:r>
              <a:rPr lang="en-US" sz="2800" dirty="0" smtClean="0">
                <a:latin typeface="Times New Roman" panose="02020603050405020304" pitchFamily="18" charset="0"/>
                <a:ea typeface="Tahoma" panose="020B0604030504040204" pitchFamily="34" charset="0"/>
                <a:cs typeface="Times New Roman" panose="02020603050405020304" pitchFamily="18" charset="0"/>
              </a:rPr>
              <a:t>Where the plaintiff/ victim party himself was responsible for the injury caused to him. </a:t>
            </a:r>
            <a:endParaRPr lang="en-US" sz="2800" dirty="0">
              <a:latin typeface="Times New Roman" panose="02020603050405020304" pitchFamily="18" charset="0"/>
              <a:ea typeface="Tahoma" panose="020B0604030504040204" pitchFamily="34" charset="0"/>
              <a:cs typeface="Times New Roman" panose="02020603050405020304" pitchFamily="18" charset="0"/>
            </a:endParaRPr>
          </a:p>
          <a:p>
            <a:pPr lvl="1"/>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3955159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154407643"/>
              </p:ext>
            </p:extLst>
          </p:nvPr>
        </p:nvGraphicFramePr>
        <p:xfrm>
          <a:off x="1141412" y="888642"/>
          <a:ext cx="10513968" cy="55121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033412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997642697"/>
              </p:ext>
            </p:extLst>
          </p:nvPr>
        </p:nvGraphicFramePr>
        <p:xfrm>
          <a:off x="1141412" y="888642"/>
          <a:ext cx="10513968" cy="55121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21794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43F5361-68C0-4BF5-80C8-F1E7BF92B2DB}"/>
              </a:ext>
            </a:extLst>
          </p:cNvPr>
          <p:cNvSpPr>
            <a:spLocks noGrp="1"/>
          </p:cNvSpPr>
          <p:nvPr>
            <p:ph idx="1"/>
          </p:nvPr>
        </p:nvSpPr>
        <p:spPr>
          <a:xfrm>
            <a:off x="973986" y="935842"/>
            <a:ext cx="9905999" cy="3541714"/>
          </a:xfrm>
          <a:solidFill>
            <a:schemeClr val="accent1">
              <a:lumMod val="50000"/>
            </a:schemeClr>
          </a:solidFill>
        </p:spPr>
        <p:txBody>
          <a:bodyPr>
            <a:normAutofit/>
          </a:bodyPr>
          <a:lstStyle/>
          <a:p>
            <a:pPr lvl="1"/>
            <a:r>
              <a:rPr lang="en-US" sz="3600" b="1" u="sng" dirty="0" smtClean="0">
                <a:latin typeface="Times New Roman" panose="02020603050405020304" pitchFamily="18" charset="0"/>
                <a:ea typeface="Tahoma" panose="020B0604030504040204" pitchFamily="34" charset="0"/>
                <a:cs typeface="Times New Roman" panose="02020603050405020304" pitchFamily="18" charset="0"/>
              </a:rPr>
              <a:t>Act of State </a:t>
            </a:r>
            <a:r>
              <a:rPr lang="en-US" sz="2400" dirty="0" smtClean="0">
                <a:latin typeface="Tahoma" panose="020B0604030504040204" pitchFamily="34" charset="0"/>
                <a:ea typeface="Tahoma" panose="020B0604030504040204" pitchFamily="34" charset="0"/>
                <a:cs typeface="Tahoma" panose="020B0604030504040204" pitchFamily="34" charset="0"/>
              </a:rPr>
              <a:t>: its an injury done against an alien by the authority of State. it is a complete </a:t>
            </a:r>
            <a:r>
              <a:rPr lang="en-US" sz="2400" dirty="0" smtClean="0">
                <a:latin typeface="Tahoma" panose="020B0604030504040204" pitchFamily="34" charset="0"/>
                <a:ea typeface="Tahoma" panose="020B0604030504040204" pitchFamily="34" charset="0"/>
                <a:cs typeface="Tahoma" panose="020B0604030504040204" pitchFamily="34" charset="0"/>
              </a:rPr>
              <a:t>defense where the act complained was done under the authority of State against an alien.</a:t>
            </a:r>
          </a:p>
          <a:p>
            <a:pPr marL="457200" lvl="1" indent="0">
              <a:buNone/>
            </a:pP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Buron</a:t>
            </a:r>
            <a:r>
              <a:rPr lang="en-US" sz="2400" dirty="0" smtClean="0">
                <a:latin typeface="Tahoma" panose="020B0604030504040204" pitchFamily="34" charset="0"/>
                <a:ea typeface="Tahoma" panose="020B0604030504040204" pitchFamily="34" charset="0"/>
                <a:cs typeface="Tahoma" panose="020B0604030504040204" pitchFamily="34" charset="0"/>
              </a:rPr>
              <a:t> v. Denman (1848)</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marL="457200" lvl="1" indent="0">
              <a:buNone/>
            </a:pPr>
            <a:endParaRPr lang="en-US" sz="2400" dirty="0">
              <a:latin typeface="Tahoma" panose="020B0604030504040204" pitchFamily="34" charset="0"/>
              <a:ea typeface="Tahoma" panose="020B0604030504040204" pitchFamily="34" charset="0"/>
              <a:cs typeface="Tahoma" panose="020B0604030504040204" pitchFamily="34" charset="0"/>
            </a:endParaRPr>
          </a:p>
          <a:p>
            <a:pPr marL="457200" lvl="1" indent="0">
              <a:buNone/>
            </a:pP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lvl="1"/>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4831811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DB6CE4-2B13-4715-B5B2-615A55922CA1}"/>
              </a:ext>
            </a:extLst>
          </p:cNvPr>
          <p:cNvSpPr>
            <a:spLocks noGrp="1"/>
          </p:cNvSpPr>
          <p:nvPr>
            <p:ph type="title"/>
          </p:nvPr>
        </p:nvSpPr>
        <p:spPr>
          <a:solidFill>
            <a:schemeClr val="bg2">
              <a:lumMod val="75000"/>
            </a:schemeClr>
          </a:solidFill>
          <a:ln>
            <a:solidFill>
              <a:schemeClr val="tx2">
                <a:lumMod val="25000"/>
              </a:schemeClr>
            </a:solidFill>
          </a:ln>
        </p:spPr>
        <p:txBody>
          <a:bodyPr>
            <a:normAutofit/>
          </a:bodyPr>
          <a:lstStyle/>
          <a:p>
            <a:r>
              <a:rPr lang="en-US" sz="4400" b="1" dirty="0">
                <a:latin typeface="Times New Roman" panose="02020603050405020304" pitchFamily="18" charset="0"/>
                <a:ea typeface="Tahoma" panose="020B0604030504040204" pitchFamily="34" charset="0"/>
                <a:cs typeface="Times New Roman" panose="02020603050405020304" pitchFamily="18" charset="0"/>
              </a:rPr>
              <a:t>Necessity :</a:t>
            </a:r>
            <a:endParaRPr lang="en-US" sz="4400" b="1" dirty="0">
              <a:latin typeface="Rockwell" panose="02060603020205020403" pitchFamily="18" charset="0"/>
            </a:endParaRPr>
          </a:p>
        </p:txBody>
      </p:sp>
      <p:sp>
        <p:nvSpPr>
          <p:cNvPr id="3" name="Content Placeholder 2">
            <a:extLst>
              <a:ext uri="{FF2B5EF4-FFF2-40B4-BE49-F238E27FC236}">
                <a16:creationId xmlns="" xmlns:a16="http://schemas.microsoft.com/office/drawing/2014/main" id="{143F5361-68C0-4BF5-80C8-F1E7BF92B2DB}"/>
              </a:ext>
            </a:extLst>
          </p:cNvPr>
          <p:cNvSpPr>
            <a:spLocks noGrp="1"/>
          </p:cNvSpPr>
          <p:nvPr>
            <p:ph idx="1"/>
          </p:nvPr>
        </p:nvSpPr>
        <p:spPr/>
        <p:txBody>
          <a:bodyPr>
            <a:normAutofit/>
          </a:bodyPr>
          <a:lstStyle/>
          <a:p>
            <a:pPr lvl="1"/>
            <a:r>
              <a:rPr lang="en-US" sz="2400" dirty="0" smtClean="0">
                <a:latin typeface="Times New Roman" panose="02020603050405020304" pitchFamily="18" charset="0"/>
                <a:ea typeface="Tahoma" panose="020B0604030504040204" pitchFamily="34" charset="0"/>
                <a:cs typeface="Times New Roman" panose="02020603050405020304" pitchFamily="18" charset="0"/>
              </a:rPr>
              <a:t>Acts </a:t>
            </a:r>
            <a:r>
              <a:rPr lang="en-US" sz="2400" dirty="0">
                <a:latin typeface="Times New Roman" panose="02020603050405020304" pitchFamily="18" charset="0"/>
                <a:ea typeface="Tahoma" panose="020B0604030504040204" pitchFamily="34" charset="0"/>
                <a:cs typeface="Times New Roman" panose="02020603050405020304" pitchFamily="18" charset="0"/>
              </a:rPr>
              <a:t>done under sheer necessity are expected from an action in Torts.  and welfare of the maximum number of people  may serve as good </a:t>
            </a:r>
            <a:r>
              <a:rPr lang="en-US" sz="2400" dirty="0" err="1">
                <a:latin typeface="Times New Roman" panose="02020603050405020304" pitchFamily="18" charset="0"/>
                <a:ea typeface="Tahoma" panose="020B0604030504040204" pitchFamily="34" charset="0"/>
                <a:cs typeface="Times New Roman" panose="02020603050405020304" pitchFamily="18" charset="0"/>
              </a:rPr>
              <a:t>defence</a:t>
            </a:r>
            <a:r>
              <a:rPr lang="en-US" sz="2400" dirty="0">
                <a:latin typeface="Times New Roman" panose="02020603050405020304" pitchFamily="18" charset="0"/>
                <a:ea typeface="Tahoma" panose="020B0604030504040204" pitchFamily="34" charset="0"/>
                <a:cs typeface="Times New Roman" panose="02020603050405020304" pitchFamily="18" charset="0"/>
              </a:rPr>
              <a:t>.</a:t>
            </a:r>
            <a:r>
              <a:rPr lang="en-US" sz="3600" b="1" u="sng"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a:latin typeface="Times New Roman" panose="02020603050405020304" pitchFamily="18" charset="0"/>
                <a:ea typeface="Tahoma" panose="020B0604030504040204" pitchFamily="34" charset="0"/>
                <a:cs typeface="Times New Roman" panose="02020603050405020304" pitchFamily="18" charset="0"/>
              </a:rPr>
              <a:t>Pulling down houses or shops to stop the spread of fire. Lock down and closing the business to stop  the spread of Covid-19</a:t>
            </a:r>
          </a:p>
          <a:p>
            <a:pPr marL="457200" lvl="1" indent="0">
              <a:buNone/>
            </a:pPr>
            <a:endParaRPr lang="en-US" sz="3600" b="1" u="sng" dirty="0">
              <a:latin typeface="Times New Roman" panose="02020603050405020304" pitchFamily="18" charset="0"/>
              <a:ea typeface="Tahoma" panose="020B0604030504040204" pitchFamily="34" charset="0"/>
              <a:cs typeface="Times New Roman" panose="02020603050405020304" pitchFamily="18" charset="0"/>
            </a:endParaRPr>
          </a:p>
          <a:p>
            <a:pPr lvl="1"/>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1955698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DB6CE4-2B13-4715-B5B2-615A55922CA1}"/>
              </a:ext>
            </a:extLst>
          </p:cNvPr>
          <p:cNvSpPr>
            <a:spLocks noGrp="1"/>
          </p:cNvSpPr>
          <p:nvPr>
            <p:ph type="title"/>
          </p:nvPr>
        </p:nvSpPr>
        <p:spPr>
          <a:solidFill>
            <a:schemeClr val="tx2">
              <a:lumMod val="10000"/>
            </a:schemeClr>
          </a:solidFill>
        </p:spPr>
        <p:txBody>
          <a:bodyPr>
            <a:normAutofit/>
          </a:bodyPr>
          <a:lstStyle/>
          <a:p>
            <a:r>
              <a:rPr lang="en-US" sz="4400" b="1" dirty="0">
                <a:latin typeface="Times New Roman" panose="02020603050405020304" pitchFamily="18" charset="0"/>
                <a:ea typeface="Tahoma" panose="020B0604030504040204" pitchFamily="34" charset="0"/>
                <a:cs typeface="Times New Roman" panose="02020603050405020304" pitchFamily="18" charset="0"/>
              </a:rPr>
              <a:t>Act of God/ Inevitable accident:</a:t>
            </a:r>
            <a:endParaRPr lang="en-US" sz="4400" b="1" dirty="0">
              <a:latin typeface="Rockwell" panose="02060603020205020403" pitchFamily="18" charset="0"/>
            </a:endParaRPr>
          </a:p>
        </p:txBody>
      </p:sp>
      <p:sp>
        <p:nvSpPr>
          <p:cNvPr id="3" name="Content Placeholder 2">
            <a:extLst>
              <a:ext uri="{FF2B5EF4-FFF2-40B4-BE49-F238E27FC236}">
                <a16:creationId xmlns="" xmlns:a16="http://schemas.microsoft.com/office/drawing/2014/main" id="{143F5361-68C0-4BF5-80C8-F1E7BF92B2DB}"/>
              </a:ext>
            </a:extLst>
          </p:cNvPr>
          <p:cNvSpPr>
            <a:spLocks noGrp="1"/>
          </p:cNvSpPr>
          <p:nvPr>
            <p:ph idx="1"/>
          </p:nvPr>
        </p:nvSpPr>
        <p:spPr/>
        <p:txBody>
          <a:bodyPr>
            <a:normAutofit/>
          </a:bodyPr>
          <a:lstStyle/>
          <a:p>
            <a:pPr marL="457200" lvl="1" indent="0">
              <a:buNone/>
            </a:pPr>
            <a:r>
              <a:rPr lang="en-US" sz="3600" dirty="0" smtClean="0">
                <a:latin typeface="Times New Roman" panose="02020603050405020304" pitchFamily="18" charset="0"/>
                <a:ea typeface="Tahoma" panose="020B0604030504040204" pitchFamily="34" charset="0"/>
                <a:cs typeface="Times New Roman" panose="02020603050405020304" pitchFamily="18" charset="0"/>
              </a:rPr>
              <a:t>Damages </a:t>
            </a:r>
            <a:r>
              <a:rPr lang="en-US" sz="3600" dirty="0">
                <a:latin typeface="Times New Roman" panose="02020603050405020304" pitchFamily="18" charset="0"/>
                <a:ea typeface="Tahoma" panose="020B0604030504040204" pitchFamily="34" charset="0"/>
                <a:cs typeface="Times New Roman" panose="02020603050405020304" pitchFamily="18" charset="0"/>
              </a:rPr>
              <a:t>cannot be recovered for the loss or damage suffered due to an event which falls in the category of Act of God  (unprecedented natural disasters) or inevitable accident.</a:t>
            </a:r>
            <a:endParaRPr lang="en-US" sz="4800" b="1" u="sng" dirty="0">
              <a:latin typeface="Times New Roman" panose="02020603050405020304" pitchFamily="18" charset="0"/>
              <a:ea typeface="Tahoma" panose="020B0604030504040204" pitchFamily="34" charset="0"/>
              <a:cs typeface="Times New Roman" panose="02020603050405020304" pitchFamily="18" charset="0"/>
            </a:endParaRPr>
          </a:p>
          <a:p>
            <a:pPr marL="457200" lvl="1" indent="0">
              <a:buNone/>
            </a:pPr>
            <a:endParaRPr lang="en-US" sz="3600" b="1" u="sng" dirty="0">
              <a:latin typeface="Times New Roman" panose="02020603050405020304" pitchFamily="18" charset="0"/>
              <a:ea typeface="Tahoma" panose="020B0604030504040204" pitchFamily="34" charset="0"/>
              <a:cs typeface="Times New Roman" panose="02020603050405020304" pitchFamily="18" charset="0"/>
            </a:endParaRPr>
          </a:p>
          <a:p>
            <a:pPr lvl="1"/>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2929961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DB6CE4-2B13-4715-B5B2-615A55922CA1}"/>
              </a:ext>
            </a:extLst>
          </p:cNvPr>
          <p:cNvSpPr>
            <a:spLocks noGrp="1"/>
          </p:cNvSpPr>
          <p:nvPr>
            <p:ph type="title"/>
          </p:nvPr>
        </p:nvSpPr>
        <p:spPr>
          <a:solidFill>
            <a:schemeClr val="accent5">
              <a:lumMod val="50000"/>
            </a:schemeClr>
          </a:solidFill>
        </p:spPr>
        <p:txBody>
          <a:bodyPr>
            <a:normAutofit/>
          </a:bodyPr>
          <a:lstStyle/>
          <a:p>
            <a:r>
              <a:rPr lang="en-US" sz="4400" b="1" u="sng" dirty="0" smtClean="0">
                <a:latin typeface="Times New Roman" panose="02020603050405020304" pitchFamily="18" charset="0"/>
                <a:ea typeface="Tahoma" panose="020B0604030504040204" pitchFamily="34" charset="0"/>
                <a:cs typeface="Times New Roman" panose="02020603050405020304" pitchFamily="18" charset="0"/>
              </a:rPr>
              <a:t>Leave and License </a:t>
            </a:r>
            <a:endParaRPr lang="en-US" sz="4400" dirty="0">
              <a:latin typeface="Rockwell" panose="02060603020205020403" pitchFamily="18" charset="0"/>
            </a:endParaRPr>
          </a:p>
        </p:txBody>
      </p:sp>
      <p:sp>
        <p:nvSpPr>
          <p:cNvPr id="3" name="Content Placeholder 2">
            <a:extLst>
              <a:ext uri="{FF2B5EF4-FFF2-40B4-BE49-F238E27FC236}">
                <a16:creationId xmlns="" xmlns:a16="http://schemas.microsoft.com/office/drawing/2014/main" id="{143F5361-68C0-4BF5-80C8-F1E7BF92B2DB}"/>
              </a:ext>
            </a:extLst>
          </p:cNvPr>
          <p:cNvSpPr>
            <a:spLocks noGrp="1"/>
          </p:cNvSpPr>
          <p:nvPr>
            <p:ph idx="1"/>
          </p:nvPr>
        </p:nvSpPr>
        <p:spPr/>
        <p:txBody>
          <a:bodyPr>
            <a:normAutofit/>
          </a:bodyPr>
          <a:lstStyle/>
          <a:p>
            <a:pPr marL="457200" lvl="1" indent="0">
              <a:buNone/>
            </a:pPr>
            <a:r>
              <a:rPr lang="en-US" sz="3200" dirty="0" smtClean="0">
                <a:latin typeface="Times New Roman" panose="02020603050405020304" pitchFamily="18" charset="0"/>
                <a:ea typeface="Tahoma" panose="020B0604030504040204" pitchFamily="34" charset="0"/>
                <a:cs typeface="Times New Roman" panose="02020603050405020304" pitchFamily="18" charset="0"/>
              </a:rPr>
              <a:t>“</a:t>
            </a:r>
            <a:r>
              <a:rPr lang="en-US" sz="3200" dirty="0" err="1" smtClean="0">
                <a:latin typeface="Times New Roman" panose="02020603050405020304" pitchFamily="18" charset="0"/>
                <a:ea typeface="Tahoma" panose="020B0604030504040204" pitchFamily="34" charset="0"/>
                <a:cs typeface="Times New Roman" panose="02020603050405020304" pitchFamily="18" charset="0"/>
              </a:rPr>
              <a:t>Volenti</a:t>
            </a:r>
            <a:r>
              <a:rPr lang="en-US" sz="3200" dirty="0" smtClean="0">
                <a:latin typeface="Times New Roman" panose="02020603050405020304" pitchFamily="18" charset="0"/>
                <a:ea typeface="Tahoma" panose="020B0604030504040204" pitchFamily="34" charset="0"/>
                <a:cs typeface="Times New Roman" panose="02020603050405020304" pitchFamily="18" charset="0"/>
              </a:rPr>
              <a:t> non-fit </a:t>
            </a:r>
            <a:r>
              <a:rPr lang="en-US" sz="3200" dirty="0" err="1" smtClean="0">
                <a:latin typeface="Times New Roman" panose="02020603050405020304" pitchFamily="18" charset="0"/>
                <a:ea typeface="Tahoma" panose="020B0604030504040204" pitchFamily="34" charset="0"/>
                <a:cs typeface="Times New Roman" panose="02020603050405020304" pitchFamily="18" charset="0"/>
              </a:rPr>
              <a:t>injuria</a:t>
            </a:r>
            <a:r>
              <a:rPr lang="en-US" sz="3200" dirty="0" smtClean="0">
                <a:latin typeface="Times New Roman" panose="02020603050405020304" pitchFamily="18" charset="0"/>
                <a:ea typeface="Tahoma" panose="020B0604030504040204" pitchFamily="34" charset="0"/>
                <a:cs typeface="Times New Roman" panose="02020603050405020304" pitchFamily="18" charset="0"/>
              </a:rPr>
              <a:t>” ( A willing person suffers no wrong. Where express or implied consent has been given by the party, he cannot claim damages for it.</a:t>
            </a:r>
          </a:p>
          <a:p>
            <a:pPr marL="457200" lvl="1" indent="0">
              <a:buNone/>
            </a:pPr>
            <a:endParaRPr lang="en-US" sz="2800" dirty="0">
              <a:latin typeface="Times New Roman" panose="02020603050405020304" pitchFamily="18" charset="0"/>
              <a:ea typeface="Tahoma" panose="020B0604030504040204" pitchFamily="34" charset="0"/>
              <a:cs typeface="Times New Roman" panose="02020603050405020304" pitchFamily="18" charset="0"/>
            </a:endParaRPr>
          </a:p>
          <a:p>
            <a:pPr lvl="1"/>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4711657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DB6CE4-2B13-4715-B5B2-615A55922CA1}"/>
              </a:ext>
            </a:extLst>
          </p:cNvPr>
          <p:cNvSpPr>
            <a:spLocks noGrp="1"/>
          </p:cNvSpPr>
          <p:nvPr>
            <p:ph type="title"/>
          </p:nvPr>
        </p:nvSpPr>
        <p:spPr>
          <a:solidFill>
            <a:schemeClr val="accent5">
              <a:lumMod val="50000"/>
            </a:schemeClr>
          </a:solidFill>
        </p:spPr>
        <p:txBody>
          <a:bodyPr>
            <a:normAutofit/>
          </a:bodyPr>
          <a:lstStyle/>
          <a:p>
            <a:r>
              <a:rPr lang="en-US" b="1" u="sng" dirty="0" smtClean="0">
                <a:latin typeface="Times New Roman" panose="02020603050405020304" pitchFamily="18" charset="0"/>
                <a:ea typeface="Tahoma" panose="020B0604030504040204" pitchFamily="34" charset="0"/>
                <a:cs typeface="Times New Roman" panose="02020603050405020304" pitchFamily="18" charset="0"/>
              </a:rPr>
              <a:t>Continued… </a:t>
            </a:r>
            <a:endParaRPr lang="en-US" dirty="0">
              <a:latin typeface="Rockwell" panose="02060603020205020403" pitchFamily="18" charset="0"/>
            </a:endParaRPr>
          </a:p>
        </p:txBody>
      </p:sp>
      <p:sp>
        <p:nvSpPr>
          <p:cNvPr id="3" name="Content Placeholder 2">
            <a:extLst>
              <a:ext uri="{FF2B5EF4-FFF2-40B4-BE49-F238E27FC236}">
                <a16:creationId xmlns="" xmlns:a16="http://schemas.microsoft.com/office/drawing/2014/main" id="{143F5361-68C0-4BF5-80C8-F1E7BF92B2DB}"/>
              </a:ext>
            </a:extLst>
          </p:cNvPr>
          <p:cNvSpPr>
            <a:spLocks noGrp="1"/>
          </p:cNvSpPr>
          <p:nvPr>
            <p:ph idx="1"/>
          </p:nvPr>
        </p:nvSpPr>
        <p:spPr/>
        <p:txBody>
          <a:bodyPr>
            <a:normAutofit/>
          </a:bodyPr>
          <a:lstStyle/>
          <a:p>
            <a:pPr marL="971550" lvl="1" indent="-514350">
              <a:buAutoNum type="arabicPeriod"/>
            </a:pPr>
            <a:r>
              <a:rPr lang="en-US" sz="2800" dirty="0" smtClean="0">
                <a:latin typeface="Times New Roman" panose="02020603050405020304" pitchFamily="18" charset="0"/>
                <a:ea typeface="Tahoma" panose="020B0604030504040204" pitchFamily="34" charset="0"/>
                <a:cs typeface="Times New Roman" panose="02020603050405020304" pitchFamily="18" charset="0"/>
              </a:rPr>
              <a:t>Consent must be free</a:t>
            </a:r>
          </a:p>
          <a:p>
            <a:pPr marL="971550" lvl="1" indent="-514350">
              <a:buAutoNum type="arabicPeriod"/>
            </a:pPr>
            <a:r>
              <a:rPr lang="en-US" sz="2800" dirty="0" smtClean="0">
                <a:latin typeface="Times New Roman" panose="02020603050405020304" pitchFamily="18" charset="0"/>
                <a:ea typeface="Tahoma" panose="020B0604030504040204" pitchFamily="34" charset="0"/>
                <a:cs typeface="Times New Roman" panose="02020603050405020304" pitchFamily="18" charset="0"/>
              </a:rPr>
              <a:t>Consent  cannot </a:t>
            </a:r>
            <a:r>
              <a:rPr lang="en-US" sz="2800" dirty="0" err="1" smtClean="0">
                <a:latin typeface="Times New Roman" panose="02020603050405020304" pitchFamily="18" charset="0"/>
                <a:ea typeface="Tahoma" panose="020B0604030504040204" pitchFamily="34" charset="0"/>
                <a:cs typeface="Times New Roman" panose="02020603050405020304" pitchFamily="18" charset="0"/>
              </a:rPr>
              <a:t>legalise</a:t>
            </a:r>
            <a:r>
              <a:rPr lang="en-US" sz="2800" dirty="0" smtClean="0">
                <a:latin typeface="Times New Roman" panose="02020603050405020304" pitchFamily="18" charset="0"/>
                <a:ea typeface="Tahoma" panose="020B0604030504040204" pitchFamily="34" charset="0"/>
                <a:cs typeface="Times New Roman" panose="02020603050405020304" pitchFamily="18" charset="0"/>
              </a:rPr>
              <a:t>, illegal acts</a:t>
            </a:r>
          </a:p>
          <a:p>
            <a:pPr marL="971550" lvl="1" indent="-514350">
              <a:buAutoNum type="arabicPeriod"/>
            </a:pPr>
            <a:r>
              <a:rPr lang="en-US" sz="2800" dirty="0" smtClean="0">
                <a:latin typeface="Times New Roman" panose="02020603050405020304" pitchFamily="18" charset="0"/>
                <a:ea typeface="Tahoma" panose="020B0604030504040204" pitchFamily="34" charset="0"/>
                <a:cs typeface="Times New Roman" panose="02020603050405020304" pitchFamily="18" charset="0"/>
              </a:rPr>
              <a:t>It doesn’t apply to cases of </a:t>
            </a:r>
            <a:r>
              <a:rPr lang="en-US" sz="2800" b="1" u="sng" dirty="0" smtClean="0">
                <a:solidFill>
                  <a:srgbClr val="FFC000"/>
                </a:solidFill>
                <a:latin typeface="Times New Roman" panose="02020603050405020304" pitchFamily="18" charset="0"/>
                <a:ea typeface="Tahoma" panose="020B0604030504040204" pitchFamily="34" charset="0"/>
                <a:cs typeface="Times New Roman" panose="02020603050405020304" pitchFamily="18" charset="0"/>
              </a:rPr>
              <a:t>Rescue</a:t>
            </a:r>
          </a:p>
          <a:p>
            <a:pPr marL="971550" lvl="1" indent="-514350">
              <a:buAutoNum type="arabicPeriod"/>
            </a:pPr>
            <a:r>
              <a:rPr lang="en-US" sz="2800" dirty="0" smtClean="0">
                <a:latin typeface="Times New Roman" panose="02020603050405020304" pitchFamily="18" charset="0"/>
                <a:ea typeface="Tahoma" panose="020B0604030504040204" pitchFamily="34" charset="0"/>
                <a:cs typeface="Times New Roman" panose="02020603050405020304" pitchFamily="18" charset="0"/>
              </a:rPr>
              <a:t>It doesn’t </a:t>
            </a:r>
            <a:r>
              <a:rPr lang="en-US" sz="2800" smtClean="0">
                <a:latin typeface="Times New Roman" panose="02020603050405020304" pitchFamily="18" charset="0"/>
                <a:ea typeface="Tahoma" panose="020B0604030504040204" pitchFamily="34" charset="0"/>
                <a:cs typeface="Times New Roman" panose="02020603050405020304" pitchFamily="18" charset="0"/>
              </a:rPr>
              <a:t>apply to </a:t>
            </a:r>
            <a:r>
              <a:rPr lang="en-US" sz="2800" dirty="0" smtClean="0">
                <a:latin typeface="Times New Roman" panose="02020603050405020304" pitchFamily="18" charset="0"/>
                <a:ea typeface="Tahoma" panose="020B0604030504040204" pitchFamily="34" charset="0"/>
                <a:cs typeface="Times New Roman" panose="02020603050405020304" pitchFamily="18" charset="0"/>
              </a:rPr>
              <a:t>case of </a:t>
            </a:r>
            <a:r>
              <a:rPr lang="en-US" sz="2800" b="1" u="sng" dirty="0" smtClean="0">
                <a:solidFill>
                  <a:srgbClr val="FFC000"/>
                </a:solidFill>
                <a:latin typeface="Times New Roman" panose="02020603050405020304" pitchFamily="18" charset="0"/>
                <a:ea typeface="Tahoma" panose="020B0604030504040204" pitchFamily="34" charset="0"/>
                <a:cs typeface="Times New Roman" panose="02020603050405020304" pitchFamily="18" charset="0"/>
              </a:rPr>
              <a:t>Negligence</a:t>
            </a:r>
            <a:endParaRPr lang="en-US" sz="2800" b="1" u="sng" dirty="0">
              <a:solidFill>
                <a:srgbClr val="FFC000"/>
              </a:solidFill>
              <a:latin typeface="Times New Roman" panose="02020603050405020304" pitchFamily="18" charset="0"/>
              <a:ea typeface="Tahoma" panose="020B0604030504040204" pitchFamily="34" charset="0"/>
              <a:cs typeface="Times New Roman" panose="02020603050405020304" pitchFamily="18" charset="0"/>
            </a:endParaRPr>
          </a:p>
          <a:p>
            <a:pPr lvl="1"/>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15315530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DB6CE4-2B13-4715-B5B2-615A55922CA1}"/>
              </a:ext>
            </a:extLst>
          </p:cNvPr>
          <p:cNvSpPr>
            <a:spLocks noGrp="1"/>
          </p:cNvSpPr>
          <p:nvPr>
            <p:ph type="title"/>
          </p:nvPr>
        </p:nvSpPr>
        <p:spPr>
          <a:solidFill>
            <a:schemeClr val="tx2">
              <a:lumMod val="25000"/>
            </a:schemeClr>
          </a:solidFill>
        </p:spPr>
        <p:txBody>
          <a:bodyPr>
            <a:normAutofit/>
          </a:bodyPr>
          <a:lstStyle/>
          <a:p>
            <a:r>
              <a:rPr lang="en-US" sz="4400" b="1" u="sng" dirty="0" smtClean="0">
                <a:latin typeface="Times New Roman" panose="02020603050405020304" pitchFamily="18" charset="0"/>
                <a:ea typeface="Tahoma" panose="020B0604030504040204" pitchFamily="34" charset="0"/>
                <a:cs typeface="Times New Roman" panose="02020603050405020304" pitchFamily="18" charset="0"/>
              </a:rPr>
              <a:t>Private </a:t>
            </a:r>
            <a:r>
              <a:rPr lang="en-US" sz="4400" b="1" u="sng" dirty="0" err="1" smtClean="0">
                <a:latin typeface="Times New Roman" panose="02020603050405020304" pitchFamily="18" charset="0"/>
                <a:ea typeface="Tahoma" panose="020B0604030504040204" pitchFamily="34" charset="0"/>
                <a:cs typeface="Times New Roman" panose="02020603050405020304" pitchFamily="18" charset="0"/>
              </a:rPr>
              <a:t>defenCe</a:t>
            </a:r>
            <a:r>
              <a:rPr lang="en-US" sz="4400" b="1" u="sng" dirty="0" smtClean="0">
                <a:latin typeface="Times New Roman" panose="02020603050405020304" pitchFamily="18" charset="0"/>
                <a:ea typeface="Tahoma" panose="020B0604030504040204" pitchFamily="34" charset="0"/>
                <a:cs typeface="Times New Roman" panose="02020603050405020304" pitchFamily="18" charset="0"/>
              </a:rPr>
              <a:t> </a:t>
            </a:r>
            <a:endParaRPr lang="en-US" sz="4400" dirty="0">
              <a:latin typeface="Rockwell" panose="02060603020205020403" pitchFamily="18" charset="0"/>
            </a:endParaRPr>
          </a:p>
        </p:txBody>
      </p:sp>
      <p:sp>
        <p:nvSpPr>
          <p:cNvPr id="3" name="Content Placeholder 2">
            <a:extLst>
              <a:ext uri="{FF2B5EF4-FFF2-40B4-BE49-F238E27FC236}">
                <a16:creationId xmlns="" xmlns:a16="http://schemas.microsoft.com/office/drawing/2014/main" id="{143F5361-68C0-4BF5-80C8-F1E7BF92B2DB}"/>
              </a:ext>
            </a:extLst>
          </p:cNvPr>
          <p:cNvSpPr>
            <a:spLocks noGrp="1"/>
          </p:cNvSpPr>
          <p:nvPr>
            <p:ph idx="1"/>
          </p:nvPr>
        </p:nvSpPr>
        <p:spPr/>
        <p:txBody>
          <a:bodyPr>
            <a:normAutofit/>
          </a:bodyPr>
          <a:lstStyle/>
          <a:p>
            <a:pPr marL="457200" lvl="1" indent="0" algn="just">
              <a:buNone/>
            </a:pPr>
            <a:r>
              <a:rPr lang="en-US" sz="2400" dirty="0" smtClean="0">
                <a:latin typeface="Times New Roman" panose="02020603050405020304" pitchFamily="18" charset="0"/>
                <a:ea typeface="Tahoma" panose="020B0604030504040204" pitchFamily="34" charset="0"/>
                <a:cs typeface="Times New Roman" panose="02020603050405020304" pitchFamily="18" charset="0"/>
              </a:rPr>
              <a:t>It includes the </a:t>
            </a:r>
            <a:r>
              <a:rPr lang="en-US" sz="2400" dirty="0" err="1" smtClean="0">
                <a:latin typeface="Times New Roman" panose="02020603050405020304" pitchFamily="18" charset="0"/>
                <a:ea typeface="Tahoma" panose="020B0604030504040204" pitchFamily="34" charset="0"/>
                <a:cs typeface="Times New Roman" panose="02020603050405020304" pitchFamily="18" charset="0"/>
              </a:rPr>
              <a:t>defence</a:t>
            </a:r>
            <a:r>
              <a:rPr lang="en-US" sz="2400" dirty="0" smtClean="0">
                <a:latin typeface="Times New Roman" panose="02020603050405020304" pitchFamily="18" charset="0"/>
                <a:ea typeface="Tahoma" panose="020B0604030504040204" pitchFamily="34" charset="0"/>
                <a:cs typeface="Times New Roman" panose="02020603050405020304" pitchFamily="18" charset="0"/>
              </a:rPr>
              <a:t> of person and property both. This right is extendable to family and friends, Master to Servant, Servant to Master. It has been recognized by criminal law as well. Pakistan Penal Code 1860. It is extendable to cause the death of aggressor in appropriate case.</a:t>
            </a:r>
            <a:endParaRPr lang="en-US" sz="2400" dirty="0">
              <a:latin typeface="Times New Roman" panose="02020603050405020304" pitchFamily="18" charset="0"/>
              <a:ea typeface="Tahoma" panose="020B0604030504040204" pitchFamily="34" charset="0"/>
              <a:cs typeface="Times New Roman" panose="02020603050405020304" pitchFamily="18" charset="0"/>
            </a:endParaRPr>
          </a:p>
          <a:p>
            <a:pPr lvl="1"/>
            <a:endParaRPr lang="en-US" sz="2400" dirty="0">
              <a:latin typeface="Tahoma" panose="020B0604030504040204" pitchFamily="34" charset="0"/>
              <a:ea typeface="Tahoma" panose="020B0604030504040204" pitchFamily="34" charset="0"/>
              <a:cs typeface="Tahoma" panose="020B060403050404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22749" y="4417454"/>
            <a:ext cx="4623516" cy="2191756"/>
          </a:xfrm>
          <a:prstGeom prst="rect">
            <a:avLst/>
          </a:prstGeom>
        </p:spPr>
      </p:pic>
    </p:spTree>
    <p:extLst>
      <p:ext uri="{BB962C8B-B14F-4D97-AF65-F5344CB8AC3E}">
        <p14:creationId xmlns:p14="http://schemas.microsoft.com/office/powerpoint/2010/main" val="11162911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DB6CE4-2B13-4715-B5B2-615A55922CA1}"/>
              </a:ext>
            </a:extLst>
          </p:cNvPr>
          <p:cNvSpPr>
            <a:spLocks noGrp="1"/>
          </p:cNvSpPr>
          <p:nvPr>
            <p:ph type="title"/>
          </p:nvPr>
        </p:nvSpPr>
        <p:spPr>
          <a:solidFill>
            <a:srgbClr val="002060"/>
          </a:solidFill>
        </p:spPr>
        <p:txBody>
          <a:bodyPr>
            <a:normAutofit/>
          </a:bodyPr>
          <a:lstStyle/>
          <a:p>
            <a:r>
              <a:rPr lang="en-US" sz="4400" b="1" u="sng" dirty="0" smtClean="0">
                <a:latin typeface="Times New Roman" panose="02020603050405020304" pitchFamily="18" charset="0"/>
                <a:ea typeface="Tahoma" panose="020B0604030504040204" pitchFamily="34" charset="0"/>
                <a:cs typeface="Times New Roman" panose="02020603050405020304" pitchFamily="18" charset="0"/>
              </a:rPr>
              <a:t>Mistake of fact/ Law</a:t>
            </a:r>
            <a:endParaRPr lang="en-US" sz="4400" dirty="0">
              <a:latin typeface="Rockwell" panose="02060603020205020403" pitchFamily="18" charset="0"/>
            </a:endParaRPr>
          </a:p>
        </p:txBody>
      </p:sp>
      <p:sp>
        <p:nvSpPr>
          <p:cNvPr id="3" name="Content Placeholder 2">
            <a:extLst>
              <a:ext uri="{FF2B5EF4-FFF2-40B4-BE49-F238E27FC236}">
                <a16:creationId xmlns="" xmlns:a16="http://schemas.microsoft.com/office/drawing/2014/main" id="{143F5361-68C0-4BF5-80C8-F1E7BF92B2DB}"/>
              </a:ext>
            </a:extLst>
          </p:cNvPr>
          <p:cNvSpPr>
            <a:spLocks noGrp="1"/>
          </p:cNvSpPr>
          <p:nvPr>
            <p:ph idx="1"/>
          </p:nvPr>
        </p:nvSpPr>
        <p:spPr>
          <a:ln>
            <a:noFill/>
          </a:ln>
          <a:effectLst/>
          <a:scene3d>
            <a:camera prst="orthographicFront">
              <a:rot lat="0" lon="0" rev="0"/>
            </a:camera>
            <a:lightRig rig="chilly" dir="t">
              <a:rot lat="0" lon="0" rev="18480000"/>
            </a:lightRig>
          </a:scene3d>
          <a:sp3d prstMaterial="clear">
            <a:bevelT h="63500"/>
          </a:sp3d>
        </p:spPr>
        <p:txBody>
          <a:bodyPr>
            <a:normAutofit/>
          </a:bodyPr>
          <a:lstStyle/>
          <a:p>
            <a:pPr marL="457200" lvl="1" indent="0">
              <a:buNone/>
            </a:pPr>
            <a:r>
              <a:rPr lang="en-US" sz="2400" dirty="0" smtClean="0">
                <a:latin typeface="Times New Roman" panose="02020603050405020304" pitchFamily="18" charset="0"/>
                <a:ea typeface="Tahoma" panose="020B0604030504040204" pitchFamily="34" charset="0"/>
                <a:cs typeface="Times New Roman" panose="02020603050405020304" pitchFamily="18" charset="0"/>
              </a:rPr>
              <a:t>Mistake of Law can </a:t>
            </a:r>
            <a:r>
              <a:rPr lang="en-US" sz="2400" dirty="0" smtClean="0">
                <a:solidFill>
                  <a:srgbClr val="FF0000"/>
                </a:solidFill>
                <a:latin typeface="Times New Roman" panose="02020603050405020304" pitchFamily="18" charset="0"/>
                <a:ea typeface="Tahoma" panose="020B0604030504040204" pitchFamily="34" charset="0"/>
                <a:cs typeface="Times New Roman" panose="02020603050405020304" pitchFamily="18" charset="0"/>
              </a:rPr>
              <a:t>never</a:t>
            </a:r>
            <a:r>
              <a:rPr lang="en-US" sz="2400" dirty="0" smtClean="0">
                <a:latin typeface="Times New Roman" panose="02020603050405020304" pitchFamily="18" charset="0"/>
                <a:ea typeface="Tahoma" panose="020B0604030504040204" pitchFamily="34" charset="0"/>
                <a:cs typeface="Times New Roman" panose="02020603050405020304" pitchFamily="18" charset="0"/>
              </a:rPr>
              <a:t> be an excuse. </a:t>
            </a:r>
            <a:r>
              <a:rPr lang="en-US" sz="2400" dirty="0" smtClean="0">
                <a:solidFill>
                  <a:schemeClr val="bg2">
                    <a:lumMod val="50000"/>
                  </a:schemeClr>
                </a:solidFill>
                <a:latin typeface="Times New Roman" panose="02020603050405020304" pitchFamily="18" charset="0"/>
                <a:ea typeface="Tahoma" panose="020B0604030504040204" pitchFamily="34" charset="0"/>
                <a:cs typeface="Times New Roman" panose="02020603050405020304" pitchFamily="18" charset="0"/>
              </a:rPr>
              <a:t>“</a:t>
            </a:r>
            <a:r>
              <a:rPr lang="en-US" sz="2400" u="sng" dirty="0" smtClean="0">
                <a:solidFill>
                  <a:schemeClr val="bg2">
                    <a:lumMod val="50000"/>
                  </a:schemeClr>
                </a:solidFill>
                <a:latin typeface="Times New Roman" panose="02020603050405020304" pitchFamily="18" charset="0"/>
                <a:ea typeface="Tahoma" panose="020B0604030504040204" pitchFamily="34" charset="0"/>
                <a:cs typeface="Times New Roman" panose="02020603050405020304" pitchFamily="18" charset="0"/>
              </a:rPr>
              <a:t>Every person is presumed to know the Law of Land.”</a:t>
            </a:r>
          </a:p>
          <a:p>
            <a:pPr marL="457200" lvl="1" indent="0">
              <a:buNone/>
            </a:pPr>
            <a:r>
              <a:rPr lang="en-US" sz="2400" dirty="0" smtClean="0">
                <a:latin typeface="Times New Roman" panose="02020603050405020304" pitchFamily="18" charset="0"/>
                <a:ea typeface="Tahoma" panose="020B0604030504040204" pitchFamily="34" charset="0"/>
                <a:cs typeface="Times New Roman" panose="02020603050405020304" pitchFamily="18" charset="0"/>
              </a:rPr>
              <a:t>Mistake of Fact </a:t>
            </a:r>
            <a:r>
              <a:rPr lang="en-US" sz="2400" dirty="0" smtClean="0">
                <a:solidFill>
                  <a:srgbClr val="FFFF00"/>
                </a:solidFill>
                <a:latin typeface="Times New Roman" panose="02020603050405020304" pitchFamily="18" charset="0"/>
                <a:ea typeface="Tahoma" panose="020B0604030504040204" pitchFamily="34" charset="0"/>
                <a:cs typeface="Times New Roman" panose="02020603050405020304" pitchFamily="18" charset="0"/>
              </a:rPr>
              <a:t>can be </a:t>
            </a:r>
            <a:r>
              <a:rPr lang="en-US" sz="2400" dirty="0" smtClean="0">
                <a:latin typeface="Times New Roman" panose="02020603050405020304" pitchFamily="18" charset="0"/>
                <a:ea typeface="Tahoma" panose="020B0604030504040204" pitchFamily="34" charset="0"/>
                <a:cs typeface="Times New Roman" panose="02020603050405020304" pitchFamily="18" charset="0"/>
              </a:rPr>
              <a:t>an excuse in certain cases. Arresting the wrong person etc</a:t>
            </a:r>
            <a:r>
              <a:rPr lang="en-US" sz="2400" dirty="0" smtClean="0">
                <a:solidFill>
                  <a:schemeClr val="bg2">
                    <a:lumMod val="50000"/>
                  </a:schemeClr>
                </a:solidFill>
                <a:latin typeface="Times New Roman" panose="02020603050405020304" pitchFamily="18" charset="0"/>
                <a:ea typeface="Tahoma" panose="020B0604030504040204" pitchFamily="34" charset="0"/>
                <a:cs typeface="Times New Roman" panose="02020603050405020304" pitchFamily="18" charset="0"/>
              </a:rPr>
              <a:t>.</a:t>
            </a:r>
            <a:endParaRPr lang="en-US" sz="2400" dirty="0">
              <a:latin typeface="Times New Roman" panose="02020603050405020304" pitchFamily="18" charset="0"/>
              <a:ea typeface="Tahoma" panose="020B0604030504040204" pitchFamily="34" charset="0"/>
              <a:cs typeface="Times New Roman" panose="02020603050405020304" pitchFamily="18" charset="0"/>
            </a:endParaRPr>
          </a:p>
          <a:p>
            <a:pPr marL="457200" lvl="1" indent="0">
              <a:buNone/>
            </a:pP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0152929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TF77815013_Problem-solution cycle_RVA_v3" id="{20834410-FC37-46AC-ACB7-FB202F8C4BA9}" vid="{1ED24379-BFF7-4E2F-B7EC-A47C906E21A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79702B-25C7-40D7-9E29-7686B11A9660}">
  <ds:schemaRefs>
    <ds:schemaRef ds:uri="http://schemas.microsoft.com/sharepoint/v3/contenttype/forms"/>
  </ds:schemaRefs>
</ds:datastoreItem>
</file>

<file path=customXml/itemProps2.xml><?xml version="1.0" encoding="utf-8"?>
<ds:datastoreItem xmlns:ds="http://schemas.openxmlformats.org/officeDocument/2006/customXml" ds:itemID="{E7866CFD-F94E-4AE5-ACEA-86FEC0F48A10}">
  <ds:schemaRefs>
    <ds:schemaRef ds:uri="http://purl.org/dc/elements/1.1/"/>
    <ds:schemaRef ds:uri="71af3243-3dd4-4a8d-8c0d-dd76da1f02a5"/>
    <ds:schemaRef ds:uri="http://www.w3.org/XML/1998/namespace"/>
    <ds:schemaRef ds:uri="16c05727-aa75-4e4a-9b5f-8a80a1165891"/>
    <ds:schemaRef ds:uri="http://purl.org/dc/dcmitype/"/>
    <ds:schemaRef ds:uri="http://schemas.microsoft.com/office/2006/documentManagement/types"/>
    <ds:schemaRef ds:uri="http://schemas.microsoft.com/office/2006/metadata/properties"/>
    <ds:schemaRef ds:uri="http://purl.org/dc/terms/"/>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A7C0B241-13E5-418D-8920-D23491E2D2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Problemsolution cycle </Template>
  <TotalTime>0</TotalTime>
  <Words>567</Words>
  <Application>Microsoft Office PowerPoint</Application>
  <PresentationFormat>Widescreen</PresentationFormat>
  <Paragraphs>31</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SimSun</vt:lpstr>
      <vt:lpstr>Arial</vt:lpstr>
      <vt:lpstr>Calibri</vt:lpstr>
      <vt:lpstr>Rockwell</vt:lpstr>
      <vt:lpstr>Tahoma</vt:lpstr>
      <vt:lpstr>Times New Roman</vt:lpstr>
      <vt:lpstr>Trebuchet MS</vt:lpstr>
      <vt:lpstr>Tw Cen MT</vt:lpstr>
      <vt:lpstr>Circuit</vt:lpstr>
      <vt:lpstr>GENERAL DEFENCES</vt:lpstr>
      <vt:lpstr>PowerPoint Presentation</vt:lpstr>
      <vt:lpstr>PowerPoint Presentation</vt:lpstr>
      <vt:lpstr>Necessity :</vt:lpstr>
      <vt:lpstr>Act of God/ Inevitable accident:</vt:lpstr>
      <vt:lpstr>Leave and License </vt:lpstr>
      <vt:lpstr>Continued… </vt:lpstr>
      <vt:lpstr>Private defenCe </vt:lpstr>
      <vt:lpstr>Mistake of fact/ Law</vt:lpstr>
      <vt:lpstr>Exercise of common right</vt:lpstr>
      <vt:lpstr>Plaintiff himself wrong-doer/  Contributory negligence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2020-04-06T02:59:55Z</dcterms:created>
  <dcterms:modified xsi:type="dcterms:W3CDTF">2020-05-01T09:57:28Z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