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8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Notes Placeholder 1048587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98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425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98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200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959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55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11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726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05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13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21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5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5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6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Concept of Multiplication and division</a:t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89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04860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7" name="Subtitle 104860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92099" y="-375628"/>
            <a:ext cx="9383299" cy="713825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04860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Subtitle 104860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46140" y="-144954"/>
            <a:ext cx="9556064" cy="723964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04860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1" name="Subtitle 10486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667100" y="-316156"/>
            <a:ext cx="10137810" cy="717763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0486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ubtitle 10486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2" name="Picture 209716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30226" y="0"/>
            <a:ext cx="9686742" cy="69964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66" b="1" dirty="0"/>
              <a:t>Concept of </a:t>
            </a:r>
            <a:r>
              <a:rPr lang="en-US" sz="3666" b="1" dirty="0" smtClean="0"/>
              <a:t>Multiplication </a:t>
            </a:r>
            <a:r>
              <a:rPr lang="en-US" sz="3666" b="1" dirty="0"/>
              <a:t>and division</a:t>
            </a:r>
            <a:br>
              <a:rPr lang="en-US" sz="3666" b="1" dirty="0"/>
            </a:br>
            <a:r>
              <a:rPr lang="en-US" sz="3666" b="1" dirty="0"/>
              <a:t/>
            </a:r>
            <a:br>
              <a:rPr lang="en-US" sz="3666" b="1" dirty="0"/>
            </a:br>
            <a:r>
              <a:rPr lang="en-US" sz="3400" b="0" dirty="0" err="1"/>
              <a:t>M.Shakir</a:t>
            </a:r>
            <a:r>
              <a:rPr lang="en-US" sz="3400" b="0" dirty="0"/>
              <a:t> </a:t>
            </a:r>
            <a:r>
              <a:rPr lang="en-US" sz="3400" b="0" dirty="0" err="1"/>
              <a:t>Riaz</a:t>
            </a:r>
            <a:r>
              <a:rPr lang="en-US" sz="3400" b="0" dirty="0"/>
              <a:t> (Roll No: BEUD18M031)</a:t>
            </a:r>
            <a:br>
              <a:rPr lang="en-US" sz="3400" b="0" dirty="0"/>
            </a:br>
            <a:r>
              <a:rPr lang="en-US" sz="3400" b="0" dirty="0"/>
              <a:t>Teaching of Mathematics (EDU-511)</a:t>
            </a:r>
            <a:br>
              <a:rPr lang="en-US" sz="3400" b="0" dirty="0"/>
            </a:br>
            <a:r>
              <a:rPr lang="en-US" sz="3400" b="0" dirty="0"/>
              <a:t>BS Education ( semester 5)</a:t>
            </a:r>
            <a:br>
              <a:rPr lang="en-US" sz="3400" b="0" dirty="0"/>
            </a:br>
            <a:r>
              <a:rPr lang="en-US" sz="3400" b="0" dirty="0"/>
              <a:t> </a:t>
            </a:r>
          </a:p>
        </p:txBody>
      </p:sp>
      <p:sp>
        <p:nvSpPr>
          <p:cNvPr id="1048587" name="TextBox 1048586"/>
          <p:cNvSpPr txBox="1"/>
          <p:nvPr/>
        </p:nvSpPr>
        <p:spPr>
          <a:xfrm>
            <a:off x="1111650" y="3714725"/>
            <a:ext cx="6920701" cy="13487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0000"/>
                </a:solidFill>
              </a:rPr>
              <a:t>Department of Education</a:t>
            </a:r>
          </a:p>
          <a:p>
            <a:pPr algn="ctr"/>
            <a:r>
              <a:rPr lang="en-US" sz="2800">
                <a:solidFill>
                  <a:srgbClr val="000000"/>
                </a:solidFill>
              </a:rPr>
              <a:t>University of Sargodha,40100, Pakistan</a:t>
            </a:r>
          </a:p>
          <a:p>
            <a:pPr algn="ctr"/>
            <a:r>
              <a:rPr lang="en-US" sz="2800">
                <a:solidFill>
                  <a:srgbClr val="000000"/>
                </a:solidFill>
              </a:rPr>
              <a:t>October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514604" y="-223610"/>
            <a:ext cx="9848855" cy="72534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79617" y="-177353"/>
            <a:ext cx="9503235" cy="70353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ubtitle 104859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39778" y="-206535"/>
            <a:ext cx="9411172" cy="71597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04859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Subtitle 104859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45025" y="-206536"/>
            <a:ext cx="9474774" cy="712797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04859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ubtitle 104860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015"/>
            <a:ext cx="9141368" cy="726410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04860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ubtitle 104860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51377" y="-85424"/>
            <a:ext cx="9446755" cy="69434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5" name="Subtitle 104860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16311" y="0"/>
            <a:ext cx="9391963" cy="70067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宋体</vt:lpstr>
      <vt:lpstr>Arial</vt:lpstr>
      <vt:lpstr>Calibri</vt:lpstr>
      <vt:lpstr>Calibri Light</vt:lpstr>
      <vt:lpstr>Times New Roman</vt:lpstr>
      <vt:lpstr>Office Theme</vt:lpstr>
      <vt:lpstr>1_Office Theme</vt:lpstr>
      <vt:lpstr>Concept of Multiplication and division  BS Education-V Teaching Mathematics (EDU-511)</vt:lpstr>
      <vt:lpstr>Concept of Multiplication and division  M.Shakir Riaz (Roll No: BEUD18M031) Teaching of Mathematics (EDU-511) BS Education ( semester 5)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Multiplication and division  M.Shakir Riaz (Roll No: BEUD18M031) Teaching of Mathematics (EDU-511) BS Education ( semester 5)  </dc:title>
  <dc:creator>Infinix X653C</dc:creator>
  <cp:lastModifiedBy>ABC</cp:lastModifiedBy>
  <cp:revision>2</cp:revision>
  <dcterms:created xsi:type="dcterms:W3CDTF">2015-05-11T03:30:45Z</dcterms:created>
  <dcterms:modified xsi:type="dcterms:W3CDTF">2020-12-11T17:56:38Z</dcterms:modified>
</cp:coreProperties>
</file>