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2" r:id="rId6"/>
    <p:sldId id="263" r:id="rId7"/>
    <p:sldId id="258" r:id="rId8"/>
    <p:sldId id="25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5F2C2-800B-4CAC-8555-51BE4341B9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610CEA5-56BD-481A-ABB4-467706FC9C4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6313F89-A45C-431E-814A-BC003E957833}"/>
              </a:ext>
            </a:extLst>
          </p:cNvPr>
          <p:cNvSpPr>
            <a:spLocks noGrp="1"/>
          </p:cNvSpPr>
          <p:nvPr>
            <p:ph type="dt" sz="half" idx="10"/>
          </p:nvPr>
        </p:nvSpPr>
        <p:spPr/>
        <p:txBody>
          <a:bodyPr/>
          <a:lstStyle/>
          <a:p>
            <a:fld id="{D8074177-75D7-4666-9EEB-5AFD1FFC962E}" type="datetimeFigureOut">
              <a:rPr lang="en-US" smtClean="0"/>
              <a:t>11/9/2020</a:t>
            </a:fld>
            <a:endParaRPr lang="en-US"/>
          </a:p>
        </p:txBody>
      </p:sp>
      <p:sp>
        <p:nvSpPr>
          <p:cNvPr id="5" name="Footer Placeholder 4">
            <a:extLst>
              <a:ext uri="{FF2B5EF4-FFF2-40B4-BE49-F238E27FC236}">
                <a16:creationId xmlns:a16="http://schemas.microsoft.com/office/drawing/2014/main" id="{179ECAA5-0186-479E-9BA5-3C34FD0088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4DE48D-FEC0-40FF-B457-FE93C3611AF1}"/>
              </a:ext>
            </a:extLst>
          </p:cNvPr>
          <p:cNvSpPr>
            <a:spLocks noGrp="1"/>
          </p:cNvSpPr>
          <p:nvPr>
            <p:ph type="sldNum" sz="quarter" idx="12"/>
          </p:nvPr>
        </p:nvSpPr>
        <p:spPr/>
        <p:txBody>
          <a:bodyPr/>
          <a:lstStyle/>
          <a:p>
            <a:fld id="{730BC634-0C3E-451F-A58C-ECE85C901CB6}" type="slidenum">
              <a:rPr lang="en-US" smtClean="0"/>
              <a:t>‹#›</a:t>
            </a:fld>
            <a:endParaRPr lang="en-US"/>
          </a:p>
        </p:txBody>
      </p:sp>
    </p:spTree>
    <p:extLst>
      <p:ext uri="{BB962C8B-B14F-4D97-AF65-F5344CB8AC3E}">
        <p14:creationId xmlns:p14="http://schemas.microsoft.com/office/powerpoint/2010/main" val="4023298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F5056-F0F0-4122-B921-5BE86CF262F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4CD819E-DA85-4E2A-B643-E8F88A86013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E828AA-9488-4224-AA0B-19DA31603A4A}"/>
              </a:ext>
            </a:extLst>
          </p:cNvPr>
          <p:cNvSpPr>
            <a:spLocks noGrp="1"/>
          </p:cNvSpPr>
          <p:nvPr>
            <p:ph type="dt" sz="half" idx="10"/>
          </p:nvPr>
        </p:nvSpPr>
        <p:spPr/>
        <p:txBody>
          <a:bodyPr/>
          <a:lstStyle/>
          <a:p>
            <a:fld id="{D8074177-75D7-4666-9EEB-5AFD1FFC962E}" type="datetimeFigureOut">
              <a:rPr lang="en-US" smtClean="0"/>
              <a:t>11/9/2020</a:t>
            </a:fld>
            <a:endParaRPr lang="en-US"/>
          </a:p>
        </p:txBody>
      </p:sp>
      <p:sp>
        <p:nvSpPr>
          <p:cNvPr id="5" name="Footer Placeholder 4">
            <a:extLst>
              <a:ext uri="{FF2B5EF4-FFF2-40B4-BE49-F238E27FC236}">
                <a16:creationId xmlns:a16="http://schemas.microsoft.com/office/drawing/2014/main" id="{9117FB34-FA56-41CB-AA13-A2972BC424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4A8755-58F8-4F5D-BEAC-3F0C85FA4D73}"/>
              </a:ext>
            </a:extLst>
          </p:cNvPr>
          <p:cNvSpPr>
            <a:spLocks noGrp="1"/>
          </p:cNvSpPr>
          <p:nvPr>
            <p:ph type="sldNum" sz="quarter" idx="12"/>
          </p:nvPr>
        </p:nvSpPr>
        <p:spPr/>
        <p:txBody>
          <a:bodyPr/>
          <a:lstStyle/>
          <a:p>
            <a:fld id="{730BC634-0C3E-451F-A58C-ECE85C901CB6}" type="slidenum">
              <a:rPr lang="en-US" smtClean="0"/>
              <a:t>‹#›</a:t>
            </a:fld>
            <a:endParaRPr lang="en-US"/>
          </a:p>
        </p:txBody>
      </p:sp>
    </p:spTree>
    <p:extLst>
      <p:ext uri="{BB962C8B-B14F-4D97-AF65-F5344CB8AC3E}">
        <p14:creationId xmlns:p14="http://schemas.microsoft.com/office/powerpoint/2010/main" val="3731966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904A075-A15E-49F7-A249-68B38D3AC14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D1812A1-9867-4868-BF36-65116FF624D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A29B4B-3409-4FDF-AE2C-F64A4768E8FA}"/>
              </a:ext>
            </a:extLst>
          </p:cNvPr>
          <p:cNvSpPr>
            <a:spLocks noGrp="1"/>
          </p:cNvSpPr>
          <p:nvPr>
            <p:ph type="dt" sz="half" idx="10"/>
          </p:nvPr>
        </p:nvSpPr>
        <p:spPr/>
        <p:txBody>
          <a:bodyPr/>
          <a:lstStyle/>
          <a:p>
            <a:fld id="{D8074177-75D7-4666-9EEB-5AFD1FFC962E}" type="datetimeFigureOut">
              <a:rPr lang="en-US" smtClean="0"/>
              <a:t>11/9/2020</a:t>
            </a:fld>
            <a:endParaRPr lang="en-US"/>
          </a:p>
        </p:txBody>
      </p:sp>
      <p:sp>
        <p:nvSpPr>
          <p:cNvPr id="5" name="Footer Placeholder 4">
            <a:extLst>
              <a:ext uri="{FF2B5EF4-FFF2-40B4-BE49-F238E27FC236}">
                <a16:creationId xmlns:a16="http://schemas.microsoft.com/office/drawing/2014/main" id="{A5042B95-6328-4961-AF50-521B5B92F3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FB62D0-445A-4572-896A-9465426D24C8}"/>
              </a:ext>
            </a:extLst>
          </p:cNvPr>
          <p:cNvSpPr>
            <a:spLocks noGrp="1"/>
          </p:cNvSpPr>
          <p:nvPr>
            <p:ph type="sldNum" sz="quarter" idx="12"/>
          </p:nvPr>
        </p:nvSpPr>
        <p:spPr/>
        <p:txBody>
          <a:bodyPr/>
          <a:lstStyle/>
          <a:p>
            <a:fld id="{730BC634-0C3E-451F-A58C-ECE85C901CB6}" type="slidenum">
              <a:rPr lang="en-US" smtClean="0"/>
              <a:t>‹#›</a:t>
            </a:fld>
            <a:endParaRPr lang="en-US"/>
          </a:p>
        </p:txBody>
      </p:sp>
    </p:spTree>
    <p:extLst>
      <p:ext uri="{BB962C8B-B14F-4D97-AF65-F5344CB8AC3E}">
        <p14:creationId xmlns:p14="http://schemas.microsoft.com/office/powerpoint/2010/main" val="252210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33CAD-25AA-4A4B-AE21-7757618DB4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C5E1FC-441B-4EE4-BC2F-4F3959948A1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AC9BCA-B397-4CD4-A49B-F6A8FDFA375D}"/>
              </a:ext>
            </a:extLst>
          </p:cNvPr>
          <p:cNvSpPr>
            <a:spLocks noGrp="1"/>
          </p:cNvSpPr>
          <p:nvPr>
            <p:ph type="dt" sz="half" idx="10"/>
          </p:nvPr>
        </p:nvSpPr>
        <p:spPr/>
        <p:txBody>
          <a:bodyPr/>
          <a:lstStyle/>
          <a:p>
            <a:fld id="{D8074177-75D7-4666-9EEB-5AFD1FFC962E}" type="datetimeFigureOut">
              <a:rPr lang="en-US" smtClean="0"/>
              <a:t>11/9/2020</a:t>
            </a:fld>
            <a:endParaRPr lang="en-US"/>
          </a:p>
        </p:txBody>
      </p:sp>
      <p:sp>
        <p:nvSpPr>
          <p:cNvPr id="5" name="Footer Placeholder 4">
            <a:extLst>
              <a:ext uri="{FF2B5EF4-FFF2-40B4-BE49-F238E27FC236}">
                <a16:creationId xmlns:a16="http://schemas.microsoft.com/office/drawing/2014/main" id="{BEA4DF6A-536B-4BBF-A602-8F7479FA1D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3B6D3F-9ACF-46DB-BBE4-A66BD59E68B4}"/>
              </a:ext>
            </a:extLst>
          </p:cNvPr>
          <p:cNvSpPr>
            <a:spLocks noGrp="1"/>
          </p:cNvSpPr>
          <p:nvPr>
            <p:ph type="sldNum" sz="quarter" idx="12"/>
          </p:nvPr>
        </p:nvSpPr>
        <p:spPr/>
        <p:txBody>
          <a:bodyPr/>
          <a:lstStyle/>
          <a:p>
            <a:fld id="{730BC634-0C3E-451F-A58C-ECE85C901CB6}" type="slidenum">
              <a:rPr lang="en-US" smtClean="0"/>
              <a:t>‹#›</a:t>
            </a:fld>
            <a:endParaRPr lang="en-US"/>
          </a:p>
        </p:txBody>
      </p:sp>
    </p:spTree>
    <p:extLst>
      <p:ext uri="{BB962C8B-B14F-4D97-AF65-F5344CB8AC3E}">
        <p14:creationId xmlns:p14="http://schemas.microsoft.com/office/powerpoint/2010/main" val="461070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B6D39-BFAE-4B38-9622-3316FCE3EE3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0EEFDD6-69EE-4612-8F6C-293478633E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F63277E-69E9-40EB-B161-0EF5FA22A29C}"/>
              </a:ext>
            </a:extLst>
          </p:cNvPr>
          <p:cNvSpPr>
            <a:spLocks noGrp="1"/>
          </p:cNvSpPr>
          <p:nvPr>
            <p:ph type="dt" sz="half" idx="10"/>
          </p:nvPr>
        </p:nvSpPr>
        <p:spPr/>
        <p:txBody>
          <a:bodyPr/>
          <a:lstStyle/>
          <a:p>
            <a:fld id="{D8074177-75D7-4666-9EEB-5AFD1FFC962E}" type="datetimeFigureOut">
              <a:rPr lang="en-US" smtClean="0"/>
              <a:t>11/9/2020</a:t>
            </a:fld>
            <a:endParaRPr lang="en-US"/>
          </a:p>
        </p:txBody>
      </p:sp>
      <p:sp>
        <p:nvSpPr>
          <p:cNvPr id="5" name="Footer Placeholder 4">
            <a:extLst>
              <a:ext uri="{FF2B5EF4-FFF2-40B4-BE49-F238E27FC236}">
                <a16:creationId xmlns:a16="http://schemas.microsoft.com/office/drawing/2014/main" id="{18D17467-7DB5-4BC0-A675-0C3FDCA6BD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C5F708-F034-482A-A31D-EB1AAB6ABC13}"/>
              </a:ext>
            </a:extLst>
          </p:cNvPr>
          <p:cNvSpPr>
            <a:spLocks noGrp="1"/>
          </p:cNvSpPr>
          <p:nvPr>
            <p:ph type="sldNum" sz="quarter" idx="12"/>
          </p:nvPr>
        </p:nvSpPr>
        <p:spPr/>
        <p:txBody>
          <a:bodyPr/>
          <a:lstStyle/>
          <a:p>
            <a:fld id="{730BC634-0C3E-451F-A58C-ECE85C901CB6}" type="slidenum">
              <a:rPr lang="en-US" smtClean="0"/>
              <a:t>‹#›</a:t>
            </a:fld>
            <a:endParaRPr lang="en-US"/>
          </a:p>
        </p:txBody>
      </p:sp>
    </p:spTree>
    <p:extLst>
      <p:ext uri="{BB962C8B-B14F-4D97-AF65-F5344CB8AC3E}">
        <p14:creationId xmlns:p14="http://schemas.microsoft.com/office/powerpoint/2010/main" val="2831035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745AB-61E4-4533-A7D7-0359036B248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E87A145-36FE-4504-8084-147CC28761A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717632-0EB2-4252-9814-4D4DD02A29C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849B996-B88E-42AF-9BAE-A3A9482ED4C4}"/>
              </a:ext>
            </a:extLst>
          </p:cNvPr>
          <p:cNvSpPr>
            <a:spLocks noGrp="1"/>
          </p:cNvSpPr>
          <p:nvPr>
            <p:ph type="dt" sz="half" idx="10"/>
          </p:nvPr>
        </p:nvSpPr>
        <p:spPr/>
        <p:txBody>
          <a:bodyPr/>
          <a:lstStyle/>
          <a:p>
            <a:fld id="{D8074177-75D7-4666-9EEB-5AFD1FFC962E}" type="datetimeFigureOut">
              <a:rPr lang="en-US" smtClean="0"/>
              <a:t>11/9/2020</a:t>
            </a:fld>
            <a:endParaRPr lang="en-US"/>
          </a:p>
        </p:txBody>
      </p:sp>
      <p:sp>
        <p:nvSpPr>
          <p:cNvPr id="6" name="Footer Placeholder 5">
            <a:extLst>
              <a:ext uri="{FF2B5EF4-FFF2-40B4-BE49-F238E27FC236}">
                <a16:creationId xmlns:a16="http://schemas.microsoft.com/office/drawing/2014/main" id="{842A1B6E-D5EF-40EC-B520-D96D7F85FA2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422DBF-3007-42BA-AE74-18D597BC26C0}"/>
              </a:ext>
            </a:extLst>
          </p:cNvPr>
          <p:cNvSpPr>
            <a:spLocks noGrp="1"/>
          </p:cNvSpPr>
          <p:nvPr>
            <p:ph type="sldNum" sz="quarter" idx="12"/>
          </p:nvPr>
        </p:nvSpPr>
        <p:spPr/>
        <p:txBody>
          <a:bodyPr/>
          <a:lstStyle/>
          <a:p>
            <a:fld id="{730BC634-0C3E-451F-A58C-ECE85C901CB6}" type="slidenum">
              <a:rPr lang="en-US" smtClean="0"/>
              <a:t>‹#›</a:t>
            </a:fld>
            <a:endParaRPr lang="en-US"/>
          </a:p>
        </p:txBody>
      </p:sp>
    </p:spTree>
    <p:extLst>
      <p:ext uri="{BB962C8B-B14F-4D97-AF65-F5344CB8AC3E}">
        <p14:creationId xmlns:p14="http://schemas.microsoft.com/office/powerpoint/2010/main" val="1359508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FD042-D298-4924-8304-A24FFB9B24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AC120B-D82E-4A4A-81D2-78EE4853F3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F423DB7-8159-4247-B91E-E3EDAFF0C82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DF6F2D3-D950-45BF-BAD4-01218F1A15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4E9CEB0-872B-4E78-BA1B-B2DC36EA8D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FFA2E3B-9D38-4A84-BFDE-CBD35BFBAA79}"/>
              </a:ext>
            </a:extLst>
          </p:cNvPr>
          <p:cNvSpPr>
            <a:spLocks noGrp="1"/>
          </p:cNvSpPr>
          <p:nvPr>
            <p:ph type="dt" sz="half" idx="10"/>
          </p:nvPr>
        </p:nvSpPr>
        <p:spPr/>
        <p:txBody>
          <a:bodyPr/>
          <a:lstStyle/>
          <a:p>
            <a:fld id="{D8074177-75D7-4666-9EEB-5AFD1FFC962E}" type="datetimeFigureOut">
              <a:rPr lang="en-US" smtClean="0"/>
              <a:t>11/9/2020</a:t>
            </a:fld>
            <a:endParaRPr lang="en-US"/>
          </a:p>
        </p:txBody>
      </p:sp>
      <p:sp>
        <p:nvSpPr>
          <p:cNvPr id="8" name="Footer Placeholder 7">
            <a:extLst>
              <a:ext uri="{FF2B5EF4-FFF2-40B4-BE49-F238E27FC236}">
                <a16:creationId xmlns:a16="http://schemas.microsoft.com/office/drawing/2014/main" id="{2044C6AE-6F9F-4948-9D2C-3FC96E5C71A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7F2E64E-40E5-4200-9141-D2DC578E9B2E}"/>
              </a:ext>
            </a:extLst>
          </p:cNvPr>
          <p:cNvSpPr>
            <a:spLocks noGrp="1"/>
          </p:cNvSpPr>
          <p:nvPr>
            <p:ph type="sldNum" sz="quarter" idx="12"/>
          </p:nvPr>
        </p:nvSpPr>
        <p:spPr/>
        <p:txBody>
          <a:bodyPr/>
          <a:lstStyle/>
          <a:p>
            <a:fld id="{730BC634-0C3E-451F-A58C-ECE85C901CB6}" type="slidenum">
              <a:rPr lang="en-US" smtClean="0"/>
              <a:t>‹#›</a:t>
            </a:fld>
            <a:endParaRPr lang="en-US"/>
          </a:p>
        </p:txBody>
      </p:sp>
    </p:spTree>
    <p:extLst>
      <p:ext uri="{BB962C8B-B14F-4D97-AF65-F5344CB8AC3E}">
        <p14:creationId xmlns:p14="http://schemas.microsoft.com/office/powerpoint/2010/main" val="1833629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89402-0882-409E-9237-3ADFF511D61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7F0E95C-964A-4DDF-A9C1-33BF33EA6567}"/>
              </a:ext>
            </a:extLst>
          </p:cNvPr>
          <p:cNvSpPr>
            <a:spLocks noGrp="1"/>
          </p:cNvSpPr>
          <p:nvPr>
            <p:ph type="dt" sz="half" idx="10"/>
          </p:nvPr>
        </p:nvSpPr>
        <p:spPr/>
        <p:txBody>
          <a:bodyPr/>
          <a:lstStyle/>
          <a:p>
            <a:fld id="{D8074177-75D7-4666-9EEB-5AFD1FFC962E}" type="datetimeFigureOut">
              <a:rPr lang="en-US" smtClean="0"/>
              <a:t>11/9/2020</a:t>
            </a:fld>
            <a:endParaRPr lang="en-US"/>
          </a:p>
        </p:txBody>
      </p:sp>
      <p:sp>
        <p:nvSpPr>
          <p:cNvPr id="4" name="Footer Placeholder 3">
            <a:extLst>
              <a:ext uri="{FF2B5EF4-FFF2-40B4-BE49-F238E27FC236}">
                <a16:creationId xmlns:a16="http://schemas.microsoft.com/office/drawing/2014/main" id="{0C1796F9-826D-4267-985D-5EDAF489134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F95FB83-EC20-4E8B-9913-27B813CE7B0B}"/>
              </a:ext>
            </a:extLst>
          </p:cNvPr>
          <p:cNvSpPr>
            <a:spLocks noGrp="1"/>
          </p:cNvSpPr>
          <p:nvPr>
            <p:ph type="sldNum" sz="quarter" idx="12"/>
          </p:nvPr>
        </p:nvSpPr>
        <p:spPr/>
        <p:txBody>
          <a:bodyPr/>
          <a:lstStyle/>
          <a:p>
            <a:fld id="{730BC634-0C3E-451F-A58C-ECE85C901CB6}" type="slidenum">
              <a:rPr lang="en-US" smtClean="0"/>
              <a:t>‹#›</a:t>
            </a:fld>
            <a:endParaRPr lang="en-US"/>
          </a:p>
        </p:txBody>
      </p:sp>
    </p:spTree>
    <p:extLst>
      <p:ext uri="{BB962C8B-B14F-4D97-AF65-F5344CB8AC3E}">
        <p14:creationId xmlns:p14="http://schemas.microsoft.com/office/powerpoint/2010/main" val="2088552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7DCC0B3-08ED-440A-9945-695FAD1E5C6F}"/>
              </a:ext>
            </a:extLst>
          </p:cNvPr>
          <p:cNvSpPr>
            <a:spLocks noGrp="1"/>
          </p:cNvSpPr>
          <p:nvPr>
            <p:ph type="dt" sz="half" idx="10"/>
          </p:nvPr>
        </p:nvSpPr>
        <p:spPr/>
        <p:txBody>
          <a:bodyPr/>
          <a:lstStyle/>
          <a:p>
            <a:fld id="{D8074177-75D7-4666-9EEB-5AFD1FFC962E}" type="datetimeFigureOut">
              <a:rPr lang="en-US" smtClean="0"/>
              <a:t>11/9/2020</a:t>
            </a:fld>
            <a:endParaRPr lang="en-US"/>
          </a:p>
        </p:txBody>
      </p:sp>
      <p:sp>
        <p:nvSpPr>
          <p:cNvPr id="3" name="Footer Placeholder 2">
            <a:extLst>
              <a:ext uri="{FF2B5EF4-FFF2-40B4-BE49-F238E27FC236}">
                <a16:creationId xmlns:a16="http://schemas.microsoft.com/office/drawing/2014/main" id="{2FF42EFC-E472-4D6E-B188-934621633A1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38381E6-8327-4A06-B199-ACDC717144B7}"/>
              </a:ext>
            </a:extLst>
          </p:cNvPr>
          <p:cNvSpPr>
            <a:spLocks noGrp="1"/>
          </p:cNvSpPr>
          <p:nvPr>
            <p:ph type="sldNum" sz="quarter" idx="12"/>
          </p:nvPr>
        </p:nvSpPr>
        <p:spPr/>
        <p:txBody>
          <a:bodyPr/>
          <a:lstStyle/>
          <a:p>
            <a:fld id="{730BC634-0C3E-451F-A58C-ECE85C901CB6}" type="slidenum">
              <a:rPr lang="en-US" smtClean="0"/>
              <a:t>‹#›</a:t>
            </a:fld>
            <a:endParaRPr lang="en-US"/>
          </a:p>
        </p:txBody>
      </p:sp>
    </p:spTree>
    <p:extLst>
      <p:ext uri="{BB962C8B-B14F-4D97-AF65-F5344CB8AC3E}">
        <p14:creationId xmlns:p14="http://schemas.microsoft.com/office/powerpoint/2010/main" val="1117946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E0E09-5515-4B46-88A1-A5DBDCB3E5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185536A-D060-4D2F-8E19-29B84A9DD3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38335B4-A00B-4374-B162-F210D5C9D3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1914D0-7AA8-49A2-811A-24B869B24037}"/>
              </a:ext>
            </a:extLst>
          </p:cNvPr>
          <p:cNvSpPr>
            <a:spLocks noGrp="1"/>
          </p:cNvSpPr>
          <p:nvPr>
            <p:ph type="dt" sz="half" idx="10"/>
          </p:nvPr>
        </p:nvSpPr>
        <p:spPr/>
        <p:txBody>
          <a:bodyPr/>
          <a:lstStyle/>
          <a:p>
            <a:fld id="{D8074177-75D7-4666-9EEB-5AFD1FFC962E}" type="datetimeFigureOut">
              <a:rPr lang="en-US" smtClean="0"/>
              <a:t>11/9/2020</a:t>
            </a:fld>
            <a:endParaRPr lang="en-US"/>
          </a:p>
        </p:txBody>
      </p:sp>
      <p:sp>
        <p:nvSpPr>
          <p:cNvPr id="6" name="Footer Placeholder 5">
            <a:extLst>
              <a:ext uri="{FF2B5EF4-FFF2-40B4-BE49-F238E27FC236}">
                <a16:creationId xmlns:a16="http://schemas.microsoft.com/office/drawing/2014/main" id="{59111B64-8D8B-46D1-B508-E6DC1AAA87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A6D820-8C77-4699-937A-D3ABDA70021A}"/>
              </a:ext>
            </a:extLst>
          </p:cNvPr>
          <p:cNvSpPr>
            <a:spLocks noGrp="1"/>
          </p:cNvSpPr>
          <p:nvPr>
            <p:ph type="sldNum" sz="quarter" idx="12"/>
          </p:nvPr>
        </p:nvSpPr>
        <p:spPr/>
        <p:txBody>
          <a:bodyPr/>
          <a:lstStyle/>
          <a:p>
            <a:fld id="{730BC634-0C3E-451F-A58C-ECE85C901CB6}" type="slidenum">
              <a:rPr lang="en-US" smtClean="0"/>
              <a:t>‹#›</a:t>
            </a:fld>
            <a:endParaRPr lang="en-US"/>
          </a:p>
        </p:txBody>
      </p:sp>
    </p:spTree>
    <p:extLst>
      <p:ext uri="{BB962C8B-B14F-4D97-AF65-F5344CB8AC3E}">
        <p14:creationId xmlns:p14="http://schemas.microsoft.com/office/powerpoint/2010/main" val="3374989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D0F5D-5E40-4DF5-91FA-D9AA7C2572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611CDE3-2572-4677-A96F-C98773B18B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EE4312E-C092-4916-AD43-44B3DD5C04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F9A686-8FF2-43E6-B0D2-61B99A6DB86F}"/>
              </a:ext>
            </a:extLst>
          </p:cNvPr>
          <p:cNvSpPr>
            <a:spLocks noGrp="1"/>
          </p:cNvSpPr>
          <p:nvPr>
            <p:ph type="dt" sz="half" idx="10"/>
          </p:nvPr>
        </p:nvSpPr>
        <p:spPr/>
        <p:txBody>
          <a:bodyPr/>
          <a:lstStyle/>
          <a:p>
            <a:fld id="{D8074177-75D7-4666-9EEB-5AFD1FFC962E}" type="datetimeFigureOut">
              <a:rPr lang="en-US" smtClean="0"/>
              <a:t>11/9/2020</a:t>
            </a:fld>
            <a:endParaRPr lang="en-US"/>
          </a:p>
        </p:txBody>
      </p:sp>
      <p:sp>
        <p:nvSpPr>
          <p:cNvPr id="6" name="Footer Placeholder 5">
            <a:extLst>
              <a:ext uri="{FF2B5EF4-FFF2-40B4-BE49-F238E27FC236}">
                <a16:creationId xmlns:a16="http://schemas.microsoft.com/office/drawing/2014/main" id="{374D7709-C5FF-42AC-9EA0-5C2840E45B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2D95AB-1291-4177-BE2D-DF2E03B23F31}"/>
              </a:ext>
            </a:extLst>
          </p:cNvPr>
          <p:cNvSpPr>
            <a:spLocks noGrp="1"/>
          </p:cNvSpPr>
          <p:nvPr>
            <p:ph type="sldNum" sz="quarter" idx="12"/>
          </p:nvPr>
        </p:nvSpPr>
        <p:spPr/>
        <p:txBody>
          <a:bodyPr/>
          <a:lstStyle/>
          <a:p>
            <a:fld id="{730BC634-0C3E-451F-A58C-ECE85C901CB6}" type="slidenum">
              <a:rPr lang="en-US" smtClean="0"/>
              <a:t>‹#›</a:t>
            </a:fld>
            <a:endParaRPr lang="en-US"/>
          </a:p>
        </p:txBody>
      </p:sp>
    </p:spTree>
    <p:extLst>
      <p:ext uri="{BB962C8B-B14F-4D97-AF65-F5344CB8AC3E}">
        <p14:creationId xmlns:p14="http://schemas.microsoft.com/office/powerpoint/2010/main" val="3302436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3CB8298-0E77-4568-AD09-F870339D06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D0F3BCA-1571-4FF9-A428-CCF4C6D4D4C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725445-EE1D-41A1-9556-962DBB994E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074177-75D7-4666-9EEB-5AFD1FFC962E}" type="datetimeFigureOut">
              <a:rPr lang="en-US" smtClean="0"/>
              <a:t>11/9/2020</a:t>
            </a:fld>
            <a:endParaRPr lang="en-US"/>
          </a:p>
        </p:txBody>
      </p:sp>
      <p:sp>
        <p:nvSpPr>
          <p:cNvPr id="5" name="Footer Placeholder 4">
            <a:extLst>
              <a:ext uri="{FF2B5EF4-FFF2-40B4-BE49-F238E27FC236}">
                <a16:creationId xmlns:a16="http://schemas.microsoft.com/office/drawing/2014/main" id="{CBE7AB3C-83C5-4A63-A710-F20F9A7F4E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FD7547E-C997-4EEC-810B-6DFE7490CB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0BC634-0C3E-451F-A58C-ECE85C901CB6}" type="slidenum">
              <a:rPr lang="en-US" smtClean="0"/>
              <a:t>‹#›</a:t>
            </a:fld>
            <a:endParaRPr lang="en-US"/>
          </a:p>
        </p:txBody>
      </p:sp>
    </p:spTree>
    <p:extLst>
      <p:ext uri="{BB962C8B-B14F-4D97-AF65-F5344CB8AC3E}">
        <p14:creationId xmlns:p14="http://schemas.microsoft.com/office/powerpoint/2010/main" val="4417274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C6BA2-D1F3-49A7-8CF8-CE84DB602E16}"/>
              </a:ext>
            </a:extLst>
          </p:cNvPr>
          <p:cNvSpPr>
            <a:spLocks noGrp="1"/>
          </p:cNvSpPr>
          <p:nvPr>
            <p:ph type="ctrTitle"/>
          </p:nvPr>
        </p:nvSpPr>
        <p:spPr>
          <a:xfrm>
            <a:off x="1524000" y="1122363"/>
            <a:ext cx="9144000" cy="905220"/>
          </a:xfrm>
        </p:spPr>
        <p:txBody>
          <a:bodyPr>
            <a:normAutofit fontScale="90000"/>
          </a:bodyPr>
          <a:lstStyle/>
          <a:p>
            <a:r>
              <a:rPr lang="en-US" dirty="0">
                <a:latin typeface="Times New Roman" panose="02020603050405020304" pitchFamily="18" charset="0"/>
                <a:cs typeface="Times New Roman" panose="02020603050405020304" pitchFamily="18" charset="0"/>
              </a:rPr>
              <a:t>Aggression and Sports</a:t>
            </a:r>
          </a:p>
        </p:txBody>
      </p:sp>
      <p:sp>
        <p:nvSpPr>
          <p:cNvPr id="3" name="Subtitle 2">
            <a:extLst>
              <a:ext uri="{FF2B5EF4-FFF2-40B4-BE49-F238E27FC236}">
                <a16:creationId xmlns:a16="http://schemas.microsoft.com/office/drawing/2014/main" id="{D7F464F0-2494-4F49-80C9-63CF9B7336AA}"/>
              </a:ext>
            </a:extLst>
          </p:cNvPr>
          <p:cNvSpPr>
            <a:spLocks noGrp="1"/>
          </p:cNvSpPr>
          <p:nvPr>
            <p:ph type="subTitle" idx="1"/>
          </p:nvPr>
        </p:nvSpPr>
        <p:spPr>
          <a:xfrm>
            <a:off x="1524000" y="2173357"/>
            <a:ext cx="9144000" cy="4134678"/>
          </a:xfrm>
        </p:spPr>
        <p:txBody>
          <a:bodyPr>
            <a:normAutofit lnSpcReduction="10000"/>
          </a:bodyPr>
          <a:lstStyle/>
          <a:p>
            <a:pPr algn="just"/>
            <a:r>
              <a:rPr lang="en-US" dirty="0">
                <a:latin typeface="Times New Roman" panose="02020603050405020304" pitchFamily="18" charset="0"/>
                <a:cs typeface="Times New Roman" panose="02020603050405020304" pitchFamily="18" charset="0"/>
              </a:rPr>
              <a:t>Aggression: A behavior that is intended to harm another individual. It can be verbal abuse, psychological harm or physical violence.</a:t>
            </a:r>
          </a:p>
          <a:p>
            <a:pPr algn="just"/>
            <a:r>
              <a:rPr lang="en-US" dirty="0">
                <a:latin typeface="Times New Roman" panose="02020603050405020304" pitchFamily="18" charset="0"/>
                <a:cs typeface="Times New Roman" panose="02020603050405020304" pitchFamily="18" charset="0"/>
              </a:rPr>
              <a:t>Basically, aggression is neither an attitude, nor an emotion. It is a behavior.</a:t>
            </a:r>
          </a:p>
          <a:p>
            <a:pPr algn="just"/>
            <a:r>
              <a:rPr lang="en-US" dirty="0">
                <a:latin typeface="Times New Roman" panose="02020603050405020304" pitchFamily="18" charset="0"/>
                <a:cs typeface="Times New Roman" panose="02020603050405020304" pitchFamily="18" charset="0"/>
              </a:rPr>
              <a:t>Types of Aggression:</a:t>
            </a:r>
          </a:p>
          <a:p>
            <a:pPr marL="342900" indent="-342900" algn="jus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Hostile Aggression: The primary intention of behavior is to harm others.</a:t>
            </a:r>
          </a:p>
          <a:p>
            <a:pPr marL="342900" indent="-342900" algn="jus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Instrumental Aggression: The behavior is clearly likely to cause harm, but primary intention is to achieve the aim such as to score a point.</a:t>
            </a:r>
          </a:p>
          <a:p>
            <a:pPr marL="342900" indent="-342900" algn="jus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Assertiveness: A behavior that might appear aggressive, but which does not result in harming others (</a:t>
            </a:r>
            <a:r>
              <a:rPr lang="en-US" dirty="0" err="1">
                <a:latin typeface="Times New Roman" panose="02020603050405020304" pitchFamily="18" charset="0"/>
                <a:cs typeface="Times New Roman" panose="02020603050405020304" pitchFamily="18" charset="0"/>
              </a:rPr>
              <a:t>Husman</a:t>
            </a:r>
            <a:r>
              <a:rPr lang="en-US" dirty="0">
                <a:latin typeface="Times New Roman" panose="02020603050405020304" pitchFamily="18" charset="0"/>
                <a:cs typeface="Times New Roman" panose="02020603050405020304" pitchFamily="18" charset="0"/>
              </a:rPr>
              <a:t> and Silva, 1984).</a:t>
            </a:r>
          </a:p>
        </p:txBody>
      </p:sp>
    </p:spTree>
    <p:extLst>
      <p:ext uri="{BB962C8B-B14F-4D97-AF65-F5344CB8AC3E}">
        <p14:creationId xmlns:p14="http://schemas.microsoft.com/office/powerpoint/2010/main" val="946723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242ACCB-08E0-4BBF-8068-334327FCC645}"/>
              </a:ext>
            </a:extLst>
          </p:cNvPr>
          <p:cNvSpPr>
            <a:spLocks noGrp="1"/>
          </p:cNvSpPr>
          <p:nvPr>
            <p:ph idx="1"/>
          </p:nvPr>
        </p:nvSpPr>
        <p:spPr>
          <a:xfrm>
            <a:off x="838200" y="318052"/>
            <a:ext cx="10515600" cy="5858911"/>
          </a:xfrm>
        </p:spPr>
        <p:txBody>
          <a:bodyPr/>
          <a:lstStyle/>
          <a:p>
            <a:pPr marL="0" indent="0">
              <a:buNone/>
            </a:pPr>
            <a:r>
              <a:rPr lang="en-US" dirty="0">
                <a:latin typeface="Times New Roman" panose="02020603050405020304" pitchFamily="18" charset="0"/>
                <a:cs typeface="Times New Roman" panose="02020603050405020304" pitchFamily="18" charset="0"/>
              </a:rPr>
              <a:t>Sanctioned and Unsanctioned aggression:</a:t>
            </a:r>
          </a:p>
          <a:p>
            <a:pPr marL="0" indent="0">
              <a:buNone/>
            </a:pPr>
            <a:r>
              <a:rPr lang="en-US" dirty="0">
                <a:latin typeface="Times New Roman" panose="02020603050405020304" pitchFamily="18" charset="0"/>
                <a:cs typeface="Times New Roman" panose="02020603050405020304" pitchFamily="18" charset="0"/>
              </a:rPr>
              <a:t>In 1993, </a:t>
            </a:r>
            <a:r>
              <a:rPr lang="en-US" dirty="0" err="1">
                <a:latin typeface="Times New Roman" panose="02020603050405020304" pitchFamily="18" charset="0"/>
                <a:cs typeface="Times New Roman" panose="02020603050405020304" pitchFamily="18" charset="0"/>
              </a:rPr>
              <a:t>Apter</a:t>
            </a:r>
            <a:r>
              <a:rPr lang="en-US" dirty="0">
                <a:latin typeface="Times New Roman" panose="02020603050405020304" pitchFamily="18" charset="0"/>
                <a:cs typeface="Times New Roman" panose="02020603050405020304" pitchFamily="18" charset="0"/>
              </a:rPr>
              <a:t> has pointed out that there is often a set of unofficial rules as well as official rules, governing what aggression behaviors are acceptable.</a:t>
            </a:r>
          </a:p>
          <a:p>
            <a:r>
              <a:rPr lang="en-US" dirty="0">
                <a:latin typeface="Times New Roman" panose="02020603050405020304" pitchFamily="18" charset="0"/>
                <a:cs typeface="Times New Roman" panose="02020603050405020304" pitchFamily="18" charset="0"/>
              </a:rPr>
              <a:t>Sanctioned Aggression: The aggressive behaviors which are acceptable are known as sanctioned aggressive behaviors. For example, using the shoulder to force a player off the ball in soccer.</a:t>
            </a:r>
          </a:p>
          <a:p>
            <a:r>
              <a:rPr lang="en-US" dirty="0">
                <a:latin typeface="Times New Roman" panose="02020603050405020304" pitchFamily="18" charset="0"/>
                <a:cs typeface="Times New Roman" panose="02020603050405020304" pitchFamily="18" charset="0"/>
              </a:rPr>
              <a:t>Unsanctioned Aggression: The aggressive behaviors which are not acceptable because of harming other player intentionally are known as unsanctioned aggression. For example: Kicking or punching other player.</a:t>
            </a:r>
          </a:p>
        </p:txBody>
      </p:sp>
    </p:spTree>
    <p:extLst>
      <p:ext uri="{BB962C8B-B14F-4D97-AF65-F5344CB8AC3E}">
        <p14:creationId xmlns:p14="http://schemas.microsoft.com/office/powerpoint/2010/main" val="1199619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BD88F8-F3CB-4C32-A581-43A0AEC42E87}"/>
              </a:ext>
            </a:extLst>
          </p:cNvPr>
          <p:cNvSpPr>
            <a:spLocks noGrp="1"/>
          </p:cNvSpPr>
          <p:nvPr>
            <p:ph idx="1"/>
          </p:nvPr>
        </p:nvSpPr>
        <p:spPr>
          <a:xfrm>
            <a:off x="838200" y="368300"/>
            <a:ext cx="10515600" cy="5808663"/>
          </a:xfrm>
        </p:spPr>
        <p:txBody>
          <a:bodyPr/>
          <a:lstStyle/>
          <a:p>
            <a:pPr marL="0" indent="0">
              <a:buNone/>
            </a:pPr>
            <a:r>
              <a:rPr lang="en-US" dirty="0">
                <a:solidFill>
                  <a:srgbClr val="C00000"/>
                </a:solidFill>
                <a:latin typeface="Times New Roman" panose="02020603050405020304" pitchFamily="18" charset="0"/>
                <a:cs typeface="Times New Roman" panose="02020603050405020304" pitchFamily="18" charset="0"/>
              </a:rPr>
              <a:t>Link between aggression and performance:</a:t>
            </a:r>
          </a:p>
          <a:p>
            <a:pPr marL="0" indent="0">
              <a:buNone/>
            </a:pPr>
            <a:r>
              <a:rPr lang="en-US" dirty="0">
                <a:latin typeface="Times New Roman" panose="02020603050405020304" pitchFamily="18" charset="0"/>
                <a:cs typeface="Times New Roman" panose="02020603050405020304" pitchFamily="18" charset="0"/>
              </a:rPr>
              <a:t>It is widely believe that use of aggression increase the performance in sports. Young (1993) has noticed that increase in unsanctioned aggression leads to professionalization.</a:t>
            </a:r>
          </a:p>
          <a:p>
            <a:pPr marL="0" indent="0">
              <a:buNone/>
            </a:pPr>
            <a:r>
              <a:rPr lang="en-US" dirty="0">
                <a:latin typeface="Times New Roman" panose="02020603050405020304" pitchFamily="18" charset="0"/>
                <a:cs typeface="Times New Roman" panose="02020603050405020304" pitchFamily="18" charset="0"/>
              </a:rPr>
              <a:t>A new and an aggressive technique that enhance performance is “Bodyline” controversy: A cricket technique in which the ball is bowled to leg stump such that it bounces towards the body of the batsman. On the leg side, fielder close in to make a close cordon. This mean that the batsman is faced with the choice of getting out of the way of the ball or hitting it awkwardly to the leg side with a high probability of being caught out. This technique is known as “Fast leg theory”.</a:t>
            </a:r>
          </a:p>
        </p:txBody>
      </p:sp>
    </p:spTree>
    <p:extLst>
      <p:ext uri="{BB962C8B-B14F-4D97-AF65-F5344CB8AC3E}">
        <p14:creationId xmlns:p14="http://schemas.microsoft.com/office/powerpoint/2010/main" val="3999059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C0BE9B-317A-4E24-A572-1D548140F899}"/>
              </a:ext>
            </a:extLst>
          </p:cNvPr>
          <p:cNvSpPr>
            <a:spLocks noGrp="1"/>
          </p:cNvSpPr>
          <p:nvPr>
            <p:ph idx="1"/>
          </p:nvPr>
        </p:nvSpPr>
        <p:spPr>
          <a:xfrm>
            <a:off x="838200" y="368300"/>
            <a:ext cx="10515600" cy="5808663"/>
          </a:xfrm>
        </p:spPr>
        <p:txBody>
          <a:bodyPr/>
          <a:lstStyle/>
          <a:p>
            <a:pPr marL="0" indent="0">
              <a:buNone/>
            </a:pPr>
            <a:r>
              <a:rPr lang="en-US" dirty="0">
                <a:latin typeface="Times New Roman" panose="02020603050405020304" pitchFamily="18" charset="0"/>
                <a:cs typeface="Times New Roman" panose="02020603050405020304" pitchFamily="18" charset="0"/>
              </a:rPr>
              <a:t>Theories of Aggression:</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Instinct Theory: An innate tendency to behave aggressively. Sigmund Freud (1919) proposed that a behavior is influenced by our genetic make-up and is therefore present at birth, as opposed to learned.</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Social Learning Theory: A learning can be take place by imitating and observing others. Bandura (1973) proposed that human aggression, like other social behaviors, is learnt by imitation and reinforcement.</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Frustration-Aggression Hypothesis: First suggested by Dollard et al in 1939 that aggressive behavior is elicited by frustration. Secondly, In 1989 Berkowitz suggested more sophisticated version. According to which frustration leads to anger rather than directly to aggression.</a:t>
            </a:r>
          </a:p>
        </p:txBody>
      </p:sp>
    </p:spTree>
    <p:extLst>
      <p:ext uri="{BB962C8B-B14F-4D97-AF65-F5344CB8AC3E}">
        <p14:creationId xmlns:p14="http://schemas.microsoft.com/office/powerpoint/2010/main" val="1426525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AE8843A-44E0-42D9-AE65-730BD4CC962E}"/>
              </a:ext>
            </a:extLst>
          </p:cNvPr>
          <p:cNvSpPr>
            <a:spLocks noGrp="1"/>
          </p:cNvSpPr>
          <p:nvPr>
            <p:ph type="title"/>
          </p:nvPr>
        </p:nvSpPr>
        <p:spPr/>
        <p:txBody>
          <a:bodyPr/>
          <a:lstStyle/>
          <a:p>
            <a:pPr marL="514350" marR="0" lvl="0" indent="-514350" defTabSz="914400" rtl="0" eaLnBrk="1" fontAlgn="auto" latinLnBrk="0" hangingPunct="1">
              <a:lnSpc>
                <a:spcPct val="90000"/>
              </a:lnSpc>
              <a:spcBef>
                <a:spcPts val="1000"/>
              </a:spcBef>
              <a:spcAft>
                <a:spcPts val="0"/>
              </a:spcAft>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Individual differences in sporting aggression:</a:t>
            </a:r>
            <a:b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A336D162-1EFC-4567-9F13-1E8BF188D3BC}"/>
              </a:ext>
            </a:extLst>
          </p:cNvPr>
          <p:cNvSpPr>
            <a:spLocks noGrp="1"/>
          </p:cNvSpPr>
          <p:nvPr>
            <p:ph idx="1"/>
          </p:nvPr>
        </p:nvSpPr>
        <p:spPr>
          <a:xfrm>
            <a:off x="838200" y="1079500"/>
            <a:ext cx="10515600" cy="5097463"/>
          </a:xfrm>
        </p:spPr>
        <p:txBody>
          <a:bodyPr>
            <a:normAutofit fontScale="92500" lnSpcReduction="10000"/>
          </a:bodyPr>
          <a:lstStyle/>
          <a:p>
            <a:pPr marL="514350" indent="-514350">
              <a:buFont typeface="+mj-lt"/>
              <a:buAutoNum type="arabicPeriod"/>
            </a:pPr>
            <a:r>
              <a:rPr lang="en-US" dirty="0">
                <a:latin typeface="Times New Roman" panose="02020603050405020304" pitchFamily="18" charset="0"/>
                <a:cs typeface="Times New Roman" panose="02020603050405020304" pitchFamily="18" charset="0"/>
              </a:rPr>
              <a:t>Gender: Gender also defines the role of aggression in an individual. Males are more physically aggressive than females.</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Identification with team: The athletes who have a particularly strong identification with their team are more willing to behave aggressively toward opposite team members.</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Motivational Style: The motives of an athlete also play an important role in the aggressiveness. There are two types of motives, an athlete have are as follow;</a:t>
            </a:r>
          </a:p>
          <a:p>
            <a:r>
              <a:rPr lang="en-US" dirty="0">
                <a:latin typeface="Times New Roman" panose="02020603050405020304" pitchFamily="18" charset="0"/>
                <a:cs typeface="Times New Roman" panose="02020603050405020304" pitchFamily="18" charset="0"/>
              </a:rPr>
              <a:t>Ego-Oriented: Athletes who judge their performance according to their success.</a:t>
            </a:r>
          </a:p>
          <a:p>
            <a:r>
              <a:rPr lang="en-US" dirty="0">
                <a:latin typeface="Times New Roman" panose="02020603050405020304" pitchFamily="18" charset="0"/>
                <a:cs typeface="Times New Roman" panose="02020603050405020304" pitchFamily="18" charset="0"/>
              </a:rPr>
              <a:t>Task-Oriented: Athletes who judge their success according to their efforts and deal well with adversity.</a:t>
            </a:r>
          </a:p>
          <a:p>
            <a:pPr marL="0" indent="0">
              <a:buNone/>
            </a:pPr>
            <a:r>
              <a:rPr lang="en-US" dirty="0">
                <a:latin typeface="Times New Roman" panose="02020603050405020304" pitchFamily="18" charset="0"/>
                <a:cs typeface="Times New Roman" panose="02020603050405020304" pitchFamily="18" charset="0"/>
              </a:rPr>
              <a:t>An ego-oriented is associated with aggression.</a:t>
            </a:r>
          </a:p>
        </p:txBody>
      </p:sp>
    </p:spTree>
    <p:extLst>
      <p:ext uri="{BB962C8B-B14F-4D97-AF65-F5344CB8AC3E}">
        <p14:creationId xmlns:p14="http://schemas.microsoft.com/office/powerpoint/2010/main" val="3025561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3969BA3-4446-42DB-996C-5D4C9B82A803}"/>
              </a:ext>
            </a:extLst>
          </p:cNvPr>
          <p:cNvSpPr>
            <a:spLocks noGrp="1"/>
          </p:cNvSpPr>
          <p:nvPr>
            <p:ph type="title"/>
          </p:nvPr>
        </p:nvSpPr>
        <p:spPr>
          <a:xfrm>
            <a:off x="838200" y="365125"/>
            <a:ext cx="10515600" cy="549275"/>
          </a:xfrm>
        </p:spPr>
        <p:txBody>
          <a:bodyPr>
            <a:normAutofit/>
          </a:bodyPr>
          <a:lstStyle/>
          <a:p>
            <a:r>
              <a:rPr lang="en-US" sz="2800" dirty="0">
                <a:latin typeface="Times New Roman" panose="02020603050405020304" pitchFamily="18" charset="0"/>
                <a:cs typeface="Times New Roman" panose="02020603050405020304" pitchFamily="18" charset="0"/>
              </a:rPr>
              <a:t>Situational Factors Effecting Aggression</a:t>
            </a:r>
          </a:p>
        </p:txBody>
      </p:sp>
      <p:sp>
        <p:nvSpPr>
          <p:cNvPr id="3" name="Content Placeholder 2">
            <a:extLst>
              <a:ext uri="{FF2B5EF4-FFF2-40B4-BE49-F238E27FC236}">
                <a16:creationId xmlns:a16="http://schemas.microsoft.com/office/drawing/2014/main" id="{16605C33-4024-4E12-92B0-679303BCB649}"/>
              </a:ext>
            </a:extLst>
          </p:cNvPr>
          <p:cNvSpPr>
            <a:spLocks noGrp="1"/>
          </p:cNvSpPr>
          <p:nvPr>
            <p:ph idx="1"/>
          </p:nvPr>
        </p:nvSpPr>
        <p:spPr>
          <a:xfrm>
            <a:off x="838200" y="825500"/>
            <a:ext cx="10515600" cy="5351463"/>
          </a:xfrm>
        </p:spPr>
        <p:txBody>
          <a:bodyPr/>
          <a:lstStyle/>
          <a:p>
            <a:r>
              <a:rPr lang="en-US" dirty="0">
                <a:latin typeface="Times New Roman" panose="02020603050405020304" pitchFamily="18" charset="0"/>
                <a:cs typeface="Times New Roman" panose="02020603050405020304" pitchFamily="18" charset="0"/>
              </a:rPr>
              <a:t>Physical Environment: It includes temperature, noise and crowding. These all affects aggression. The higher the temperature, the higher the level of aggression. In non-sporting contexts, evidence suggests that crowding and noise also associated with increased aggression.</a:t>
            </a:r>
          </a:p>
          <a:p>
            <a:r>
              <a:rPr lang="en-US" dirty="0">
                <a:latin typeface="Times New Roman" panose="02020603050405020304" pitchFamily="18" charset="0"/>
                <a:cs typeface="Times New Roman" panose="02020603050405020304" pitchFamily="18" charset="0"/>
              </a:rPr>
              <a:t>Game Circumstances: The circumstances in which a match is played appear to affect the likelihood of aggression.</a:t>
            </a:r>
          </a:p>
          <a:p>
            <a:r>
              <a:rPr lang="en-US" dirty="0">
                <a:latin typeface="Times New Roman" panose="02020603050405020304" pitchFamily="18" charset="0"/>
                <a:cs typeface="Times New Roman" panose="02020603050405020304" pitchFamily="18" charset="0"/>
              </a:rPr>
              <a:t>Effects On Spectators: Watching aggressive sports (wrestling) may increase the hostility of the spectators than watching non-aggressive sports (swimming).</a:t>
            </a:r>
          </a:p>
        </p:txBody>
      </p:sp>
    </p:spTree>
    <p:extLst>
      <p:ext uri="{BB962C8B-B14F-4D97-AF65-F5344CB8AC3E}">
        <p14:creationId xmlns:p14="http://schemas.microsoft.com/office/powerpoint/2010/main" val="367551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B543D1-4D8E-4F26-B648-1B541CA463CF}"/>
              </a:ext>
            </a:extLst>
          </p:cNvPr>
          <p:cNvSpPr>
            <a:spLocks noGrp="1"/>
          </p:cNvSpPr>
          <p:nvPr>
            <p:ph idx="1"/>
          </p:nvPr>
        </p:nvSpPr>
        <p:spPr>
          <a:xfrm>
            <a:off x="838200" y="331304"/>
            <a:ext cx="10515600" cy="5845659"/>
          </a:xfrm>
        </p:spPr>
        <p:txBody>
          <a:bodyPr>
            <a:normAutofit fontScale="92500"/>
          </a:bodyPr>
          <a:lstStyle/>
          <a:p>
            <a:pPr marL="0" indent="0">
              <a:buNone/>
            </a:pPr>
            <a:r>
              <a:rPr lang="en-US" sz="3200" dirty="0" smtClean="0">
                <a:latin typeface="Times New Roman" panose="02020603050405020304" pitchFamily="18" charset="0"/>
                <a:cs typeface="Times New Roman" panose="02020603050405020304" pitchFamily="18" charset="0"/>
              </a:rPr>
              <a:t>Reduction Of Aggression;</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There are several techniques that can be used to reduce aggression in athletes.</a:t>
            </a:r>
          </a:p>
          <a:p>
            <a:r>
              <a:rPr lang="en-US" dirty="0" smtClean="0">
                <a:latin typeface="Times New Roman" panose="02020603050405020304" pitchFamily="18" charset="0"/>
                <a:cs typeface="Times New Roman" panose="02020603050405020304" pitchFamily="18" charset="0"/>
              </a:rPr>
              <a:t>Punishment: The aggressive athlete can learn through punishment that the consequences of  aggression are negative. Punishment can also serve as a deterrent. An example of severe punishment is football’s red card. </a:t>
            </a:r>
          </a:p>
          <a:p>
            <a:r>
              <a:rPr lang="en-US" dirty="0" smtClean="0">
                <a:latin typeface="Times New Roman" panose="02020603050405020304" pitchFamily="18" charset="0"/>
                <a:cs typeface="Times New Roman" panose="02020603050405020304" pitchFamily="18" charset="0"/>
              </a:rPr>
              <a:t>Catharsis</a:t>
            </a:r>
            <a:r>
              <a:rPr lang="en-US" dirty="0">
                <a:latin typeface="Times New Roman" panose="02020603050405020304" pitchFamily="18" charset="0"/>
                <a:cs typeface="Times New Roman" panose="02020603050405020304" pitchFamily="18" charset="0"/>
              </a:rPr>
              <a:t>: The vigorous exercise can reduce aggression because it reduces both tension and feelings of anger. Although, it has two limitations:</a:t>
            </a:r>
          </a:p>
          <a:p>
            <a:pPr marL="514350" indent="-514350">
              <a:buFont typeface="+mj-lt"/>
              <a:buAutoNum type="arabicPeriod"/>
            </a:pPr>
            <a:r>
              <a:rPr lang="en-US" sz="2600" dirty="0" smtClean="0">
                <a:latin typeface="Times New Roman" panose="02020603050405020304" pitchFamily="18" charset="0"/>
                <a:cs typeface="Times New Roman" panose="02020603050405020304" pitchFamily="18" charset="0"/>
              </a:rPr>
              <a:t>Short-term effects</a:t>
            </a:r>
          </a:p>
          <a:p>
            <a:pPr marL="514350" indent="-514350">
              <a:buFont typeface="+mj-lt"/>
              <a:buAutoNum type="arabicPeriod"/>
            </a:pPr>
            <a:r>
              <a:rPr lang="en-US" sz="2600" dirty="0" smtClean="0">
                <a:latin typeface="Times New Roman" panose="02020603050405020304" pitchFamily="18" charset="0"/>
                <a:cs typeface="Times New Roman" panose="02020603050405020304" pitchFamily="18" charset="0"/>
              </a:rPr>
              <a:t>Less </a:t>
            </a:r>
            <a:r>
              <a:rPr lang="en-US" sz="2600" dirty="0">
                <a:latin typeface="Times New Roman" panose="02020603050405020304" pitchFamily="18" charset="0"/>
                <a:cs typeface="Times New Roman" panose="02020603050405020304" pitchFamily="18" charset="0"/>
              </a:rPr>
              <a:t>satisfying.</a:t>
            </a:r>
          </a:p>
          <a:p>
            <a:r>
              <a:rPr lang="en-US" dirty="0">
                <a:latin typeface="Times New Roman" panose="02020603050405020304" pitchFamily="18" charset="0"/>
                <a:cs typeface="Times New Roman" panose="02020603050405020304" pitchFamily="18" charset="0"/>
              </a:rPr>
              <a:t>Role Modelling: A child can learn aggressive behaviors from watching aggressive role models. If we expose children to non-aggressive role model, we can prevent them from aggressive behaviors.</a:t>
            </a:r>
          </a:p>
        </p:txBody>
      </p:sp>
    </p:spTree>
    <p:extLst>
      <p:ext uri="{BB962C8B-B14F-4D97-AF65-F5344CB8AC3E}">
        <p14:creationId xmlns:p14="http://schemas.microsoft.com/office/powerpoint/2010/main" val="6759796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F2BA01D-83DE-44B5-ADDB-8208BBBE43CA}"/>
              </a:ext>
            </a:extLst>
          </p:cNvPr>
          <p:cNvSpPr>
            <a:spLocks noGrp="1"/>
          </p:cNvSpPr>
          <p:nvPr>
            <p:ph idx="1"/>
          </p:nvPr>
        </p:nvSpPr>
        <p:spPr>
          <a:xfrm>
            <a:off x="838200" y="304800"/>
            <a:ext cx="10515600" cy="5872163"/>
          </a:xfrm>
        </p:spPr>
        <p:txBody>
          <a:bodyPr/>
          <a:lstStyle/>
          <a:p>
            <a:r>
              <a:rPr lang="en-US" dirty="0">
                <a:latin typeface="Times New Roman" panose="02020603050405020304" pitchFamily="18" charset="0"/>
                <a:cs typeface="Times New Roman" panose="02020603050405020304" pitchFamily="18" charset="0"/>
              </a:rPr>
              <a:t>Contracting: Leith (1991) suggested that a simple contract with the name, date and signatures of both parties should eliminate the unwanted behaviors. The  is punishment for breaking the contract and reward for sticking to contract.</a:t>
            </a:r>
          </a:p>
          <a:p>
            <a:r>
              <a:rPr lang="en-US" dirty="0">
                <a:latin typeface="Times New Roman" panose="02020603050405020304" pitchFamily="18" charset="0"/>
                <a:cs typeface="Times New Roman" panose="02020603050405020304" pitchFamily="18" charset="0"/>
              </a:rPr>
              <a:t>Anger-management groups: A type of group therapy in which anger is explored and mental strategies for coping with anger are taught.</a:t>
            </a:r>
          </a:p>
          <a:p>
            <a:pPr marL="0" indent="0">
              <a:buNone/>
            </a:pPr>
            <a:r>
              <a:rPr lang="en-US" dirty="0">
                <a:latin typeface="Times New Roman" panose="02020603050405020304" pitchFamily="18" charset="0"/>
                <a:cs typeface="Times New Roman" panose="02020603050405020304" pitchFamily="18" charset="0"/>
              </a:rPr>
              <a:t>  Strategies to control anger:</a:t>
            </a:r>
          </a:p>
          <a:p>
            <a:pPr marL="971550" lvl="1" indent="-514350">
              <a:buFont typeface="+mj-lt"/>
              <a:buAutoNum type="arabicPeriod"/>
            </a:pPr>
            <a:r>
              <a:rPr lang="en-US" dirty="0">
                <a:latin typeface="Times New Roman" panose="02020603050405020304" pitchFamily="18" charset="0"/>
                <a:cs typeface="Times New Roman" panose="02020603050405020304" pitchFamily="18" charset="0"/>
              </a:rPr>
              <a:t>Psychoanalytical tradition.</a:t>
            </a:r>
          </a:p>
          <a:p>
            <a:pPr marL="971550" lvl="1" indent="-514350">
              <a:buFont typeface="+mj-lt"/>
              <a:buAutoNum type="arabicPeriod"/>
            </a:pPr>
            <a:r>
              <a:rPr lang="en-US" dirty="0">
                <a:latin typeface="Times New Roman" panose="02020603050405020304" pitchFamily="18" charset="0"/>
                <a:cs typeface="Times New Roman" panose="02020603050405020304" pitchFamily="18" charset="0"/>
              </a:rPr>
              <a:t>Cognitive-behavioral Strategy.</a:t>
            </a:r>
          </a:p>
        </p:txBody>
      </p:sp>
    </p:spTree>
    <p:extLst>
      <p:ext uri="{BB962C8B-B14F-4D97-AF65-F5344CB8AC3E}">
        <p14:creationId xmlns:p14="http://schemas.microsoft.com/office/powerpoint/2010/main" val="15789591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359</TotalTime>
  <Words>866</Words>
  <Application>Microsoft Office PowerPoint</Application>
  <PresentationFormat>Widescreen</PresentationFormat>
  <Paragraphs>40</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Aggression and Sports</vt:lpstr>
      <vt:lpstr>PowerPoint Presentation</vt:lpstr>
      <vt:lpstr>PowerPoint Presentation</vt:lpstr>
      <vt:lpstr>PowerPoint Presentation</vt:lpstr>
      <vt:lpstr>Individual differences in sporting aggression: </vt:lpstr>
      <vt:lpstr>Situational Factors Effecting Aggression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Aggression and Sports</dc:title>
  <dc:creator>DR.MOHAMMAD IQBAL</dc:creator>
  <cp:lastModifiedBy>u</cp:lastModifiedBy>
  <cp:revision>5</cp:revision>
  <dcterms:created xsi:type="dcterms:W3CDTF">2020-11-02T10:07:20Z</dcterms:created>
  <dcterms:modified xsi:type="dcterms:W3CDTF">2020-11-09T16:54:07Z</dcterms:modified>
</cp:coreProperties>
</file>