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media/image5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66" r:id="rId2"/>
    <p:sldId id="256" r:id="rId3"/>
    <p:sldId id="257" r:id="rId4"/>
    <p:sldId id="258" r:id="rId5"/>
    <p:sldId id="264" r:id="rId6"/>
    <p:sldId id="259" r:id="rId7"/>
    <p:sldId id="260" r:id="rId8"/>
    <p:sldId id="261" r:id="rId9"/>
    <p:sldId id="263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9502D1-C973-44E9-A1F5-504410A0C2B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339DE21-3F1F-4764-9C98-4BDAFA06F698}">
      <dgm:prSet/>
      <dgm:spPr/>
      <dgm:t>
        <a:bodyPr/>
        <a:lstStyle/>
        <a:p>
          <a:r>
            <a:rPr lang="en-US" b="0" i="0"/>
            <a:t>The concept of paired metamorphic belts was originally theorized by the Japanese geologist, Akiho Miyashiro in 1961. </a:t>
          </a:r>
          <a:endParaRPr lang="en-US"/>
        </a:p>
      </dgm:t>
    </dgm:pt>
    <dgm:pt modelId="{73768C01-802E-4033-B308-17310B0A233F}" type="parTrans" cxnId="{3881A166-1EEC-4D6A-81DB-7F66D73EE2B7}">
      <dgm:prSet/>
      <dgm:spPr/>
      <dgm:t>
        <a:bodyPr/>
        <a:lstStyle/>
        <a:p>
          <a:endParaRPr lang="en-US"/>
        </a:p>
      </dgm:t>
    </dgm:pt>
    <dgm:pt modelId="{74B7132E-A692-4FCF-BA01-3E57F792AD7B}" type="sibTrans" cxnId="{3881A166-1EEC-4D6A-81DB-7F66D73EE2B7}">
      <dgm:prSet/>
      <dgm:spPr/>
      <dgm:t>
        <a:bodyPr/>
        <a:lstStyle/>
        <a:p>
          <a:endParaRPr lang="en-US"/>
        </a:p>
      </dgm:t>
    </dgm:pt>
    <dgm:pt modelId="{1CBE1362-5A4A-4F08-A5F1-D08F07C6086C}">
      <dgm:prSet/>
      <dgm:spPr/>
      <dgm:t>
        <a:bodyPr/>
        <a:lstStyle/>
        <a:p>
          <a:r>
            <a:rPr lang="en-US" b="0" i="0"/>
            <a:t>The parallel arrangement between the metamorphic belts and the similar ages of each belt, </a:t>
          </a:r>
          <a:endParaRPr lang="en-US"/>
        </a:p>
      </dgm:t>
    </dgm:pt>
    <dgm:pt modelId="{32E418A5-6571-40E1-A4D7-92032905D58D}" type="parTrans" cxnId="{2EC6995F-DD53-4047-8DE7-D098EB8402B7}">
      <dgm:prSet/>
      <dgm:spPr/>
      <dgm:t>
        <a:bodyPr/>
        <a:lstStyle/>
        <a:p>
          <a:endParaRPr lang="en-US"/>
        </a:p>
      </dgm:t>
    </dgm:pt>
    <dgm:pt modelId="{15090470-97D0-4D0F-9624-86A64DBFBDA8}" type="sibTrans" cxnId="{2EC6995F-DD53-4047-8DE7-D098EB8402B7}">
      <dgm:prSet/>
      <dgm:spPr/>
      <dgm:t>
        <a:bodyPr/>
        <a:lstStyle/>
        <a:p>
          <a:endParaRPr lang="en-US"/>
        </a:p>
      </dgm:t>
    </dgm:pt>
    <dgm:pt modelId="{237036A7-77F9-4617-BDB1-8863B9344068}">
      <dgm:prSet/>
      <dgm:spPr/>
      <dgm:t>
        <a:bodyPr/>
        <a:lstStyle/>
        <a:p>
          <a:r>
            <a:rPr lang="en-US" b="0" i="0"/>
            <a:t>This led Miyashiro to the idea that metamorphic belts formed together as pairs. </a:t>
          </a:r>
          <a:endParaRPr lang="en-US"/>
        </a:p>
      </dgm:t>
    </dgm:pt>
    <dgm:pt modelId="{D11F4F44-B609-479D-8DE8-DFD63B501DA4}" type="parTrans" cxnId="{2CC58E66-F189-4A2F-8C46-B499F692CAE7}">
      <dgm:prSet/>
      <dgm:spPr/>
      <dgm:t>
        <a:bodyPr/>
        <a:lstStyle/>
        <a:p>
          <a:endParaRPr lang="en-US"/>
        </a:p>
      </dgm:t>
    </dgm:pt>
    <dgm:pt modelId="{C170FA7A-1F2B-45EA-BFE0-E7AEFC9D08A7}" type="sibTrans" cxnId="{2CC58E66-F189-4A2F-8C46-B499F692CAE7}">
      <dgm:prSet/>
      <dgm:spPr/>
      <dgm:t>
        <a:bodyPr/>
        <a:lstStyle/>
        <a:p>
          <a:endParaRPr lang="en-US"/>
        </a:p>
      </dgm:t>
    </dgm:pt>
    <dgm:pt modelId="{ADAD6AC2-59C5-49CB-B055-6247522A0C6E}" type="pres">
      <dgm:prSet presAssocID="{F09502D1-C973-44E9-A1F5-504410A0C2B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2EBA389-AA6C-4A62-BF11-05A14BAE7E86}" type="pres">
      <dgm:prSet presAssocID="{0339DE21-3F1F-4764-9C98-4BDAFA06F69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4E890AE-5421-4CF0-AC60-96E4B505775E}" type="pres">
      <dgm:prSet presAssocID="{74B7132E-A692-4FCF-BA01-3E57F792AD7B}" presName="spacer" presStyleCnt="0"/>
      <dgm:spPr/>
    </dgm:pt>
    <dgm:pt modelId="{703A070D-0EE9-4427-85D5-7A7EDF4D6082}" type="pres">
      <dgm:prSet presAssocID="{1CBE1362-5A4A-4F08-A5F1-D08F07C6086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A6002A7-3136-46CF-BDDD-1B313800AD5E}" type="pres">
      <dgm:prSet presAssocID="{15090470-97D0-4D0F-9624-86A64DBFBDA8}" presName="spacer" presStyleCnt="0"/>
      <dgm:spPr/>
    </dgm:pt>
    <dgm:pt modelId="{3B7386DD-41C2-424F-8C6D-D72616675F54}" type="pres">
      <dgm:prSet presAssocID="{237036A7-77F9-4617-BDB1-8863B934406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CC58E66-F189-4A2F-8C46-B499F692CAE7}" srcId="{F09502D1-C973-44E9-A1F5-504410A0C2B4}" destId="{237036A7-77F9-4617-BDB1-8863B9344068}" srcOrd="2" destOrd="0" parTransId="{D11F4F44-B609-479D-8DE8-DFD63B501DA4}" sibTransId="{C170FA7A-1F2B-45EA-BFE0-E7AEFC9D08A7}"/>
    <dgm:cxn modelId="{2EC6995F-DD53-4047-8DE7-D098EB8402B7}" srcId="{F09502D1-C973-44E9-A1F5-504410A0C2B4}" destId="{1CBE1362-5A4A-4F08-A5F1-D08F07C6086C}" srcOrd="1" destOrd="0" parTransId="{32E418A5-6571-40E1-A4D7-92032905D58D}" sibTransId="{15090470-97D0-4D0F-9624-86A64DBFBDA8}"/>
    <dgm:cxn modelId="{B8BE85F9-B98C-4FE1-8373-8FCA5B6548E7}" type="presOf" srcId="{1CBE1362-5A4A-4F08-A5F1-D08F07C6086C}" destId="{703A070D-0EE9-4427-85D5-7A7EDF4D6082}" srcOrd="0" destOrd="0" presId="urn:microsoft.com/office/officeart/2005/8/layout/vList2"/>
    <dgm:cxn modelId="{6FB89864-8119-484E-8F3F-F1285650BE0D}" type="presOf" srcId="{F09502D1-C973-44E9-A1F5-504410A0C2B4}" destId="{ADAD6AC2-59C5-49CB-B055-6247522A0C6E}" srcOrd="0" destOrd="0" presId="urn:microsoft.com/office/officeart/2005/8/layout/vList2"/>
    <dgm:cxn modelId="{911F34DF-B9C4-463A-A77D-E3C7EE184E65}" type="presOf" srcId="{0339DE21-3F1F-4764-9C98-4BDAFA06F698}" destId="{42EBA389-AA6C-4A62-BF11-05A14BAE7E86}" srcOrd="0" destOrd="0" presId="urn:microsoft.com/office/officeart/2005/8/layout/vList2"/>
    <dgm:cxn modelId="{3881A166-1EEC-4D6A-81DB-7F66D73EE2B7}" srcId="{F09502D1-C973-44E9-A1F5-504410A0C2B4}" destId="{0339DE21-3F1F-4764-9C98-4BDAFA06F698}" srcOrd="0" destOrd="0" parTransId="{73768C01-802E-4033-B308-17310B0A233F}" sibTransId="{74B7132E-A692-4FCF-BA01-3E57F792AD7B}"/>
    <dgm:cxn modelId="{E8CEF972-07E9-44AB-8938-7BA8E8A81B74}" type="presOf" srcId="{237036A7-77F9-4617-BDB1-8863B9344068}" destId="{3B7386DD-41C2-424F-8C6D-D72616675F54}" srcOrd="0" destOrd="0" presId="urn:microsoft.com/office/officeart/2005/8/layout/vList2"/>
    <dgm:cxn modelId="{7B083C13-1CD3-43FC-AC11-CF0903600FAA}" type="presParOf" srcId="{ADAD6AC2-59C5-49CB-B055-6247522A0C6E}" destId="{42EBA389-AA6C-4A62-BF11-05A14BAE7E86}" srcOrd="0" destOrd="0" presId="urn:microsoft.com/office/officeart/2005/8/layout/vList2"/>
    <dgm:cxn modelId="{A6DD20CD-55FC-4C85-B80E-C48B617BA581}" type="presParOf" srcId="{ADAD6AC2-59C5-49CB-B055-6247522A0C6E}" destId="{F4E890AE-5421-4CF0-AC60-96E4B505775E}" srcOrd="1" destOrd="0" presId="urn:microsoft.com/office/officeart/2005/8/layout/vList2"/>
    <dgm:cxn modelId="{0F0E83D1-7514-4629-BB71-3FD67FEC01DE}" type="presParOf" srcId="{ADAD6AC2-59C5-49CB-B055-6247522A0C6E}" destId="{703A070D-0EE9-4427-85D5-7A7EDF4D6082}" srcOrd="2" destOrd="0" presId="urn:microsoft.com/office/officeart/2005/8/layout/vList2"/>
    <dgm:cxn modelId="{11D4AEAF-F6B3-4ECB-A4F1-00A2CF2CF9C7}" type="presParOf" srcId="{ADAD6AC2-59C5-49CB-B055-6247522A0C6E}" destId="{7A6002A7-3136-46CF-BDDD-1B313800AD5E}" srcOrd="3" destOrd="0" presId="urn:microsoft.com/office/officeart/2005/8/layout/vList2"/>
    <dgm:cxn modelId="{2401E47F-FCAF-45EC-8CC1-28C3413A9DC9}" type="presParOf" srcId="{ADAD6AC2-59C5-49CB-B055-6247522A0C6E}" destId="{3B7386DD-41C2-424F-8C6D-D72616675F5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4C742E-CABD-4C2F-8216-B984792135DD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AFE4EF5-F137-4D0F-A4EB-2B46ED7EF762}">
      <dgm:prSet/>
      <dgm:spPr/>
      <dgm:t>
        <a:bodyPr/>
        <a:lstStyle/>
        <a:p>
          <a:r>
            <a:rPr lang="en-US"/>
            <a:t>The example is represented by the western U.S., </a:t>
          </a:r>
        </a:p>
      </dgm:t>
    </dgm:pt>
    <dgm:pt modelId="{ECE1B35A-4DAA-411A-8B1E-D393EEFBF31D}" type="parTrans" cxnId="{ED9BB6DC-F64B-459A-9724-9C176BF06B35}">
      <dgm:prSet/>
      <dgm:spPr/>
      <dgm:t>
        <a:bodyPr/>
        <a:lstStyle/>
        <a:p>
          <a:endParaRPr lang="en-US"/>
        </a:p>
      </dgm:t>
    </dgm:pt>
    <dgm:pt modelId="{C8242C37-094F-4F20-AEE7-D938E413BB5F}" type="sibTrans" cxnId="{ED9BB6DC-F64B-459A-9724-9C176BF06B35}">
      <dgm:prSet/>
      <dgm:spPr/>
      <dgm:t>
        <a:bodyPr/>
        <a:lstStyle/>
        <a:p>
          <a:endParaRPr lang="en-US"/>
        </a:p>
      </dgm:t>
    </dgm:pt>
    <dgm:pt modelId="{12428E8C-6489-4900-94BA-9C070A890311}">
      <dgm:prSet/>
      <dgm:spPr/>
      <dgm:t>
        <a:bodyPr/>
        <a:lstStyle/>
        <a:p>
          <a:r>
            <a:rPr lang="en-US"/>
            <a:t>where the Franciscan complex contains rocks metamorphosed at high pressure and low temperature, </a:t>
          </a:r>
        </a:p>
      </dgm:t>
    </dgm:pt>
    <dgm:pt modelId="{3ACF18EF-FC34-47E5-B6F8-0671166481EB}" type="parTrans" cxnId="{FFF936ED-CCE9-40C2-9FA0-77A99C04A0CE}">
      <dgm:prSet/>
      <dgm:spPr/>
      <dgm:t>
        <a:bodyPr/>
        <a:lstStyle/>
        <a:p>
          <a:endParaRPr lang="en-US"/>
        </a:p>
      </dgm:t>
    </dgm:pt>
    <dgm:pt modelId="{7676F196-8B2C-44B0-9674-306DE711508B}" type="sibTrans" cxnId="{FFF936ED-CCE9-40C2-9FA0-77A99C04A0CE}">
      <dgm:prSet/>
      <dgm:spPr/>
      <dgm:t>
        <a:bodyPr/>
        <a:lstStyle/>
        <a:p>
          <a:endParaRPr lang="en-US"/>
        </a:p>
      </dgm:t>
    </dgm:pt>
    <dgm:pt modelId="{B88BDC44-0BB0-408E-A9CC-9859D39E7113}">
      <dgm:prSet/>
      <dgm:spPr/>
      <dgm:t>
        <a:bodyPr/>
        <a:lstStyle/>
        <a:p>
          <a:r>
            <a:rPr lang="en-US"/>
            <a:t>whereas rocks exposed in the and Sierra Nevada </a:t>
          </a:r>
          <a:r>
            <a:rPr lang="en-US" b="0" i="0"/>
            <a:t> rocks metamor</a:t>
          </a:r>
          <a:r>
            <a:rPr lang="en-US"/>
            <a:t>phosed at low pressure and high temperature</a:t>
          </a:r>
        </a:p>
      </dgm:t>
    </dgm:pt>
    <dgm:pt modelId="{E3B7C594-D9D8-4F4A-AF35-1F6B70580868}" type="parTrans" cxnId="{839504E8-EF85-483E-A27B-3649956DDDE8}">
      <dgm:prSet/>
      <dgm:spPr/>
      <dgm:t>
        <a:bodyPr/>
        <a:lstStyle/>
        <a:p>
          <a:endParaRPr lang="en-US"/>
        </a:p>
      </dgm:t>
    </dgm:pt>
    <dgm:pt modelId="{B63A9565-A3E8-4DA5-93F8-26A43792CA4F}" type="sibTrans" cxnId="{839504E8-EF85-483E-A27B-3649956DDDE8}">
      <dgm:prSet/>
      <dgm:spPr/>
      <dgm:t>
        <a:bodyPr/>
        <a:lstStyle/>
        <a:p>
          <a:endParaRPr lang="en-US"/>
        </a:p>
      </dgm:t>
    </dgm:pt>
    <dgm:pt modelId="{3DFB7DB9-8F2B-4E87-AFD1-049B13B63E33}" type="pres">
      <dgm:prSet presAssocID="{164C742E-CABD-4C2F-8216-B984792135D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827AB104-901A-4BAD-B52A-F367B5500E9E}" type="pres">
      <dgm:prSet presAssocID="{7AFE4EF5-F137-4D0F-A4EB-2B46ED7EF762}" presName="hierRoot1" presStyleCnt="0"/>
      <dgm:spPr/>
    </dgm:pt>
    <dgm:pt modelId="{A0B80DF3-6B36-49D1-9CB9-018DD72866DD}" type="pres">
      <dgm:prSet presAssocID="{7AFE4EF5-F137-4D0F-A4EB-2B46ED7EF762}" presName="composite" presStyleCnt="0"/>
      <dgm:spPr/>
    </dgm:pt>
    <dgm:pt modelId="{5838416D-0E57-47C3-879D-A341B741A80D}" type="pres">
      <dgm:prSet presAssocID="{7AFE4EF5-F137-4D0F-A4EB-2B46ED7EF762}" presName="background" presStyleLbl="node0" presStyleIdx="0" presStyleCnt="3"/>
      <dgm:spPr/>
    </dgm:pt>
    <dgm:pt modelId="{E65EA469-AB11-47DE-B6EB-A6D98776FFFA}" type="pres">
      <dgm:prSet presAssocID="{7AFE4EF5-F137-4D0F-A4EB-2B46ED7EF762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A16CFE55-38B1-479B-A47F-F21E0CA002EA}" type="pres">
      <dgm:prSet presAssocID="{7AFE4EF5-F137-4D0F-A4EB-2B46ED7EF762}" presName="hierChild2" presStyleCnt="0"/>
      <dgm:spPr/>
    </dgm:pt>
    <dgm:pt modelId="{19320454-ECC9-4171-BEF5-62EA3ED74A6A}" type="pres">
      <dgm:prSet presAssocID="{12428E8C-6489-4900-94BA-9C070A890311}" presName="hierRoot1" presStyleCnt="0"/>
      <dgm:spPr/>
    </dgm:pt>
    <dgm:pt modelId="{ED39BE6D-875F-4004-81CE-0A0FB90E5DBE}" type="pres">
      <dgm:prSet presAssocID="{12428E8C-6489-4900-94BA-9C070A890311}" presName="composite" presStyleCnt="0"/>
      <dgm:spPr/>
    </dgm:pt>
    <dgm:pt modelId="{891FD22C-E1E5-42CD-B2A1-BE2168027FE9}" type="pres">
      <dgm:prSet presAssocID="{12428E8C-6489-4900-94BA-9C070A890311}" presName="background" presStyleLbl="node0" presStyleIdx="1" presStyleCnt="3"/>
      <dgm:spPr/>
    </dgm:pt>
    <dgm:pt modelId="{9227CBAB-1526-4598-8E92-51415F25DCAC}" type="pres">
      <dgm:prSet presAssocID="{12428E8C-6489-4900-94BA-9C070A890311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7C5B526-B8B5-4CDE-8967-B8E1D2CA7E62}" type="pres">
      <dgm:prSet presAssocID="{12428E8C-6489-4900-94BA-9C070A890311}" presName="hierChild2" presStyleCnt="0"/>
      <dgm:spPr/>
    </dgm:pt>
    <dgm:pt modelId="{416D0204-9B60-4E37-81A9-EC6513B0F54D}" type="pres">
      <dgm:prSet presAssocID="{B88BDC44-0BB0-408E-A9CC-9859D39E7113}" presName="hierRoot1" presStyleCnt="0"/>
      <dgm:spPr/>
    </dgm:pt>
    <dgm:pt modelId="{73121FFF-6F5D-4EC0-B550-5B0542495795}" type="pres">
      <dgm:prSet presAssocID="{B88BDC44-0BB0-408E-A9CC-9859D39E7113}" presName="composite" presStyleCnt="0"/>
      <dgm:spPr/>
    </dgm:pt>
    <dgm:pt modelId="{462EA31E-2CC4-408E-892D-2969A442930D}" type="pres">
      <dgm:prSet presAssocID="{B88BDC44-0BB0-408E-A9CC-9859D39E7113}" presName="background" presStyleLbl="node0" presStyleIdx="2" presStyleCnt="3"/>
      <dgm:spPr/>
    </dgm:pt>
    <dgm:pt modelId="{03F027DF-4F53-43A6-8BAC-22EA64B2A38F}" type="pres">
      <dgm:prSet presAssocID="{B88BDC44-0BB0-408E-A9CC-9859D39E7113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1AAE45C-A3D3-48E6-A265-0A2B527F4C06}" type="pres">
      <dgm:prSet presAssocID="{B88BDC44-0BB0-408E-A9CC-9859D39E7113}" presName="hierChild2" presStyleCnt="0"/>
      <dgm:spPr/>
    </dgm:pt>
  </dgm:ptLst>
  <dgm:cxnLst>
    <dgm:cxn modelId="{5EEB12C3-F900-48B9-8EB2-88D799FF9A83}" type="presOf" srcId="{B88BDC44-0BB0-408E-A9CC-9859D39E7113}" destId="{03F027DF-4F53-43A6-8BAC-22EA64B2A38F}" srcOrd="0" destOrd="0" presId="urn:microsoft.com/office/officeart/2005/8/layout/hierarchy1"/>
    <dgm:cxn modelId="{79DCD509-8D42-4A97-B31C-7E0D309BFC26}" type="presOf" srcId="{7AFE4EF5-F137-4D0F-A4EB-2B46ED7EF762}" destId="{E65EA469-AB11-47DE-B6EB-A6D98776FFFA}" srcOrd="0" destOrd="0" presId="urn:microsoft.com/office/officeart/2005/8/layout/hierarchy1"/>
    <dgm:cxn modelId="{DFD46758-2EC5-459B-93BF-C6E3E87DFC3C}" type="presOf" srcId="{164C742E-CABD-4C2F-8216-B984792135DD}" destId="{3DFB7DB9-8F2B-4E87-AFD1-049B13B63E33}" srcOrd="0" destOrd="0" presId="urn:microsoft.com/office/officeart/2005/8/layout/hierarchy1"/>
    <dgm:cxn modelId="{839504E8-EF85-483E-A27B-3649956DDDE8}" srcId="{164C742E-CABD-4C2F-8216-B984792135DD}" destId="{B88BDC44-0BB0-408E-A9CC-9859D39E7113}" srcOrd="2" destOrd="0" parTransId="{E3B7C594-D9D8-4F4A-AF35-1F6B70580868}" sibTransId="{B63A9565-A3E8-4DA5-93F8-26A43792CA4F}"/>
    <dgm:cxn modelId="{FFF936ED-CCE9-40C2-9FA0-77A99C04A0CE}" srcId="{164C742E-CABD-4C2F-8216-B984792135DD}" destId="{12428E8C-6489-4900-94BA-9C070A890311}" srcOrd="1" destOrd="0" parTransId="{3ACF18EF-FC34-47E5-B6F8-0671166481EB}" sibTransId="{7676F196-8B2C-44B0-9674-306DE711508B}"/>
    <dgm:cxn modelId="{D52B55C1-80A3-4C75-9B69-0B59F3B1E787}" type="presOf" srcId="{12428E8C-6489-4900-94BA-9C070A890311}" destId="{9227CBAB-1526-4598-8E92-51415F25DCAC}" srcOrd="0" destOrd="0" presId="urn:microsoft.com/office/officeart/2005/8/layout/hierarchy1"/>
    <dgm:cxn modelId="{ED9BB6DC-F64B-459A-9724-9C176BF06B35}" srcId="{164C742E-CABD-4C2F-8216-B984792135DD}" destId="{7AFE4EF5-F137-4D0F-A4EB-2B46ED7EF762}" srcOrd="0" destOrd="0" parTransId="{ECE1B35A-4DAA-411A-8B1E-D393EEFBF31D}" sibTransId="{C8242C37-094F-4F20-AEE7-D938E413BB5F}"/>
    <dgm:cxn modelId="{252B7E69-B06D-4849-A969-5AB3EC6E5EC1}" type="presParOf" srcId="{3DFB7DB9-8F2B-4E87-AFD1-049B13B63E33}" destId="{827AB104-901A-4BAD-B52A-F367B5500E9E}" srcOrd="0" destOrd="0" presId="urn:microsoft.com/office/officeart/2005/8/layout/hierarchy1"/>
    <dgm:cxn modelId="{8CFEEBEA-2E8D-4097-9591-3FC23E2EFBC5}" type="presParOf" srcId="{827AB104-901A-4BAD-B52A-F367B5500E9E}" destId="{A0B80DF3-6B36-49D1-9CB9-018DD72866DD}" srcOrd="0" destOrd="0" presId="urn:microsoft.com/office/officeart/2005/8/layout/hierarchy1"/>
    <dgm:cxn modelId="{2295C5D0-5BD1-49CA-A1C9-5F50E7872A72}" type="presParOf" srcId="{A0B80DF3-6B36-49D1-9CB9-018DD72866DD}" destId="{5838416D-0E57-47C3-879D-A341B741A80D}" srcOrd="0" destOrd="0" presId="urn:microsoft.com/office/officeart/2005/8/layout/hierarchy1"/>
    <dgm:cxn modelId="{CA0F66D4-A5EF-48EB-B676-20EAA4920F63}" type="presParOf" srcId="{A0B80DF3-6B36-49D1-9CB9-018DD72866DD}" destId="{E65EA469-AB11-47DE-B6EB-A6D98776FFFA}" srcOrd="1" destOrd="0" presId="urn:microsoft.com/office/officeart/2005/8/layout/hierarchy1"/>
    <dgm:cxn modelId="{44C7FE6A-5E7E-44D6-BAA0-131368A74771}" type="presParOf" srcId="{827AB104-901A-4BAD-B52A-F367B5500E9E}" destId="{A16CFE55-38B1-479B-A47F-F21E0CA002EA}" srcOrd="1" destOrd="0" presId="urn:microsoft.com/office/officeart/2005/8/layout/hierarchy1"/>
    <dgm:cxn modelId="{F030ABFA-2C30-478F-AED2-4A83B0E8347E}" type="presParOf" srcId="{3DFB7DB9-8F2B-4E87-AFD1-049B13B63E33}" destId="{19320454-ECC9-4171-BEF5-62EA3ED74A6A}" srcOrd="1" destOrd="0" presId="urn:microsoft.com/office/officeart/2005/8/layout/hierarchy1"/>
    <dgm:cxn modelId="{E1022E0D-B03D-48C4-914E-7A968C861697}" type="presParOf" srcId="{19320454-ECC9-4171-BEF5-62EA3ED74A6A}" destId="{ED39BE6D-875F-4004-81CE-0A0FB90E5DBE}" srcOrd="0" destOrd="0" presId="urn:microsoft.com/office/officeart/2005/8/layout/hierarchy1"/>
    <dgm:cxn modelId="{D0C473C4-4F0A-4C43-AF18-276E7F79045C}" type="presParOf" srcId="{ED39BE6D-875F-4004-81CE-0A0FB90E5DBE}" destId="{891FD22C-E1E5-42CD-B2A1-BE2168027FE9}" srcOrd="0" destOrd="0" presId="urn:microsoft.com/office/officeart/2005/8/layout/hierarchy1"/>
    <dgm:cxn modelId="{D39F9B9D-BCF4-4F23-B726-21E72604E331}" type="presParOf" srcId="{ED39BE6D-875F-4004-81CE-0A0FB90E5DBE}" destId="{9227CBAB-1526-4598-8E92-51415F25DCAC}" srcOrd="1" destOrd="0" presId="urn:microsoft.com/office/officeart/2005/8/layout/hierarchy1"/>
    <dgm:cxn modelId="{10BD749F-BB60-42D9-8489-81025C3FF549}" type="presParOf" srcId="{19320454-ECC9-4171-BEF5-62EA3ED74A6A}" destId="{87C5B526-B8B5-4CDE-8967-B8E1D2CA7E62}" srcOrd="1" destOrd="0" presId="urn:microsoft.com/office/officeart/2005/8/layout/hierarchy1"/>
    <dgm:cxn modelId="{7C0D0FB3-D02C-49A2-9B58-76AC4C620B16}" type="presParOf" srcId="{3DFB7DB9-8F2B-4E87-AFD1-049B13B63E33}" destId="{416D0204-9B60-4E37-81A9-EC6513B0F54D}" srcOrd="2" destOrd="0" presId="urn:microsoft.com/office/officeart/2005/8/layout/hierarchy1"/>
    <dgm:cxn modelId="{48344DBC-9660-494B-87AB-0E3EBF7A1FE4}" type="presParOf" srcId="{416D0204-9B60-4E37-81A9-EC6513B0F54D}" destId="{73121FFF-6F5D-4EC0-B550-5B0542495795}" srcOrd="0" destOrd="0" presId="urn:microsoft.com/office/officeart/2005/8/layout/hierarchy1"/>
    <dgm:cxn modelId="{F5ADAD31-9C9C-4EBA-BD3C-A779DE23A01F}" type="presParOf" srcId="{73121FFF-6F5D-4EC0-B550-5B0542495795}" destId="{462EA31E-2CC4-408E-892D-2969A442930D}" srcOrd="0" destOrd="0" presId="urn:microsoft.com/office/officeart/2005/8/layout/hierarchy1"/>
    <dgm:cxn modelId="{D5B4E059-C4C5-4FFD-B17A-F5D8AF11A931}" type="presParOf" srcId="{73121FFF-6F5D-4EC0-B550-5B0542495795}" destId="{03F027DF-4F53-43A6-8BAC-22EA64B2A38F}" srcOrd="1" destOrd="0" presId="urn:microsoft.com/office/officeart/2005/8/layout/hierarchy1"/>
    <dgm:cxn modelId="{D547E952-6862-4684-AEC6-9FDBB21CA091}" type="presParOf" srcId="{416D0204-9B60-4E37-81A9-EC6513B0F54D}" destId="{11AAE45C-A3D3-48E6-A265-0A2B527F4C0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B0249C-D122-4EB2-8382-80C5E38F45CC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DC2DA45-B716-45F2-8112-CA262067976E}">
      <dgm:prSet/>
      <dgm:spPr/>
      <dgm:t>
        <a:bodyPr/>
        <a:lstStyle/>
        <a:p>
          <a:r>
            <a:rPr lang="en-US"/>
            <a:t>ther occurrences of paired belts have since been recognized throughout the world </a:t>
          </a:r>
        </a:p>
      </dgm:t>
    </dgm:pt>
    <dgm:pt modelId="{91D21591-D211-49B3-9F0B-B66A1C0D9F19}" type="parTrans" cxnId="{2B201E82-3C36-4427-B458-4ADF61A67576}">
      <dgm:prSet/>
      <dgm:spPr/>
      <dgm:t>
        <a:bodyPr/>
        <a:lstStyle/>
        <a:p>
          <a:endParaRPr lang="en-US"/>
        </a:p>
      </dgm:t>
    </dgm:pt>
    <dgm:pt modelId="{9AAC5AED-E883-44B6-B343-22F926F7DDC9}" type="sibTrans" cxnId="{2B201E82-3C36-4427-B458-4ADF61A67576}">
      <dgm:prSet/>
      <dgm:spPr/>
      <dgm:t>
        <a:bodyPr/>
        <a:lstStyle/>
        <a:p>
          <a:endParaRPr lang="en-US"/>
        </a:p>
      </dgm:t>
    </dgm:pt>
    <dgm:pt modelId="{D3FAD43D-DF79-4867-A883-4B2AF74943B0}">
      <dgm:prSet/>
      <dgm:spPr/>
      <dgm:t>
        <a:bodyPr/>
        <a:lstStyle/>
        <a:p>
          <a:r>
            <a:rPr lang="en-US"/>
            <a:t>include areas </a:t>
          </a:r>
        </a:p>
      </dgm:t>
    </dgm:pt>
    <dgm:pt modelId="{BC14BDE5-BBFF-481D-BFE9-E13CB7DDA8AA}" type="parTrans" cxnId="{54D3B976-03BC-40C6-8EAE-30034311EAB9}">
      <dgm:prSet/>
      <dgm:spPr/>
      <dgm:t>
        <a:bodyPr/>
        <a:lstStyle/>
        <a:p>
          <a:endParaRPr lang="en-US"/>
        </a:p>
      </dgm:t>
    </dgm:pt>
    <dgm:pt modelId="{5F263C1F-56D8-4A12-8A46-FCB8A1528C82}" type="sibTrans" cxnId="{54D3B976-03BC-40C6-8EAE-30034311EAB9}">
      <dgm:prSet/>
      <dgm:spPr/>
      <dgm:t>
        <a:bodyPr/>
        <a:lstStyle/>
        <a:p>
          <a:endParaRPr lang="en-US"/>
        </a:p>
      </dgm:t>
    </dgm:pt>
    <dgm:pt modelId="{10D49D5E-E5BD-4FA1-95CB-D70D473BD01A}">
      <dgm:prSet/>
      <dgm:spPr/>
      <dgm:t>
        <a:bodyPr/>
        <a:lstStyle/>
        <a:p>
          <a:r>
            <a:rPr lang="en-US"/>
            <a:t>in New Zealand, </a:t>
          </a:r>
        </a:p>
      </dgm:t>
    </dgm:pt>
    <dgm:pt modelId="{7C758784-40BA-4F33-B290-276B79F442CE}" type="parTrans" cxnId="{B28425C3-F84A-48BC-99C6-830C47A49C1B}">
      <dgm:prSet/>
      <dgm:spPr/>
      <dgm:t>
        <a:bodyPr/>
        <a:lstStyle/>
        <a:p>
          <a:endParaRPr lang="en-US"/>
        </a:p>
      </dgm:t>
    </dgm:pt>
    <dgm:pt modelId="{A6088982-50BD-4C94-8B47-E7A6F1C8DF07}" type="sibTrans" cxnId="{B28425C3-F84A-48BC-99C6-830C47A49C1B}">
      <dgm:prSet/>
      <dgm:spPr/>
      <dgm:t>
        <a:bodyPr/>
        <a:lstStyle/>
        <a:p>
          <a:endParaRPr lang="en-US"/>
        </a:p>
      </dgm:t>
    </dgm:pt>
    <dgm:pt modelId="{DF74BE6E-F84F-4EA0-A6B1-88185328C760}">
      <dgm:prSet/>
      <dgm:spPr/>
      <dgm:t>
        <a:bodyPr/>
        <a:lstStyle/>
        <a:p>
          <a:r>
            <a:rPr lang="en-US"/>
            <a:t>Indonesia, </a:t>
          </a:r>
        </a:p>
      </dgm:t>
    </dgm:pt>
    <dgm:pt modelId="{B1B8BD13-A50A-48E1-A443-F79D6C50C7E3}" type="parTrans" cxnId="{3A230B8A-E150-4318-9AFA-8B2AC9D4E8EC}">
      <dgm:prSet/>
      <dgm:spPr/>
      <dgm:t>
        <a:bodyPr/>
        <a:lstStyle/>
        <a:p>
          <a:endParaRPr lang="en-US"/>
        </a:p>
      </dgm:t>
    </dgm:pt>
    <dgm:pt modelId="{008743C7-FF17-4925-878B-034017A0C7A4}" type="sibTrans" cxnId="{3A230B8A-E150-4318-9AFA-8B2AC9D4E8EC}">
      <dgm:prSet/>
      <dgm:spPr/>
      <dgm:t>
        <a:bodyPr/>
        <a:lstStyle/>
        <a:p>
          <a:endParaRPr lang="en-US"/>
        </a:p>
      </dgm:t>
    </dgm:pt>
    <dgm:pt modelId="{177DB5E7-6B85-41A6-B0E6-4B63ACDD743C}">
      <dgm:prSet/>
      <dgm:spPr/>
      <dgm:t>
        <a:bodyPr/>
        <a:lstStyle/>
        <a:p>
          <a:r>
            <a:rPr lang="en-US"/>
            <a:t>Washington State in the U.S.</a:t>
          </a:r>
        </a:p>
      </dgm:t>
    </dgm:pt>
    <dgm:pt modelId="{5337E0A9-66DA-42E5-8F56-43089D62098B}" type="parTrans" cxnId="{207F7A5D-0055-4FC0-92F7-6650366A3224}">
      <dgm:prSet/>
      <dgm:spPr/>
      <dgm:t>
        <a:bodyPr/>
        <a:lstStyle/>
        <a:p>
          <a:endParaRPr lang="en-US"/>
        </a:p>
      </dgm:t>
    </dgm:pt>
    <dgm:pt modelId="{3F7BB819-FA21-420F-8820-6A79E316BF66}" type="sibTrans" cxnId="{207F7A5D-0055-4FC0-92F7-6650366A3224}">
      <dgm:prSet/>
      <dgm:spPr/>
      <dgm:t>
        <a:bodyPr/>
        <a:lstStyle/>
        <a:p>
          <a:endParaRPr lang="en-US"/>
        </a:p>
      </dgm:t>
    </dgm:pt>
    <dgm:pt modelId="{2812FDB3-94CD-4AA2-B7CE-C59ADEBE3E9C}">
      <dgm:prSet/>
      <dgm:spPr/>
      <dgm:t>
        <a:bodyPr/>
        <a:lstStyle/>
        <a:p>
          <a:r>
            <a:rPr lang="en-US"/>
            <a:t>, Chile,</a:t>
          </a:r>
        </a:p>
      </dgm:t>
    </dgm:pt>
    <dgm:pt modelId="{22F9229C-D77E-443D-9829-0D46D2515A9C}" type="parTrans" cxnId="{47C66832-6B08-4DB9-9E01-53B55882723D}">
      <dgm:prSet/>
      <dgm:spPr/>
      <dgm:t>
        <a:bodyPr/>
        <a:lstStyle/>
        <a:p>
          <a:endParaRPr lang="en-US"/>
        </a:p>
      </dgm:t>
    </dgm:pt>
    <dgm:pt modelId="{41224FC2-ABC0-48FB-9711-F154164E73F1}" type="sibTrans" cxnId="{47C66832-6B08-4DB9-9E01-53B55882723D}">
      <dgm:prSet/>
      <dgm:spPr/>
      <dgm:t>
        <a:bodyPr/>
        <a:lstStyle/>
        <a:p>
          <a:endParaRPr lang="en-US"/>
        </a:p>
      </dgm:t>
    </dgm:pt>
    <dgm:pt modelId="{5E810912-6058-46F1-8DB6-45BE7D75C7FB}">
      <dgm:prSet/>
      <dgm:spPr/>
      <dgm:t>
        <a:bodyPr/>
        <a:lstStyle/>
        <a:p>
          <a:r>
            <a:rPr lang="en-US"/>
            <a:t>Jamaica.,</a:t>
          </a:r>
        </a:p>
      </dgm:t>
    </dgm:pt>
    <dgm:pt modelId="{57B14965-E2CE-4272-B432-27FCEB07FE1C}" type="parTrans" cxnId="{BB695679-2561-43C6-88E8-8B19A1CADA36}">
      <dgm:prSet/>
      <dgm:spPr/>
      <dgm:t>
        <a:bodyPr/>
        <a:lstStyle/>
        <a:p>
          <a:endParaRPr lang="en-US"/>
        </a:p>
      </dgm:t>
    </dgm:pt>
    <dgm:pt modelId="{B9DFFFC2-B998-49D2-832E-A6A5DDC08109}" type="sibTrans" cxnId="{BB695679-2561-43C6-88E8-8B19A1CADA36}">
      <dgm:prSet/>
      <dgm:spPr/>
      <dgm:t>
        <a:bodyPr/>
        <a:lstStyle/>
        <a:p>
          <a:endParaRPr lang="en-US"/>
        </a:p>
      </dgm:t>
    </dgm:pt>
    <dgm:pt modelId="{95DF555A-9523-4144-A8AC-8DE26F8D2676}">
      <dgm:prSet/>
      <dgm:spPr/>
      <dgm:t>
        <a:bodyPr/>
        <a:lstStyle/>
        <a:p>
          <a:r>
            <a:rPr lang="en-US"/>
            <a:t>the Alps of central Europe </a:t>
          </a:r>
        </a:p>
      </dgm:t>
    </dgm:pt>
    <dgm:pt modelId="{AF984BE5-A78F-4332-9EAA-26E16A49A1BF}" type="parTrans" cxnId="{4979343F-619D-4460-9ED5-E4B0C0D24238}">
      <dgm:prSet/>
      <dgm:spPr/>
      <dgm:t>
        <a:bodyPr/>
        <a:lstStyle/>
        <a:p>
          <a:endParaRPr lang="en-US"/>
        </a:p>
      </dgm:t>
    </dgm:pt>
    <dgm:pt modelId="{743E0A73-6B2F-4B2A-8D34-E02D0FAEAD10}" type="sibTrans" cxnId="{4979343F-619D-4460-9ED5-E4B0C0D24238}">
      <dgm:prSet/>
      <dgm:spPr/>
      <dgm:t>
        <a:bodyPr/>
        <a:lstStyle/>
        <a:p>
          <a:endParaRPr lang="en-US"/>
        </a:p>
      </dgm:t>
    </dgm:pt>
    <dgm:pt modelId="{BE4C172D-A918-40B2-8127-883415FA1B06}">
      <dgm:prSet/>
      <dgm:spPr/>
      <dgm:t>
        <a:bodyPr/>
        <a:lstStyle/>
        <a:p>
          <a:r>
            <a:rPr lang="en-US"/>
            <a:t>and the northern coast of South America.</a:t>
          </a:r>
        </a:p>
      </dgm:t>
    </dgm:pt>
    <dgm:pt modelId="{43C50DA1-07E9-4276-BAF9-91DF9B4C41BF}" type="parTrans" cxnId="{EDBD2B17-739A-4025-AD95-39443DD27A69}">
      <dgm:prSet/>
      <dgm:spPr/>
      <dgm:t>
        <a:bodyPr/>
        <a:lstStyle/>
        <a:p>
          <a:endParaRPr lang="en-US"/>
        </a:p>
      </dgm:t>
    </dgm:pt>
    <dgm:pt modelId="{769773B6-4D89-495B-96ED-3CFCB2473E0E}" type="sibTrans" cxnId="{EDBD2B17-739A-4025-AD95-39443DD27A69}">
      <dgm:prSet/>
      <dgm:spPr/>
      <dgm:t>
        <a:bodyPr/>
        <a:lstStyle/>
        <a:p>
          <a:endParaRPr lang="en-US"/>
        </a:p>
      </dgm:t>
    </dgm:pt>
    <dgm:pt modelId="{868851EC-A2C7-49A9-A07A-D53E3D46F8F7}" type="pres">
      <dgm:prSet presAssocID="{23B0249C-D122-4EB2-8382-80C5E38F45C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E53268A-75C9-4CD0-9437-4555D19D33DD}" type="pres">
      <dgm:prSet presAssocID="{3DC2DA45-B716-45F2-8112-CA262067976E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78798C0-2F0F-470A-A8C5-6C9F30E76602}" type="pres">
      <dgm:prSet presAssocID="{9AAC5AED-E883-44B6-B343-22F926F7DDC9}" presName="sibTrans" presStyleCnt="0"/>
      <dgm:spPr/>
    </dgm:pt>
    <dgm:pt modelId="{E20035A4-029A-4415-9130-335710C2A51B}" type="pres">
      <dgm:prSet presAssocID="{D3FAD43D-DF79-4867-A883-4B2AF74943B0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67AD9AB-9719-4FEC-A76E-EA407A81BB00}" type="pres">
      <dgm:prSet presAssocID="{5F263C1F-56D8-4A12-8A46-FCB8A1528C82}" presName="sibTrans" presStyleCnt="0"/>
      <dgm:spPr/>
    </dgm:pt>
    <dgm:pt modelId="{9573A165-B456-4F6D-A203-636D9B8D34C5}" type="pres">
      <dgm:prSet presAssocID="{10D49D5E-E5BD-4FA1-95CB-D70D473BD01A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A63900C-2FE9-4E49-AAE4-C39B37583CD2}" type="pres">
      <dgm:prSet presAssocID="{A6088982-50BD-4C94-8B47-E7A6F1C8DF07}" presName="sibTrans" presStyleCnt="0"/>
      <dgm:spPr/>
    </dgm:pt>
    <dgm:pt modelId="{90596083-5EFF-4E0D-8142-050C2D908C35}" type="pres">
      <dgm:prSet presAssocID="{DF74BE6E-F84F-4EA0-A6B1-88185328C76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1D3820D-0CA4-484C-8B9C-99E246A5243E}" type="pres">
      <dgm:prSet presAssocID="{008743C7-FF17-4925-878B-034017A0C7A4}" presName="sibTrans" presStyleCnt="0"/>
      <dgm:spPr/>
    </dgm:pt>
    <dgm:pt modelId="{68C5A526-AED8-4AB0-A0B6-4497EE76C0E9}" type="pres">
      <dgm:prSet presAssocID="{177DB5E7-6B85-41A6-B0E6-4B63ACDD743C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2E788CA-F1FB-4318-84F4-4872C78FA5E0}" type="pres">
      <dgm:prSet presAssocID="{3F7BB819-FA21-420F-8820-6A79E316BF66}" presName="sibTrans" presStyleCnt="0"/>
      <dgm:spPr/>
    </dgm:pt>
    <dgm:pt modelId="{093AC375-8866-49C5-884A-72956998F834}" type="pres">
      <dgm:prSet presAssocID="{2812FDB3-94CD-4AA2-B7CE-C59ADEBE3E9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67C17F7-D216-4935-B519-CA0BEDEA9E26}" type="pres">
      <dgm:prSet presAssocID="{41224FC2-ABC0-48FB-9711-F154164E73F1}" presName="sibTrans" presStyleCnt="0"/>
      <dgm:spPr/>
    </dgm:pt>
    <dgm:pt modelId="{292F1BF6-61B5-407F-8E77-B08AB99A50FB}" type="pres">
      <dgm:prSet presAssocID="{5E810912-6058-46F1-8DB6-45BE7D75C7FB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214A390-084E-4889-A9D1-7180E237E174}" type="pres">
      <dgm:prSet presAssocID="{B9DFFFC2-B998-49D2-832E-A6A5DDC08109}" presName="sibTrans" presStyleCnt="0"/>
      <dgm:spPr/>
    </dgm:pt>
    <dgm:pt modelId="{BF0B1E84-0987-41D6-8A7F-F1C61B8F9320}" type="pres">
      <dgm:prSet presAssocID="{95DF555A-9523-4144-A8AC-8DE26F8D2676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8030821-AA15-47BE-8082-B578638D5EF6}" type="pres">
      <dgm:prSet presAssocID="{743E0A73-6B2F-4B2A-8D34-E02D0FAEAD10}" presName="sibTrans" presStyleCnt="0"/>
      <dgm:spPr/>
    </dgm:pt>
    <dgm:pt modelId="{A0D3125D-6959-4E58-93A8-5188DB726B20}" type="pres">
      <dgm:prSet presAssocID="{BE4C172D-A918-40B2-8127-883415FA1B06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DBD2B17-739A-4025-AD95-39443DD27A69}" srcId="{23B0249C-D122-4EB2-8382-80C5E38F45CC}" destId="{BE4C172D-A918-40B2-8127-883415FA1B06}" srcOrd="8" destOrd="0" parTransId="{43C50DA1-07E9-4276-BAF9-91DF9B4C41BF}" sibTransId="{769773B6-4D89-495B-96ED-3CFCB2473E0E}"/>
    <dgm:cxn modelId="{54D3B976-03BC-40C6-8EAE-30034311EAB9}" srcId="{23B0249C-D122-4EB2-8382-80C5E38F45CC}" destId="{D3FAD43D-DF79-4867-A883-4B2AF74943B0}" srcOrd="1" destOrd="0" parTransId="{BC14BDE5-BBFF-481D-BFE9-E13CB7DDA8AA}" sibTransId="{5F263C1F-56D8-4A12-8A46-FCB8A1528C82}"/>
    <dgm:cxn modelId="{4BEC5789-F97C-4331-886B-963EF8D8F3CD}" type="presOf" srcId="{BE4C172D-A918-40B2-8127-883415FA1B06}" destId="{A0D3125D-6959-4E58-93A8-5188DB726B20}" srcOrd="0" destOrd="0" presId="urn:microsoft.com/office/officeart/2005/8/layout/default"/>
    <dgm:cxn modelId="{A1B84258-A5A3-418F-B99E-279072BC7785}" type="presOf" srcId="{10D49D5E-E5BD-4FA1-95CB-D70D473BD01A}" destId="{9573A165-B456-4F6D-A203-636D9B8D34C5}" srcOrd="0" destOrd="0" presId="urn:microsoft.com/office/officeart/2005/8/layout/default"/>
    <dgm:cxn modelId="{3A230B8A-E150-4318-9AFA-8B2AC9D4E8EC}" srcId="{23B0249C-D122-4EB2-8382-80C5E38F45CC}" destId="{DF74BE6E-F84F-4EA0-A6B1-88185328C760}" srcOrd="3" destOrd="0" parTransId="{B1B8BD13-A50A-48E1-A443-F79D6C50C7E3}" sibTransId="{008743C7-FF17-4925-878B-034017A0C7A4}"/>
    <dgm:cxn modelId="{207F7A5D-0055-4FC0-92F7-6650366A3224}" srcId="{23B0249C-D122-4EB2-8382-80C5E38F45CC}" destId="{177DB5E7-6B85-41A6-B0E6-4B63ACDD743C}" srcOrd="4" destOrd="0" parTransId="{5337E0A9-66DA-42E5-8F56-43089D62098B}" sibTransId="{3F7BB819-FA21-420F-8820-6A79E316BF66}"/>
    <dgm:cxn modelId="{47C66832-6B08-4DB9-9E01-53B55882723D}" srcId="{23B0249C-D122-4EB2-8382-80C5E38F45CC}" destId="{2812FDB3-94CD-4AA2-B7CE-C59ADEBE3E9C}" srcOrd="5" destOrd="0" parTransId="{22F9229C-D77E-443D-9829-0D46D2515A9C}" sibTransId="{41224FC2-ABC0-48FB-9711-F154164E73F1}"/>
    <dgm:cxn modelId="{2B201E82-3C36-4427-B458-4ADF61A67576}" srcId="{23B0249C-D122-4EB2-8382-80C5E38F45CC}" destId="{3DC2DA45-B716-45F2-8112-CA262067976E}" srcOrd="0" destOrd="0" parTransId="{91D21591-D211-49B3-9F0B-B66A1C0D9F19}" sibTransId="{9AAC5AED-E883-44B6-B343-22F926F7DDC9}"/>
    <dgm:cxn modelId="{A566B7BA-C45A-41B3-ABC1-9C6CB02FFDA7}" type="presOf" srcId="{D3FAD43D-DF79-4867-A883-4B2AF74943B0}" destId="{E20035A4-029A-4415-9130-335710C2A51B}" srcOrd="0" destOrd="0" presId="urn:microsoft.com/office/officeart/2005/8/layout/default"/>
    <dgm:cxn modelId="{E1911601-B275-4109-AE1B-EED5951B749A}" type="presOf" srcId="{2812FDB3-94CD-4AA2-B7CE-C59ADEBE3E9C}" destId="{093AC375-8866-49C5-884A-72956998F834}" srcOrd="0" destOrd="0" presId="urn:microsoft.com/office/officeart/2005/8/layout/default"/>
    <dgm:cxn modelId="{C0388B9C-E28E-48D4-A838-1D6F4EDB7539}" type="presOf" srcId="{DF74BE6E-F84F-4EA0-A6B1-88185328C760}" destId="{90596083-5EFF-4E0D-8142-050C2D908C35}" srcOrd="0" destOrd="0" presId="urn:microsoft.com/office/officeart/2005/8/layout/default"/>
    <dgm:cxn modelId="{4979343F-619D-4460-9ED5-E4B0C0D24238}" srcId="{23B0249C-D122-4EB2-8382-80C5E38F45CC}" destId="{95DF555A-9523-4144-A8AC-8DE26F8D2676}" srcOrd="7" destOrd="0" parTransId="{AF984BE5-A78F-4332-9EAA-26E16A49A1BF}" sibTransId="{743E0A73-6B2F-4B2A-8D34-E02D0FAEAD10}"/>
    <dgm:cxn modelId="{7CFF2478-1F4D-4C5B-AE92-CE49C286B158}" type="presOf" srcId="{177DB5E7-6B85-41A6-B0E6-4B63ACDD743C}" destId="{68C5A526-AED8-4AB0-A0B6-4497EE76C0E9}" srcOrd="0" destOrd="0" presId="urn:microsoft.com/office/officeart/2005/8/layout/default"/>
    <dgm:cxn modelId="{5263EB4B-171B-4E1F-8FA0-8008F8A0EF7E}" type="presOf" srcId="{5E810912-6058-46F1-8DB6-45BE7D75C7FB}" destId="{292F1BF6-61B5-407F-8E77-B08AB99A50FB}" srcOrd="0" destOrd="0" presId="urn:microsoft.com/office/officeart/2005/8/layout/default"/>
    <dgm:cxn modelId="{BB695679-2561-43C6-88E8-8B19A1CADA36}" srcId="{23B0249C-D122-4EB2-8382-80C5E38F45CC}" destId="{5E810912-6058-46F1-8DB6-45BE7D75C7FB}" srcOrd="6" destOrd="0" parTransId="{57B14965-E2CE-4272-B432-27FCEB07FE1C}" sibTransId="{B9DFFFC2-B998-49D2-832E-A6A5DDC08109}"/>
    <dgm:cxn modelId="{79404B56-927E-448E-9EA5-A0496C10C2A1}" type="presOf" srcId="{23B0249C-D122-4EB2-8382-80C5E38F45CC}" destId="{868851EC-A2C7-49A9-A07A-D53E3D46F8F7}" srcOrd="0" destOrd="0" presId="urn:microsoft.com/office/officeart/2005/8/layout/default"/>
    <dgm:cxn modelId="{F3423EFF-18D4-437E-8F3E-91AA31304E1E}" type="presOf" srcId="{3DC2DA45-B716-45F2-8112-CA262067976E}" destId="{5E53268A-75C9-4CD0-9437-4555D19D33DD}" srcOrd="0" destOrd="0" presId="urn:microsoft.com/office/officeart/2005/8/layout/default"/>
    <dgm:cxn modelId="{B28425C3-F84A-48BC-99C6-830C47A49C1B}" srcId="{23B0249C-D122-4EB2-8382-80C5E38F45CC}" destId="{10D49D5E-E5BD-4FA1-95CB-D70D473BD01A}" srcOrd="2" destOrd="0" parTransId="{7C758784-40BA-4F33-B290-276B79F442CE}" sibTransId="{A6088982-50BD-4C94-8B47-E7A6F1C8DF07}"/>
    <dgm:cxn modelId="{953E557C-6E96-49AD-A83A-9061A710A1B1}" type="presOf" srcId="{95DF555A-9523-4144-A8AC-8DE26F8D2676}" destId="{BF0B1E84-0987-41D6-8A7F-F1C61B8F9320}" srcOrd="0" destOrd="0" presId="urn:microsoft.com/office/officeart/2005/8/layout/default"/>
    <dgm:cxn modelId="{FA2183E7-C10A-4CDB-BEA5-4A73B1CC60BC}" type="presParOf" srcId="{868851EC-A2C7-49A9-A07A-D53E3D46F8F7}" destId="{5E53268A-75C9-4CD0-9437-4555D19D33DD}" srcOrd="0" destOrd="0" presId="urn:microsoft.com/office/officeart/2005/8/layout/default"/>
    <dgm:cxn modelId="{B7C4313C-1B1F-4186-B1E8-D522094BEA85}" type="presParOf" srcId="{868851EC-A2C7-49A9-A07A-D53E3D46F8F7}" destId="{F78798C0-2F0F-470A-A8C5-6C9F30E76602}" srcOrd="1" destOrd="0" presId="urn:microsoft.com/office/officeart/2005/8/layout/default"/>
    <dgm:cxn modelId="{4FF63965-F83F-48E8-B8DE-9805FC97DE6A}" type="presParOf" srcId="{868851EC-A2C7-49A9-A07A-D53E3D46F8F7}" destId="{E20035A4-029A-4415-9130-335710C2A51B}" srcOrd="2" destOrd="0" presId="urn:microsoft.com/office/officeart/2005/8/layout/default"/>
    <dgm:cxn modelId="{4B7F730C-D457-470D-88E6-672890BE870C}" type="presParOf" srcId="{868851EC-A2C7-49A9-A07A-D53E3D46F8F7}" destId="{A67AD9AB-9719-4FEC-A76E-EA407A81BB00}" srcOrd="3" destOrd="0" presId="urn:microsoft.com/office/officeart/2005/8/layout/default"/>
    <dgm:cxn modelId="{47F37E42-9573-470E-9B05-937345A43C18}" type="presParOf" srcId="{868851EC-A2C7-49A9-A07A-D53E3D46F8F7}" destId="{9573A165-B456-4F6D-A203-636D9B8D34C5}" srcOrd="4" destOrd="0" presId="urn:microsoft.com/office/officeart/2005/8/layout/default"/>
    <dgm:cxn modelId="{3BA1D519-F789-4944-A115-A1A2B8B49596}" type="presParOf" srcId="{868851EC-A2C7-49A9-A07A-D53E3D46F8F7}" destId="{9A63900C-2FE9-4E49-AAE4-C39B37583CD2}" srcOrd="5" destOrd="0" presId="urn:microsoft.com/office/officeart/2005/8/layout/default"/>
    <dgm:cxn modelId="{83338479-43A1-4340-81B5-CB4C9A149C7F}" type="presParOf" srcId="{868851EC-A2C7-49A9-A07A-D53E3D46F8F7}" destId="{90596083-5EFF-4E0D-8142-050C2D908C35}" srcOrd="6" destOrd="0" presId="urn:microsoft.com/office/officeart/2005/8/layout/default"/>
    <dgm:cxn modelId="{B0980A18-2179-40FE-A1E9-4F1149AF4436}" type="presParOf" srcId="{868851EC-A2C7-49A9-A07A-D53E3D46F8F7}" destId="{61D3820D-0CA4-484C-8B9C-99E246A5243E}" srcOrd="7" destOrd="0" presId="urn:microsoft.com/office/officeart/2005/8/layout/default"/>
    <dgm:cxn modelId="{183A3263-C157-4129-9D47-DC092F385AED}" type="presParOf" srcId="{868851EC-A2C7-49A9-A07A-D53E3D46F8F7}" destId="{68C5A526-AED8-4AB0-A0B6-4497EE76C0E9}" srcOrd="8" destOrd="0" presId="urn:microsoft.com/office/officeart/2005/8/layout/default"/>
    <dgm:cxn modelId="{92AF50BD-7F23-4A25-A541-E7296145DA02}" type="presParOf" srcId="{868851EC-A2C7-49A9-A07A-D53E3D46F8F7}" destId="{92E788CA-F1FB-4318-84F4-4872C78FA5E0}" srcOrd="9" destOrd="0" presId="urn:microsoft.com/office/officeart/2005/8/layout/default"/>
    <dgm:cxn modelId="{6CE9D68D-EF74-47F1-BF9C-0727B1092FA1}" type="presParOf" srcId="{868851EC-A2C7-49A9-A07A-D53E3D46F8F7}" destId="{093AC375-8866-49C5-884A-72956998F834}" srcOrd="10" destOrd="0" presId="urn:microsoft.com/office/officeart/2005/8/layout/default"/>
    <dgm:cxn modelId="{A9835316-740C-4925-B5A2-8EE873907CCC}" type="presParOf" srcId="{868851EC-A2C7-49A9-A07A-D53E3D46F8F7}" destId="{C67C17F7-D216-4935-B519-CA0BEDEA9E26}" srcOrd="11" destOrd="0" presId="urn:microsoft.com/office/officeart/2005/8/layout/default"/>
    <dgm:cxn modelId="{AF505B35-DA21-4B6D-8876-B8A25EACDB8A}" type="presParOf" srcId="{868851EC-A2C7-49A9-A07A-D53E3D46F8F7}" destId="{292F1BF6-61B5-407F-8E77-B08AB99A50FB}" srcOrd="12" destOrd="0" presId="urn:microsoft.com/office/officeart/2005/8/layout/default"/>
    <dgm:cxn modelId="{F6E0D5EC-987F-4FC7-82F6-13C5F894D3BA}" type="presParOf" srcId="{868851EC-A2C7-49A9-A07A-D53E3D46F8F7}" destId="{F214A390-084E-4889-A9D1-7180E237E174}" srcOrd="13" destOrd="0" presId="urn:microsoft.com/office/officeart/2005/8/layout/default"/>
    <dgm:cxn modelId="{F69FF785-FF04-49B4-8BF7-27A7A9F79B9A}" type="presParOf" srcId="{868851EC-A2C7-49A9-A07A-D53E3D46F8F7}" destId="{BF0B1E84-0987-41D6-8A7F-F1C61B8F9320}" srcOrd="14" destOrd="0" presId="urn:microsoft.com/office/officeart/2005/8/layout/default"/>
    <dgm:cxn modelId="{BBC983D4-1B15-4923-A139-AD5B14D28935}" type="presParOf" srcId="{868851EC-A2C7-49A9-A07A-D53E3D46F8F7}" destId="{B8030821-AA15-47BE-8082-B578638D5EF6}" srcOrd="15" destOrd="0" presId="urn:microsoft.com/office/officeart/2005/8/layout/default"/>
    <dgm:cxn modelId="{9E776568-B42A-45EF-8626-D33457DB7354}" type="presParOf" srcId="{868851EC-A2C7-49A9-A07A-D53E3D46F8F7}" destId="{A0D3125D-6959-4E58-93A8-5188DB726B20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E5CA032-EEF4-4820-85B0-E533359A385D}" type="datetimeFigureOut">
              <a:rPr lang="x-none" smtClean="0"/>
              <a:t>2020/4/18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6625B9F-C0DF-4797-852C-9E5340430E0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73025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A032-EEF4-4820-85B0-E533359A385D}" type="datetimeFigureOut">
              <a:rPr lang="x-none" smtClean="0"/>
              <a:t>2020/4/18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25B9F-C0DF-4797-852C-9E5340430E0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4005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A032-EEF4-4820-85B0-E533359A385D}" type="datetimeFigureOut">
              <a:rPr lang="x-none" smtClean="0"/>
              <a:t>2020/4/18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25B9F-C0DF-4797-852C-9E5340430E0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66344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A032-EEF4-4820-85B0-E533359A385D}" type="datetimeFigureOut">
              <a:rPr lang="x-none" smtClean="0"/>
              <a:t>2020/4/18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25B9F-C0DF-4797-852C-9E5340430E0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60635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A032-EEF4-4820-85B0-E533359A385D}" type="datetimeFigureOut">
              <a:rPr lang="x-none" smtClean="0"/>
              <a:t>2020/4/18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25B9F-C0DF-4797-852C-9E5340430E0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53383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A032-EEF4-4820-85B0-E533359A385D}" type="datetimeFigureOut">
              <a:rPr lang="x-none" smtClean="0"/>
              <a:t>2020/4/18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25B9F-C0DF-4797-852C-9E5340430E0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11518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A032-EEF4-4820-85B0-E533359A385D}" type="datetimeFigureOut">
              <a:rPr lang="x-none" smtClean="0"/>
              <a:t>2020/4/18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25B9F-C0DF-4797-852C-9E5340430E0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34346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E5CA032-EEF4-4820-85B0-E533359A385D}" type="datetimeFigureOut">
              <a:rPr lang="x-none" smtClean="0"/>
              <a:t>2020/4/18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25B9F-C0DF-4797-852C-9E5340430E0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43746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E5CA032-EEF4-4820-85B0-E533359A385D}" type="datetimeFigureOut">
              <a:rPr lang="x-none" smtClean="0"/>
              <a:t>2020/4/18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25B9F-C0DF-4797-852C-9E5340430E0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83724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A032-EEF4-4820-85B0-E533359A385D}" type="datetimeFigureOut">
              <a:rPr lang="x-none" smtClean="0"/>
              <a:t>2020/4/18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25B9F-C0DF-4797-852C-9E5340430E0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6399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A032-EEF4-4820-85B0-E533359A385D}" type="datetimeFigureOut">
              <a:rPr lang="x-none" smtClean="0"/>
              <a:t>2020/4/18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25B9F-C0DF-4797-852C-9E5340430E0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2140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A032-EEF4-4820-85B0-E533359A385D}" type="datetimeFigureOut">
              <a:rPr lang="x-none" smtClean="0"/>
              <a:t>2020/4/18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25B9F-C0DF-4797-852C-9E5340430E0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92813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A032-EEF4-4820-85B0-E533359A385D}" type="datetimeFigureOut">
              <a:rPr lang="x-none" smtClean="0"/>
              <a:t>2020/4/18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25B9F-C0DF-4797-852C-9E5340430E0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7192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A032-EEF4-4820-85B0-E533359A385D}" type="datetimeFigureOut">
              <a:rPr lang="x-none" smtClean="0"/>
              <a:t>2020/4/18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25B9F-C0DF-4797-852C-9E5340430E0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06913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A032-EEF4-4820-85B0-E533359A385D}" type="datetimeFigureOut">
              <a:rPr lang="x-none" smtClean="0"/>
              <a:t>2020/4/18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25B9F-C0DF-4797-852C-9E5340430E0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70238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A032-EEF4-4820-85B0-E533359A385D}" type="datetimeFigureOut">
              <a:rPr lang="x-none" smtClean="0"/>
              <a:t>2020/4/18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25B9F-C0DF-4797-852C-9E5340430E0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48406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A032-EEF4-4820-85B0-E533359A385D}" type="datetimeFigureOut">
              <a:rPr lang="x-none" smtClean="0"/>
              <a:t>2020/4/18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25B9F-C0DF-4797-852C-9E5340430E0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2830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E5CA032-EEF4-4820-85B0-E533359A385D}" type="datetimeFigureOut">
              <a:rPr lang="x-none" smtClean="0"/>
              <a:t>2020/4/18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x-none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6625B9F-C0DF-4797-852C-9E5340430E0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0139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volvy.com/page/Convergent-boundary" TargetMode="External"/><Relationship Id="rId2" Type="http://schemas.openxmlformats.org/officeDocument/2006/relationships/hyperlink" Target="https://www.revolvy.com/page/Metamorphic-faci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evolvy.com/page/Subduction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EED2E2BB-3846-41EB-9F1E-92C33C4A8F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C73D5773-5AC9-444A-A47A-EB6656ACDC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Freeform 5">
              <a:extLst>
                <a:ext uri="{FF2B5EF4-FFF2-40B4-BE49-F238E27FC236}">
                  <a16:creationId xmlns="" xmlns:a16="http://schemas.microsoft.com/office/drawing/2014/main" id="{81EB4475-C020-4325-AF59-31FCBFB7C5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F7689D68-C339-4D5B-9DAA-E13F6BD4D5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28F798B8-1C3B-4B89-8B9A-3F9613CD07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23333" y="396837"/>
            <a:ext cx="6451503" cy="6058999"/>
            <a:chOff x="423333" y="396837"/>
            <a:chExt cx="6451503" cy="6058999"/>
          </a:xfrm>
        </p:grpSpPr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86FBC0DC-E9D1-4FE7-A92D-8C0C21E6C8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gray">
            <a:xfrm flipH="1">
              <a:off x="423333" y="402165"/>
              <a:ext cx="522933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Freeform 5">
              <a:extLst>
                <a:ext uri="{FF2B5EF4-FFF2-40B4-BE49-F238E27FC236}">
                  <a16:creationId xmlns="" xmlns:a16="http://schemas.microsoft.com/office/drawing/2014/main" id="{C5B8AD05-BFBB-476E-A552-5125E1F1F6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gray">
            <a:xfrm rot="5400000" flipH="1">
              <a:off x="3161515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51" name="Freeform 5">
              <a:extLst>
                <a:ext uri="{FF2B5EF4-FFF2-40B4-BE49-F238E27FC236}">
                  <a16:creationId xmlns="" xmlns:a16="http://schemas.microsoft.com/office/drawing/2014/main" id="{55960B2F-90D8-4D62-B831-C33669F8D2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gray">
            <a:xfrm rot="5677511" flipH="1">
              <a:off x="5004670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586C3A3-0661-49C9-8007-84CEADAE9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57" y="2400858"/>
            <a:ext cx="6847988" cy="222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9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>
            <a:spLocks noGrp="1"/>
          </p:cNvSpPr>
          <p:nvPr>
            <p:ph idx="1"/>
          </p:nvPr>
        </p:nvSpPr>
        <p:spPr>
          <a:xfrm>
            <a:off x="1154954" y="980303"/>
            <a:ext cx="8825659" cy="48273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en-US" altLang="zh-CN" spc="-5" dirty="0" smtClean="0">
                <a:latin typeface="Times New Roman"/>
                <a:cs typeface="Times New Roman"/>
              </a:rPr>
              <a:t>.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854" y="6085656"/>
            <a:ext cx="12192000" cy="30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6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1004" y="1268627"/>
            <a:ext cx="8073081" cy="520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7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>
            <a:spLocks noGrp="1"/>
          </p:cNvSpPr>
          <p:nvPr>
            <p:ph idx="1"/>
          </p:nvPr>
        </p:nvSpPr>
        <p:spPr>
          <a:xfrm>
            <a:off x="1154954" y="1103870"/>
            <a:ext cx="8825659" cy="54040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050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="" xmlns:a16="http://schemas.microsoft.com/office/drawing/2014/main" id="{D22D1B95-2B54-43E9-85D9-B489F6C5DD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 rot="21010068">
            <a:off x="8490951" y="4185117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0" name="Freeform 5">
            <a:extLst>
              <a:ext uri="{FF2B5EF4-FFF2-40B4-BE49-F238E27FC236}">
                <a16:creationId xmlns="" xmlns:a16="http://schemas.microsoft.com/office/drawing/2014/main" id="{7D0F3F6D-A49D-4406-8D61-1C4F8D792F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>
            <a:off x="455612" y="4241801"/>
            <a:ext cx="11277600" cy="2337161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2" name="Freeform 5">
            <a:extLst>
              <a:ext uri="{FF2B5EF4-FFF2-40B4-BE49-F238E27FC236}">
                <a16:creationId xmlns="" xmlns:a16="http://schemas.microsoft.com/office/drawing/2014/main" id="{D953A318-DA8D-4405-9536-D889E45C5E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E382A3D-2F90-475C-8DF2-F666FEA342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E5850F-9309-43CE-8073-2FEDE72C8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1143000"/>
            <a:ext cx="8825658" cy="3389217"/>
          </a:xfrm>
        </p:spPr>
        <p:txBody>
          <a:bodyPr anchor="ctr">
            <a:normAutofit/>
          </a:bodyPr>
          <a:lstStyle/>
          <a:p>
            <a:pPr algn="ctr"/>
            <a:r>
              <a:rPr lang="en-US" sz="6600">
                <a:solidFill>
                  <a:srgbClr val="FFFFFF"/>
                </a:solidFill>
              </a:rPr>
              <a:t>Paired metamorphic belts</a:t>
            </a:r>
            <a:endParaRPr lang="x-none" sz="6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99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8BCF048-8940-4354-B9EC-5AD74E283C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D024C14A-78BD-44B0-82BE-6A0D0A2706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809F3D29-EDB1-4F1C-A0E0-36F28CE171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5282F4AB-C7B8-4A86-9927-AA106AA27B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60B26874-5AFA-4D1E-94A9-53AF9790D7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A1DA6C95-40F8-4305-89F6-17F6167C0B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="" xmlns:a16="http://schemas.microsoft.com/office/drawing/2014/main" id="{A2FA2D29-AEEE-4FFA-B233-94FBE84C9B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>
              <a:extLst>
                <a:ext uri="{FF2B5EF4-FFF2-40B4-BE49-F238E27FC236}">
                  <a16:creationId xmlns="" xmlns:a16="http://schemas.microsoft.com/office/drawing/2014/main" id="{6DA5143E-FA8E-4EC1-99F7-35AE5AD4E3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2CB609-030C-4849-82D8-49C8FA0EB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 sz="3300">
                <a:solidFill>
                  <a:srgbClr val="EBEBEB"/>
                </a:solidFill>
              </a:rPr>
              <a:t>Historical background</a:t>
            </a:r>
            <a:br>
              <a:rPr lang="en-US" sz="3300">
                <a:solidFill>
                  <a:srgbClr val="EBEBEB"/>
                </a:solidFill>
              </a:rPr>
            </a:br>
            <a:endParaRPr lang="x-none" sz="3300">
              <a:solidFill>
                <a:srgbClr val="EBEBEB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CC28BCC9-4093-4FD5-83EB-7EC297F513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D59B817A-FD64-45F1-8CEC-D824107E4B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012499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8777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B36B31-A2CE-43EC-95CB-96B0D7906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r>
              <a:rPr lang="en-US" b="1"/>
              <a:t>Paired metamorphic belts</a:t>
            </a:r>
            <a:r>
              <a:rPr lang="en-US"/>
              <a:t> 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0FC256-6CC7-4AA9-9A12-A954EBDA3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r>
              <a:rPr lang="en-US" dirty="0"/>
              <a:t>are sets of parallel linear rock units that display contrasting </a:t>
            </a:r>
            <a:r>
              <a:rPr lang="en-US" b="1" dirty="0">
                <a:solidFill>
                  <a:schemeClr val="tx1"/>
                </a:solidFill>
                <a:hlinkClick r:id="rId2"/>
              </a:rPr>
              <a:t>metamorphic mineral assemblages</a:t>
            </a:r>
            <a:r>
              <a:rPr lang="en-US" b="1" dirty="0">
                <a:solidFill>
                  <a:schemeClr val="tx1"/>
                </a:solidFill>
              </a:rPr>
              <a:t>. </a:t>
            </a:r>
          </a:p>
          <a:p>
            <a:r>
              <a:rPr lang="en-US" dirty="0"/>
              <a:t>These paired belts develop along </a:t>
            </a:r>
            <a:r>
              <a:rPr lang="en-US" b="1" dirty="0">
                <a:solidFill>
                  <a:schemeClr val="tx1"/>
                </a:solidFill>
                <a:hlinkClick r:id="rId3"/>
              </a:rPr>
              <a:t>convergent plate boundaries</a:t>
            </a:r>
            <a:r>
              <a:rPr lang="en-US" dirty="0"/>
              <a:t> where </a:t>
            </a:r>
            <a:r>
              <a:rPr lang="en-US" b="1" dirty="0">
                <a:solidFill>
                  <a:schemeClr val="tx1"/>
                </a:solidFill>
                <a:hlinkClick r:id="rId4"/>
              </a:rPr>
              <a:t>subduction</a:t>
            </a:r>
            <a:r>
              <a:rPr lang="en-US" dirty="0"/>
              <a:t> is active.</a:t>
            </a:r>
          </a:p>
          <a:p>
            <a:r>
              <a:rPr lang="en-US" dirty="0"/>
              <a:t> Each pair consists of one belt with a low-temperature, high-pressure metamorphic mineral assemblage, </a:t>
            </a:r>
          </a:p>
          <a:p>
            <a:r>
              <a:rPr lang="en-US" dirty="0"/>
              <a:t>and another characterized by high-temperature, low-pressure metamorphic minerals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79691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1A3FDB-B42F-425A-9536-93917CB0E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/>
          <a:p>
            <a:r>
              <a:rPr lang="en-US"/>
              <a:t>Paired metamorphic belts with help of diagram</a:t>
            </a:r>
            <a:endParaRPr lang="x-none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74B9CD05-5EE3-42F3-AEC1-CEE40647D7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0326" y="2697162"/>
            <a:ext cx="8186041" cy="381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2F448CB3-7B4F-45D7-B7C0-DF553DF614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C5305EA-7A88-413D-BE8A-47A02476F0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FCA94DB5-FE56-4A3D-BC48-31B5595197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483653-4A2F-4DDC-A76A-7626E0257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Example of paired metamorphic belts</a:t>
            </a:r>
            <a:endParaRPr lang="x-none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9ED434F-8767-46CC-B26B-5AF62FF01E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8" name="Content Placeholder 5">
            <a:extLst>
              <a:ext uri="{FF2B5EF4-FFF2-40B4-BE49-F238E27FC236}">
                <a16:creationId xmlns="" xmlns:a16="http://schemas.microsoft.com/office/drawing/2014/main" id="{29F11353-8696-43E0-963E-FF41D18B28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1566468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70321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4091D54B-59AB-4A5E-8E9E-0421BD66D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547CE62E-FFFD-4A1F-BA78-C3B89C36FC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="" xmlns:a16="http://schemas.microsoft.com/office/drawing/2014/main" id="{AE51FD27-6B6A-4D21-BF22-245DA9BD0B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8144315-1C5A-4185-A952-25D98D303D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5">
            <a:extLst>
              <a:ext uri="{FF2B5EF4-FFF2-40B4-BE49-F238E27FC236}">
                <a16:creationId xmlns="" xmlns:a16="http://schemas.microsoft.com/office/drawing/2014/main" id="{CC3DF159-A62C-40A0-86EB-55F5FCDB07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3FFAC3-1CFB-4633-803C-56DB3484F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75" y="4517136"/>
            <a:ext cx="10893095" cy="1174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Franciscan complex and sierra Nevada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17DCD2FB-4321-47C3-9A7B-53D11453ED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46" y="731520"/>
            <a:ext cx="8348054" cy="350618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5DDC647-9031-4B8C-B212-04560303C8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75597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F448CB3-7B4F-45D7-B7C0-DF553DF614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5C5305EA-7A88-413D-BE8A-47A02476F0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="" xmlns:a16="http://schemas.microsoft.com/office/drawing/2014/main" id="{FCA94DB5-FE56-4A3D-BC48-31B5595197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4B1197-2F7E-4AA9-96F3-56A997E67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Occurance of paired belts</a:t>
            </a:r>
            <a:endParaRPr lang="x-none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9ED434F-8767-46CC-B26B-5AF62FF01E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3C81E128-A5B8-4E06-9609-D6B6D7390F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3291564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5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3FDA26-0266-41D4-BC1E-500B4D7FA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Mineral assemblages</a:t>
            </a:r>
            <a:br>
              <a:rPr lang="en-US" dirty="0"/>
            </a:b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168E388-0587-421D-9F4C-5DA0CE46E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Low temperature, high pressure conditions are characterized by blueschist facies and </a:t>
            </a:r>
            <a:r>
              <a:rPr lang="en-US" dirty="0" err="1"/>
              <a:t>eclogite</a:t>
            </a:r>
            <a:r>
              <a:rPr lang="en-US" dirty="0"/>
              <a:t> facies. </a:t>
            </a:r>
          </a:p>
          <a:p>
            <a:pPr marL="0" indent="0">
              <a:buNone/>
            </a:pPr>
            <a:r>
              <a:rPr lang="en-US" dirty="0"/>
              <a:t>Common minerals include: lawsonite, garnet, glaucophane, </a:t>
            </a:r>
            <a:r>
              <a:rPr lang="en-US" dirty="0" err="1"/>
              <a:t>coesite</a:t>
            </a:r>
            <a:r>
              <a:rPr lang="en-US" dirty="0"/>
              <a:t>, pumpellyite, hematite. Such mineral assemblages indicate temperatures of 500-800 degree Celsius at pressure of 2.5-3.5 </a:t>
            </a:r>
            <a:r>
              <a:rPr lang="en-US" dirty="0" err="1"/>
              <a:t>GPa</a:t>
            </a:r>
            <a:r>
              <a:rPr lang="en-US" dirty="0"/>
              <a:t>.[3]</a:t>
            </a:r>
          </a:p>
          <a:p>
            <a:r>
              <a:rPr lang="en-US" dirty="0"/>
              <a:t>High temperature, low pressure conditions are characterized by granulite facies and amphibolite facies. </a:t>
            </a:r>
          </a:p>
          <a:p>
            <a:r>
              <a:rPr lang="en-US" dirty="0"/>
              <a:t>Common mineral include: sillimanite, quartz, cordierite, orthopyroxenes. Such a mineral assemblage is indicative of temperatures reaching 1000 degrees Celsius at pressure of 0.5-1.3 </a:t>
            </a:r>
            <a:r>
              <a:rPr lang="en-US" dirty="0" err="1"/>
              <a:t>GPa</a:t>
            </a:r>
            <a:r>
              <a:rPr lang="en-US" dirty="0"/>
              <a:t>.[3]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98843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261</Words>
  <Application>Microsoft Office PowerPoint</Application>
  <PresentationFormat>Widescreen</PresentationFormat>
  <Paragraphs>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宋体</vt:lpstr>
      <vt:lpstr>Arial</vt:lpstr>
      <vt:lpstr>Century Gothic</vt:lpstr>
      <vt:lpstr>Times New Roman</vt:lpstr>
      <vt:lpstr>Wingdings 3</vt:lpstr>
      <vt:lpstr>Ion Boardroom</vt:lpstr>
      <vt:lpstr>PowerPoint Presentation</vt:lpstr>
      <vt:lpstr>Paired metamorphic belts</vt:lpstr>
      <vt:lpstr>Historical background </vt:lpstr>
      <vt:lpstr>Paired metamorphic belts </vt:lpstr>
      <vt:lpstr>Paired metamorphic belts with help of diagram</vt:lpstr>
      <vt:lpstr>Example of paired metamorphic belts</vt:lpstr>
      <vt:lpstr>Franciscan complex and sierra Nevada</vt:lpstr>
      <vt:lpstr>Occurance of paired belts</vt:lpstr>
      <vt:lpstr>Mineral assemblages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 &gt;FARID ULLAH ROLL NO&gt;16</dc:title>
  <dc:creator>farid wazir</dc:creator>
  <cp:lastModifiedBy>Shamim Akhtar Dr</cp:lastModifiedBy>
  <cp:revision>3</cp:revision>
  <dcterms:created xsi:type="dcterms:W3CDTF">2019-04-11T11:58:07Z</dcterms:created>
  <dcterms:modified xsi:type="dcterms:W3CDTF">2020-04-17T20:36:12Z</dcterms:modified>
</cp:coreProperties>
</file>