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4"/>
  </p:notesMasterIdLst>
  <p:sldIdLst>
    <p:sldId id="256" r:id="rId2"/>
    <p:sldId id="286" r:id="rId3"/>
    <p:sldId id="293" r:id="rId4"/>
    <p:sldId id="292" r:id="rId5"/>
    <p:sldId id="294" r:id="rId6"/>
    <p:sldId id="287" r:id="rId7"/>
    <p:sldId id="289" r:id="rId8"/>
    <p:sldId id="290" r:id="rId9"/>
    <p:sldId id="291" r:id="rId10"/>
    <p:sldId id="277" r:id="rId11"/>
    <p:sldId id="296" r:id="rId12"/>
    <p:sldId id="300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3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3T22:49:13.236" idx="2">
    <p:pos x="4331" y="0"/>
    <p:text/>
    <p:extLst>
      <p:ext uri="{C676402C-5697-4E1C-873F-D02D1690AC5C}">
        <p15:threadingInfo xmlns:p15="http://schemas.microsoft.com/office/powerpoint/2012/main" timeZoneBias="-300"/>
      </p:ext>
    </p:extLst>
  </p:cm>
  <p:cm authorId="1" dt="2020-11-08T22:24:09.509" idx="3">
    <p:pos x="5760" y="541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21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0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56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17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1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75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0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26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75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Rural Sociology 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7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14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>
              <a:buNone/>
            </a:pPr>
            <a:br>
              <a:rPr lang="en-US" dirty="0"/>
            </a:b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1C368-00B5-4565-AA16-2AA5CEF42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1" t="14500" r="31147" b="57508"/>
          <a:stretch/>
        </p:blipFill>
        <p:spPr>
          <a:xfrm>
            <a:off x="0" y="0"/>
            <a:ext cx="8949128" cy="2728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13245-2BBF-4F90-B06F-DC72F6698C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0" t="16250" r="28361" b="43512"/>
          <a:stretch/>
        </p:blipFill>
        <p:spPr>
          <a:xfrm>
            <a:off x="-389744" y="2653258"/>
            <a:ext cx="9152744" cy="42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A7BCD-B466-4B70-8A83-B477CC887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76" t="55030" r="29017" b="7647"/>
          <a:stretch/>
        </p:blipFill>
        <p:spPr>
          <a:xfrm>
            <a:off x="0" y="-28136"/>
            <a:ext cx="8979108" cy="3429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4B2B15-DBF3-4245-BE3B-4CA61FA81E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08" t="49453" r="27541" b="19894"/>
          <a:stretch/>
        </p:blipFill>
        <p:spPr>
          <a:xfrm>
            <a:off x="-119922" y="3400865"/>
            <a:ext cx="926392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4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53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7FF-DAE5-41D8-A677-0C8D57A82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7" t="13917" r="31475" b="13480"/>
          <a:stretch/>
        </p:blipFill>
        <p:spPr>
          <a:xfrm>
            <a:off x="14990" y="0"/>
            <a:ext cx="8915400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15116-39EB-449F-B060-F0EC89149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81" t="14500" r="29672" b="64506"/>
          <a:stretch/>
        </p:blipFill>
        <p:spPr>
          <a:xfrm>
            <a:off x="0" y="304800"/>
            <a:ext cx="8694295" cy="1883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9E0E1-47F6-4010-97D1-6985F7EC0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28" t="16541" r="29508" b="46817"/>
          <a:stretch/>
        </p:blipFill>
        <p:spPr>
          <a:xfrm>
            <a:off x="0" y="1948720"/>
            <a:ext cx="8214610" cy="39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42722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b="1" u="sng" dirty="0">
              <a:solidFill>
                <a:schemeClr val="dk1"/>
              </a:solidFill>
              <a:latin typeface="Lato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6ECDF-D05D-403E-B10D-91466CE9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2" t="15375" r="30328" b="14646"/>
          <a:stretch/>
        </p:blipFill>
        <p:spPr>
          <a:xfrm>
            <a:off x="0" y="-16240"/>
            <a:ext cx="8716780" cy="67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"/>
            <a:ext cx="89154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tx1"/>
              </a:solidFill>
              <a:latin typeface="Lato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0463BC-B00E-4B0D-A786-87BD9C829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05" t="14499" r="32787" b="23977"/>
          <a:stretch/>
        </p:blipFill>
        <p:spPr>
          <a:xfrm>
            <a:off x="0" y="0"/>
            <a:ext cx="8604354" cy="60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4990" y="14991"/>
            <a:ext cx="8915400" cy="728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4D3DB-A43B-4C2D-B393-182BAD4AD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4" t="16249" r="31146" b="35348"/>
          <a:stretch/>
        </p:blipFill>
        <p:spPr>
          <a:xfrm>
            <a:off x="14990" y="0"/>
            <a:ext cx="8915400" cy="5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50" b="1" u="sng" dirty="0">
              <a:solidFill>
                <a:schemeClr val="dk1"/>
              </a:solidFill>
              <a:latin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C5D38-6252-4E59-8C57-115C9FFF9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12" t="14501" r="26557" b="33889"/>
          <a:stretch/>
        </p:blipFill>
        <p:spPr>
          <a:xfrm>
            <a:off x="0" y="-1"/>
            <a:ext cx="8799226" cy="60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 rtl="0"/>
            <a:endParaRPr lang="en-US" sz="2800" b="0" i="0" dirty="0">
              <a:solidFill>
                <a:srgbClr val="222222"/>
              </a:solidFill>
              <a:effectLst/>
              <a:latin typeface="Lato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650" b="1" i="0" u="sng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6CB08-76D7-4A3B-A093-02D16E6B3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1" t="15083" r="28361" b="27184"/>
          <a:stretch/>
        </p:blipFill>
        <p:spPr>
          <a:xfrm>
            <a:off x="0" y="14990"/>
            <a:ext cx="8784236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5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0" y="2"/>
            <a:ext cx="8915400" cy="703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i="0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3E22C-F78C-45FF-9FC1-ECB9A760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1" t="14209" r="31475" b="5898"/>
          <a:stretch/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327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</Words>
  <Application>Microsoft Office PowerPoint</Application>
  <PresentationFormat>On-screen Show (4:3)</PresentationFormat>
  <Paragraphs>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Lato</vt:lpstr>
      <vt:lpstr>Custom</vt:lpstr>
      <vt:lpstr>Rural Sociology   BS Sociology Semester: 7th Lecture No. 14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310</cp:revision>
  <dcterms:modified xsi:type="dcterms:W3CDTF">2020-11-24T12:15:21Z</dcterms:modified>
</cp:coreProperties>
</file>