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06B2C-4FFF-4215-830F-4A87BA882C0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9B827A-07E7-4526-9069-BE6223E96D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B1112B6-2762-4A48-971A-261DB7EC681D}"/>
              </a:ext>
            </a:extLst>
          </p:cNvPr>
          <p:cNvSpPr>
            <a:spLocks noGrp="1"/>
          </p:cNvSpPr>
          <p:nvPr>
            <p:ph type="dt" sz="half" idx="10"/>
          </p:nvPr>
        </p:nvSpPr>
        <p:spPr/>
        <p:txBody>
          <a:bodyPr/>
          <a:lstStyle/>
          <a:p>
            <a:fld id="{70964114-3E32-49C0-9B96-A683D22A2DFF}" type="datetimeFigureOut">
              <a:rPr lang="en-US" smtClean="0"/>
              <a:t>5/18/2020</a:t>
            </a:fld>
            <a:endParaRPr lang="en-US"/>
          </a:p>
        </p:txBody>
      </p:sp>
      <p:sp>
        <p:nvSpPr>
          <p:cNvPr id="5" name="Footer Placeholder 4">
            <a:extLst>
              <a:ext uri="{FF2B5EF4-FFF2-40B4-BE49-F238E27FC236}">
                <a16:creationId xmlns:a16="http://schemas.microsoft.com/office/drawing/2014/main" id="{10E1E500-61AE-414A-90E4-92482297CE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8B7552-D582-4FA7-9EF6-55A25ED1D047}"/>
              </a:ext>
            </a:extLst>
          </p:cNvPr>
          <p:cNvSpPr>
            <a:spLocks noGrp="1"/>
          </p:cNvSpPr>
          <p:nvPr>
            <p:ph type="sldNum" sz="quarter" idx="12"/>
          </p:nvPr>
        </p:nvSpPr>
        <p:spPr/>
        <p:txBody>
          <a:bodyPr/>
          <a:lstStyle/>
          <a:p>
            <a:fld id="{3D54049C-D464-4362-80B2-9D65D5E034F7}" type="slidenum">
              <a:rPr lang="en-US" smtClean="0"/>
              <a:t>‹#›</a:t>
            </a:fld>
            <a:endParaRPr lang="en-US"/>
          </a:p>
        </p:txBody>
      </p:sp>
    </p:spTree>
    <p:extLst>
      <p:ext uri="{BB962C8B-B14F-4D97-AF65-F5344CB8AC3E}">
        <p14:creationId xmlns:p14="http://schemas.microsoft.com/office/powerpoint/2010/main" val="974391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DC033-4172-4C34-8A2C-06016AFE4A6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D66212-692B-464B-B55B-1B3B2BE72D7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8CAE2F-339F-49BC-8171-970B005A2B4D}"/>
              </a:ext>
            </a:extLst>
          </p:cNvPr>
          <p:cNvSpPr>
            <a:spLocks noGrp="1"/>
          </p:cNvSpPr>
          <p:nvPr>
            <p:ph type="dt" sz="half" idx="10"/>
          </p:nvPr>
        </p:nvSpPr>
        <p:spPr/>
        <p:txBody>
          <a:bodyPr/>
          <a:lstStyle/>
          <a:p>
            <a:fld id="{70964114-3E32-49C0-9B96-A683D22A2DFF}" type="datetimeFigureOut">
              <a:rPr lang="en-US" smtClean="0"/>
              <a:t>5/18/2020</a:t>
            </a:fld>
            <a:endParaRPr lang="en-US"/>
          </a:p>
        </p:txBody>
      </p:sp>
      <p:sp>
        <p:nvSpPr>
          <p:cNvPr id="5" name="Footer Placeholder 4">
            <a:extLst>
              <a:ext uri="{FF2B5EF4-FFF2-40B4-BE49-F238E27FC236}">
                <a16:creationId xmlns:a16="http://schemas.microsoft.com/office/drawing/2014/main" id="{065C0D32-3BB1-4486-B448-099A20BAAB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F24C7E-9B60-48FC-A7CD-2706FE0675DC}"/>
              </a:ext>
            </a:extLst>
          </p:cNvPr>
          <p:cNvSpPr>
            <a:spLocks noGrp="1"/>
          </p:cNvSpPr>
          <p:nvPr>
            <p:ph type="sldNum" sz="quarter" idx="12"/>
          </p:nvPr>
        </p:nvSpPr>
        <p:spPr/>
        <p:txBody>
          <a:bodyPr/>
          <a:lstStyle/>
          <a:p>
            <a:fld id="{3D54049C-D464-4362-80B2-9D65D5E034F7}" type="slidenum">
              <a:rPr lang="en-US" smtClean="0"/>
              <a:t>‹#›</a:t>
            </a:fld>
            <a:endParaRPr lang="en-US"/>
          </a:p>
        </p:txBody>
      </p:sp>
    </p:spTree>
    <p:extLst>
      <p:ext uri="{BB962C8B-B14F-4D97-AF65-F5344CB8AC3E}">
        <p14:creationId xmlns:p14="http://schemas.microsoft.com/office/powerpoint/2010/main" val="1198807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4CBFEB-24EA-4969-A6AE-882CE59CA18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414BE8A-7451-4DB9-8796-9FE6DEC1B7E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3A6577-3CBA-42FA-9F23-880062631480}"/>
              </a:ext>
            </a:extLst>
          </p:cNvPr>
          <p:cNvSpPr>
            <a:spLocks noGrp="1"/>
          </p:cNvSpPr>
          <p:nvPr>
            <p:ph type="dt" sz="half" idx="10"/>
          </p:nvPr>
        </p:nvSpPr>
        <p:spPr/>
        <p:txBody>
          <a:bodyPr/>
          <a:lstStyle/>
          <a:p>
            <a:fld id="{70964114-3E32-49C0-9B96-A683D22A2DFF}" type="datetimeFigureOut">
              <a:rPr lang="en-US" smtClean="0"/>
              <a:t>5/18/2020</a:t>
            </a:fld>
            <a:endParaRPr lang="en-US"/>
          </a:p>
        </p:txBody>
      </p:sp>
      <p:sp>
        <p:nvSpPr>
          <p:cNvPr id="5" name="Footer Placeholder 4">
            <a:extLst>
              <a:ext uri="{FF2B5EF4-FFF2-40B4-BE49-F238E27FC236}">
                <a16:creationId xmlns:a16="http://schemas.microsoft.com/office/drawing/2014/main" id="{542AA386-2F5A-402F-9098-4B38DA2991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FD6722-25D9-441E-B987-8A326E07EF20}"/>
              </a:ext>
            </a:extLst>
          </p:cNvPr>
          <p:cNvSpPr>
            <a:spLocks noGrp="1"/>
          </p:cNvSpPr>
          <p:nvPr>
            <p:ph type="sldNum" sz="quarter" idx="12"/>
          </p:nvPr>
        </p:nvSpPr>
        <p:spPr/>
        <p:txBody>
          <a:bodyPr/>
          <a:lstStyle/>
          <a:p>
            <a:fld id="{3D54049C-D464-4362-80B2-9D65D5E034F7}" type="slidenum">
              <a:rPr lang="en-US" smtClean="0"/>
              <a:t>‹#›</a:t>
            </a:fld>
            <a:endParaRPr lang="en-US"/>
          </a:p>
        </p:txBody>
      </p:sp>
    </p:spTree>
    <p:extLst>
      <p:ext uri="{BB962C8B-B14F-4D97-AF65-F5344CB8AC3E}">
        <p14:creationId xmlns:p14="http://schemas.microsoft.com/office/powerpoint/2010/main" val="5334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3DFC3-CBEF-4D6F-A566-9BA286E71A2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FE250B-5C69-4BA5-BFA6-216AF7B4BED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72D6DFB-1354-4600-8E65-DE1480642D26}"/>
              </a:ext>
            </a:extLst>
          </p:cNvPr>
          <p:cNvSpPr>
            <a:spLocks noGrp="1"/>
          </p:cNvSpPr>
          <p:nvPr>
            <p:ph type="dt" sz="half" idx="10"/>
          </p:nvPr>
        </p:nvSpPr>
        <p:spPr/>
        <p:txBody>
          <a:bodyPr/>
          <a:lstStyle/>
          <a:p>
            <a:fld id="{70964114-3E32-49C0-9B96-A683D22A2DFF}" type="datetimeFigureOut">
              <a:rPr lang="en-US" smtClean="0"/>
              <a:t>5/18/2020</a:t>
            </a:fld>
            <a:endParaRPr lang="en-US"/>
          </a:p>
        </p:txBody>
      </p:sp>
      <p:sp>
        <p:nvSpPr>
          <p:cNvPr id="5" name="Footer Placeholder 4">
            <a:extLst>
              <a:ext uri="{FF2B5EF4-FFF2-40B4-BE49-F238E27FC236}">
                <a16:creationId xmlns:a16="http://schemas.microsoft.com/office/drawing/2014/main" id="{0119B6AA-5AB1-41F9-B07F-E855324A0B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CDD71A-2277-422D-ACB5-371D493B7061}"/>
              </a:ext>
            </a:extLst>
          </p:cNvPr>
          <p:cNvSpPr>
            <a:spLocks noGrp="1"/>
          </p:cNvSpPr>
          <p:nvPr>
            <p:ph type="sldNum" sz="quarter" idx="12"/>
          </p:nvPr>
        </p:nvSpPr>
        <p:spPr/>
        <p:txBody>
          <a:bodyPr/>
          <a:lstStyle/>
          <a:p>
            <a:fld id="{3D54049C-D464-4362-80B2-9D65D5E034F7}" type="slidenum">
              <a:rPr lang="en-US" smtClean="0"/>
              <a:t>‹#›</a:t>
            </a:fld>
            <a:endParaRPr lang="en-US"/>
          </a:p>
        </p:txBody>
      </p:sp>
    </p:spTree>
    <p:extLst>
      <p:ext uri="{BB962C8B-B14F-4D97-AF65-F5344CB8AC3E}">
        <p14:creationId xmlns:p14="http://schemas.microsoft.com/office/powerpoint/2010/main" val="3941953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7C4A7-D2C3-47AD-BB49-E5F3C80D062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AB732E3-9626-4B13-B3E1-1D01551E42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B9F6B77-1AF9-4628-BC34-B5E96919C0A8}"/>
              </a:ext>
            </a:extLst>
          </p:cNvPr>
          <p:cNvSpPr>
            <a:spLocks noGrp="1"/>
          </p:cNvSpPr>
          <p:nvPr>
            <p:ph type="dt" sz="half" idx="10"/>
          </p:nvPr>
        </p:nvSpPr>
        <p:spPr/>
        <p:txBody>
          <a:bodyPr/>
          <a:lstStyle/>
          <a:p>
            <a:fld id="{70964114-3E32-49C0-9B96-A683D22A2DFF}" type="datetimeFigureOut">
              <a:rPr lang="en-US" smtClean="0"/>
              <a:t>5/18/2020</a:t>
            </a:fld>
            <a:endParaRPr lang="en-US"/>
          </a:p>
        </p:txBody>
      </p:sp>
      <p:sp>
        <p:nvSpPr>
          <p:cNvPr id="5" name="Footer Placeholder 4">
            <a:extLst>
              <a:ext uri="{FF2B5EF4-FFF2-40B4-BE49-F238E27FC236}">
                <a16:creationId xmlns:a16="http://schemas.microsoft.com/office/drawing/2014/main" id="{FDBEA8E6-5FAE-4DB0-BF09-B9ACDA4E1C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FFD3E4-DD1B-41CB-B29E-E30869D724C8}"/>
              </a:ext>
            </a:extLst>
          </p:cNvPr>
          <p:cNvSpPr>
            <a:spLocks noGrp="1"/>
          </p:cNvSpPr>
          <p:nvPr>
            <p:ph type="sldNum" sz="quarter" idx="12"/>
          </p:nvPr>
        </p:nvSpPr>
        <p:spPr/>
        <p:txBody>
          <a:bodyPr/>
          <a:lstStyle/>
          <a:p>
            <a:fld id="{3D54049C-D464-4362-80B2-9D65D5E034F7}" type="slidenum">
              <a:rPr lang="en-US" smtClean="0"/>
              <a:t>‹#›</a:t>
            </a:fld>
            <a:endParaRPr lang="en-US"/>
          </a:p>
        </p:txBody>
      </p:sp>
    </p:spTree>
    <p:extLst>
      <p:ext uri="{BB962C8B-B14F-4D97-AF65-F5344CB8AC3E}">
        <p14:creationId xmlns:p14="http://schemas.microsoft.com/office/powerpoint/2010/main" val="2484804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B90C4-806B-4FF7-BD7C-AD137BDF35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5D39924-3437-4F28-9691-E05092E168D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61957FA-852F-412F-86CE-D38058FA9BF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474854A-C405-41A1-8473-54E21F08DB6C}"/>
              </a:ext>
            </a:extLst>
          </p:cNvPr>
          <p:cNvSpPr>
            <a:spLocks noGrp="1"/>
          </p:cNvSpPr>
          <p:nvPr>
            <p:ph type="dt" sz="half" idx="10"/>
          </p:nvPr>
        </p:nvSpPr>
        <p:spPr/>
        <p:txBody>
          <a:bodyPr/>
          <a:lstStyle/>
          <a:p>
            <a:fld id="{70964114-3E32-49C0-9B96-A683D22A2DFF}" type="datetimeFigureOut">
              <a:rPr lang="en-US" smtClean="0"/>
              <a:t>5/18/2020</a:t>
            </a:fld>
            <a:endParaRPr lang="en-US"/>
          </a:p>
        </p:txBody>
      </p:sp>
      <p:sp>
        <p:nvSpPr>
          <p:cNvPr id="6" name="Footer Placeholder 5">
            <a:extLst>
              <a:ext uri="{FF2B5EF4-FFF2-40B4-BE49-F238E27FC236}">
                <a16:creationId xmlns:a16="http://schemas.microsoft.com/office/drawing/2014/main" id="{E6B28D69-1A94-42D7-9010-AD151F6CA3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60D55F-8C7F-4978-B7E9-2B5EA0EC0F7E}"/>
              </a:ext>
            </a:extLst>
          </p:cNvPr>
          <p:cNvSpPr>
            <a:spLocks noGrp="1"/>
          </p:cNvSpPr>
          <p:nvPr>
            <p:ph type="sldNum" sz="quarter" idx="12"/>
          </p:nvPr>
        </p:nvSpPr>
        <p:spPr/>
        <p:txBody>
          <a:bodyPr/>
          <a:lstStyle/>
          <a:p>
            <a:fld id="{3D54049C-D464-4362-80B2-9D65D5E034F7}" type="slidenum">
              <a:rPr lang="en-US" smtClean="0"/>
              <a:t>‹#›</a:t>
            </a:fld>
            <a:endParaRPr lang="en-US"/>
          </a:p>
        </p:txBody>
      </p:sp>
    </p:spTree>
    <p:extLst>
      <p:ext uri="{BB962C8B-B14F-4D97-AF65-F5344CB8AC3E}">
        <p14:creationId xmlns:p14="http://schemas.microsoft.com/office/powerpoint/2010/main" val="3189304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106A9-53F3-4485-BEFF-DB772D176E9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2B42BDE-B058-4B75-88ED-1EAFA993CC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307F208-2D24-4CB9-BF5E-87501D1AB73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486C9BD-C9BA-476C-A423-242ACE4076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92CE0D-F907-4854-83A2-338E1D29ECD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BEC97EA-C0E2-4353-A5AC-B81E45448D77}"/>
              </a:ext>
            </a:extLst>
          </p:cNvPr>
          <p:cNvSpPr>
            <a:spLocks noGrp="1"/>
          </p:cNvSpPr>
          <p:nvPr>
            <p:ph type="dt" sz="half" idx="10"/>
          </p:nvPr>
        </p:nvSpPr>
        <p:spPr/>
        <p:txBody>
          <a:bodyPr/>
          <a:lstStyle/>
          <a:p>
            <a:fld id="{70964114-3E32-49C0-9B96-A683D22A2DFF}" type="datetimeFigureOut">
              <a:rPr lang="en-US" smtClean="0"/>
              <a:t>5/18/2020</a:t>
            </a:fld>
            <a:endParaRPr lang="en-US"/>
          </a:p>
        </p:txBody>
      </p:sp>
      <p:sp>
        <p:nvSpPr>
          <p:cNvPr id="8" name="Footer Placeholder 7">
            <a:extLst>
              <a:ext uri="{FF2B5EF4-FFF2-40B4-BE49-F238E27FC236}">
                <a16:creationId xmlns:a16="http://schemas.microsoft.com/office/drawing/2014/main" id="{CB5CC51A-87F0-483D-AB2A-C8B9640832C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EF99CDB-F17A-4E7B-832D-ECDABD765AE8}"/>
              </a:ext>
            </a:extLst>
          </p:cNvPr>
          <p:cNvSpPr>
            <a:spLocks noGrp="1"/>
          </p:cNvSpPr>
          <p:nvPr>
            <p:ph type="sldNum" sz="quarter" idx="12"/>
          </p:nvPr>
        </p:nvSpPr>
        <p:spPr/>
        <p:txBody>
          <a:bodyPr/>
          <a:lstStyle/>
          <a:p>
            <a:fld id="{3D54049C-D464-4362-80B2-9D65D5E034F7}" type="slidenum">
              <a:rPr lang="en-US" smtClean="0"/>
              <a:t>‹#›</a:t>
            </a:fld>
            <a:endParaRPr lang="en-US"/>
          </a:p>
        </p:txBody>
      </p:sp>
    </p:spTree>
    <p:extLst>
      <p:ext uri="{BB962C8B-B14F-4D97-AF65-F5344CB8AC3E}">
        <p14:creationId xmlns:p14="http://schemas.microsoft.com/office/powerpoint/2010/main" val="4122820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147D0-075E-4F6B-8E87-D0C774E31AC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AC9C676-748E-4F43-9987-7BF5FB2D096D}"/>
              </a:ext>
            </a:extLst>
          </p:cNvPr>
          <p:cNvSpPr>
            <a:spLocks noGrp="1"/>
          </p:cNvSpPr>
          <p:nvPr>
            <p:ph type="dt" sz="half" idx="10"/>
          </p:nvPr>
        </p:nvSpPr>
        <p:spPr/>
        <p:txBody>
          <a:bodyPr/>
          <a:lstStyle/>
          <a:p>
            <a:fld id="{70964114-3E32-49C0-9B96-A683D22A2DFF}" type="datetimeFigureOut">
              <a:rPr lang="en-US" smtClean="0"/>
              <a:t>5/18/2020</a:t>
            </a:fld>
            <a:endParaRPr lang="en-US"/>
          </a:p>
        </p:txBody>
      </p:sp>
      <p:sp>
        <p:nvSpPr>
          <p:cNvPr id="4" name="Footer Placeholder 3">
            <a:extLst>
              <a:ext uri="{FF2B5EF4-FFF2-40B4-BE49-F238E27FC236}">
                <a16:creationId xmlns:a16="http://schemas.microsoft.com/office/drawing/2014/main" id="{5B38D6C3-D34B-4359-AE72-890C4363E1F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2C2CA4-EFD0-4963-A4C2-B0600219812A}"/>
              </a:ext>
            </a:extLst>
          </p:cNvPr>
          <p:cNvSpPr>
            <a:spLocks noGrp="1"/>
          </p:cNvSpPr>
          <p:nvPr>
            <p:ph type="sldNum" sz="quarter" idx="12"/>
          </p:nvPr>
        </p:nvSpPr>
        <p:spPr/>
        <p:txBody>
          <a:bodyPr/>
          <a:lstStyle/>
          <a:p>
            <a:fld id="{3D54049C-D464-4362-80B2-9D65D5E034F7}" type="slidenum">
              <a:rPr lang="en-US" smtClean="0"/>
              <a:t>‹#›</a:t>
            </a:fld>
            <a:endParaRPr lang="en-US"/>
          </a:p>
        </p:txBody>
      </p:sp>
    </p:spTree>
    <p:extLst>
      <p:ext uri="{BB962C8B-B14F-4D97-AF65-F5344CB8AC3E}">
        <p14:creationId xmlns:p14="http://schemas.microsoft.com/office/powerpoint/2010/main" val="1604791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0656FE3-4900-4375-8943-7160278B9EDF}"/>
              </a:ext>
            </a:extLst>
          </p:cNvPr>
          <p:cNvSpPr>
            <a:spLocks noGrp="1"/>
          </p:cNvSpPr>
          <p:nvPr>
            <p:ph type="dt" sz="half" idx="10"/>
          </p:nvPr>
        </p:nvSpPr>
        <p:spPr/>
        <p:txBody>
          <a:bodyPr/>
          <a:lstStyle/>
          <a:p>
            <a:fld id="{70964114-3E32-49C0-9B96-A683D22A2DFF}" type="datetimeFigureOut">
              <a:rPr lang="en-US" smtClean="0"/>
              <a:t>5/18/2020</a:t>
            </a:fld>
            <a:endParaRPr lang="en-US"/>
          </a:p>
        </p:txBody>
      </p:sp>
      <p:sp>
        <p:nvSpPr>
          <p:cNvPr id="3" name="Footer Placeholder 2">
            <a:extLst>
              <a:ext uri="{FF2B5EF4-FFF2-40B4-BE49-F238E27FC236}">
                <a16:creationId xmlns:a16="http://schemas.microsoft.com/office/drawing/2014/main" id="{E36A2C7D-852D-4FFE-8214-9460EC778FA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4BA4DEF-F811-40BD-AB92-460F9052CB13}"/>
              </a:ext>
            </a:extLst>
          </p:cNvPr>
          <p:cNvSpPr>
            <a:spLocks noGrp="1"/>
          </p:cNvSpPr>
          <p:nvPr>
            <p:ph type="sldNum" sz="quarter" idx="12"/>
          </p:nvPr>
        </p:nvSpPr>
        <p:spPr/>
        <p:txBody>
          <a:bodyPr/>
          <a:lstStyle/>
          <a:p>
            <a:fld id="{3D54049C-D464-4362-80B2-9D65D5E034F7}" type="slidenum">
              <a:rPr lang="en-US" smtClean="0"/>
              <a:t>‹#›</a:t>
            </a:fld>
            <a:endParaRPr lang="en-US"/>
          </a:p>
        </p:txBody>
      </p:sp>
    </p:spTree>
    <p:extLst>
      <p:ext uri="{BB962C8B-B14F-4D97-AF65-F5344CB8AC3E}">
        <p14:creationId xmlns:p14="http://schemas.microsoft.com/office/powerpoint/2010/main" val="2319405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C833A-1BC3-4062-95E9-7F2A51D134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EE8E5EA-911E-4A45-95A3-78C610D2EC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17C9AFF-6BA8-495C-8B14-B3C1483ADC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3066DFF-8153-4BFB-8BCA-8646931E0CDB}"/>
              </a:ext>
            </a:extLst>
          </p:cNvPr>
          <p:cNvSpPr>
            <a:spLocks noGrp="1"/>
          </p:cNvSpPr>
          <p:nvPr>
            <p:ph type="dt" sz="half" idx="10"/>
          </p:nvPr>
        </p:nvSpPr>
        <p:spPr/>
        <p:txBody>
          <a:bodyPr/>
          <a:lstStyle/>
          <a:p>
            <a:fld id="{70964114-3E32-49C0-9B96-A683D22A2DFF}" type="datetimeFigureOut">
              <a:rPr lang="en-US" smtClean="0"/>
              <a:t>5/18/2020</a:t>
            </a:fld>
            <a:endParaRPr lang="en-US"/>
          </a:p>
        </p:txBody>
      </p:sp>
      <p:sp>
        <p:nvSpPr>
          <p:cNvPr id="6" name="Footer Placeholder 5">
            <a:extLst>
              <a:ext uri="{FF2B5EF4-FFF2-40B4-BE49-F238E27FC236}">
                <a16:creationId xmlns:a16="http://schemas.microsoft.com/office/drawing/2014/main" id="{F749877F-4E31-430A-8D77-5910B8FEAE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D71B19-B9E7-48E4-8B41-E5DCF40AB873}"/>
              </a:ext>
            </a:extLst>
          </p:cNvPr>
          <p:cNvSpPr>
            <a:spLocks noGrp="1"/>
          </p:cNvSpPr>
          <p:nvPr>
            <p:ph type="sldNum" sz="quarter" idx="12"/>
          </p:nvPr>
        </p:nvSpPr>
        <p:spPr/>
        <p:txBody>
          <a:bodyPr/>
          <a:lstStyle/>
          <a:p>
            <a:fld id="{3D54049C-D464-4362-80B2-9D65D5E034F7}" type="slidenum">
              <a:rPr lang="en-US" smtClean="0"/>
              <a:t>‹#›</a:t>
            </a:fld>
            <a:endParaRPr lang="en-US"/>
          </a:p>
        </p:txBody>
      </p:sp>
    </p:spTree>
    <p:extLst>
      <p:ext uri="{BB962C8B-B14F-4D97-AF65-F5344CB8AC3E}">
        <p14:creationId xmlns:p14="http://schemas.microsoft.com/office/powerpoint/2010/main" val="1882224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1BAE29-D29E-4D8F-9D8B-BD2162496D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A36412F-B565-4C1F-AE56-486A92B755E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B12D5D1-E73E-41C6-9A3E-9725FC1AB9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DD1A60-2BC7-4F5B-A9A3-C3A08CD999F7}"/>
              </a:ext>
            </a:extLst>
          </p:cNvPr>
          <p:cNvSpPr>
            <a:spLocks noGrp="1"/>
          </p:cNvSpPr>
          <p:nvPr>
            <p:ph type="dt" sz="half" idx="10"/>
          </p:nvPr>
        </p:nvSpPr>
        <p:spPr/>
        <p:txBody>
          <a:bodyPr/>
          <a:lstStyle/>
          <a:p>
            <a:fld id="{70964114-3E32-49C0-9B96-A683D22A2DFF}" type="datetimeFigureOut">
              <a:rPr lang="en-US" smtClean="0"/>
              <a:t>5/18/2020</a:t>
            </a:fld>
            <a:endParaRPr lang="en-US"/>
          </a:p>
        </p:txBody>
      </p:sp>
      <p:sp>
        <p:nvSpPr>
          <p:cNvPr id="6" name="Footer Placeholder 5">
            <a:extLst>
              <a:ext uri="{FF2B5EF4-FFF2-40B4-BE49-F238E27FC236}">
                <a16:creationId xmlns:a16="http://schemas.microsoft.com/office/drawing/2014/main" id="{C0C5AAE4-02B3-4468-8BCC-E760715054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B43A62-7408-4DE9-A257-8FD57280DCB2}"/>
              </a:ext>
            </a:extLst>
          </p:cNvPr>
          <p:cNvSpPr>
            <a:spLocks noGrp="1"/>
          </p:cNvSpPr>
          <p:nvPr>
            <p:ph type="sldNum" sz="quarter" idx="12"/>
          </p:nvPr>
        </p:nvSpPr>
        <p:spPr/>
        <p:txBody>
          <a:bodyPr/>
          <a:lstStyle/>
          <a:p>
            <a:fld id="{3D54049C-D464-4362-80B2-9D65D5E034F7}" type="slidenum">
              <a:rPr lang="en-US" smtClean="0"/>
              <a:t>‹#›</a:t>
            </a:fld>
            <a:endParaRPr lang="en-US"/>
          </a:p>
        </p:txBody>
      </p:sp>
    </p:spTree>
    <p:extLst>
      <p:ext uri="{BB962C8B-B14F-4D97-AF65-F5344CB8AC3E}">
        <p14:creationId xmlns:p14="http://schemas.microsoft.com/office/powerpoint/2010/main" val="1163777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1D660F-B40B-4FA7-B174-241A81E53A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12C90CA-3E11-4AAA-B4D2-494D96C46A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850E0D-4DD0-4587-AB38-4E13DF2053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964114-3E32-49C0-9B96-A683D22A2DFF}" type="datetimeFigureOut">
              <a:rPr lang="en-US" smtClean="0"/>
              <a:t>5/18/2020</a:t>
            </a:fld>
            <a:endParaRPr lang="en-US"/>
          </a:p>
        </p:txBody>
      </p:sp>
      <p:sp>
        <p:nvSpPr>
          <p:cNvPr id="5" name="Footer Placeholder 4">
            <a:extLst>
              <a:ext uri="{FF2B5EF4-FFF2-40B4-BE49-F238E27FC236}">
                <a16:creationId xmlns:a16="http://schemas.microsoft.com/office/drawing/2014/main" id="{16E6B997-6501-489F-91CA-BF2EE4070F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090B7AB-0961-4A5D-BBCF-317B7280D9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54049C-D464-4362-80B2-9D65D5E034F7}" type="slidenum">
              <a:rPr lang="en-US" smtClean="0"/>
              <a:t>‹#›</a:t>
            </a:fld>
            <a:endParaRPr lang="en-US"/>
          </a:p>
        </p:txBody>
      </p:sp>
    </p:spTree>
    <p:extLst>
      <p:ext uri="{BB962C8B-B14F-4D97-AF65-F5344CB8AC3E}">
        <p14:creationId xmlns:p14="http://schemas.microsoft.com/office/powerpoint/2010/main" val="18587162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F568F-63CC-42E8-BB76-48F5ADAAABF8}"/>
              </a:ext>
            </a:extLst>
          </p:cNvPr>
          <p:cNvSpPr>
            <a:spLocks noGrp="1"/>
          </p:cNvSpPr>
          <p:nvPr>
            <p:ph type="ctrTitle"/>
          </p:nvPr>
        </p:nvSpPr>
        <p:spPr/>
        <p:txBody>
          <a:bodyPr/>
          <a:lstStyle/>
          <a:p>
            <a:r>
              <a:rPr lang="en-US" dirty="0"/>
              <a:t>System &amp; Network Administration </a:t>
            </a:r>
          </a:p>
        </p:txBody>
      </p:sp>
      <p:sp>
        <p:nvSpPr>
          <p:cNvPr id="3" name="Subtitle 2">
            <a:extLst>
              <a:ext uri="{FF2B5EF4-FFF2-40B4-BE49-F238E27FC236}">
                <a16:creationId xmlns:a16="http://schemas.microsoft.com/office/drawing/2014/main" id="{EAB23E33-2C28-459A-8699-3085331DEC0E}"/>
              </a:ext>
            </a:extLst>
          </p:cNvPr>
          <p:cNvSpPr>
            <a:spLocks noGrp="1"/>
          </p:cNvSpPr>
          <p:nvPr>
            <p:ph type="subTitle" idx="1"/>
          </p:nvPr>
        </p:nvSpPr>
        <p:spPr/>
        <p:txBody>
          <a:bodyPr/>
          <a:lstStyle/>
          <a:p>
            <a:r>
              <a:rPr lang="en-US" dirty="0"/>
              <a:t>Introduction </a:t>
            </a:r>
          </a:p>
        </p:txBody>
      </p:sp>
    </p:spTree>
    <p:extLst>
      <p:ext uri="{BB962C8B-B14F-4D97-AF65-F5344CB8AC3E}">
        <p14:creationId xmlns:p14="http://schemas.microsoft.com/office/powerpoint/2010/main" val="314749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AD6E6-958B-4A42-8A18-F7F293E304DB}"/>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D55FA475-1D60-4341-9F40-44F1E4DEB871}"/>
              </a:ext>
            </a:extLst>
          </p:cNvPr>
          <p:cNvSpPr>
            <a:spLocks noGrp="1"/>
          </p:cNvSpPr>
          <p:nvPr>
            <p:ph idx="1"/>
          </p:nvPr>
        </p:nvSpPr>
        <p:spPr>
          <a:xfrm>
            <a:off x="743932" y="1903781"/>
            <a:ext cx="10515600" cy="4351338"/>
          </a:xfrm>
        </p:spPr>
        <p:txBody>
          <a:bodyPr/>
          <a:lstStyle/>
          <a:p>
            <a:r>
              <a:rPr lang="en-US" b="1" dirty="0"/>
              <a:t>Course Title</a:t>
            </a:r>
            <a:r>
              <a:rPr lang="en-US" dirty="0"/>
              <a:t>: System and Network Administration</a:t>
            </a:r>
          </a:p>
          <a:p>
            <a:r>
              <a:rPr lang="en-US" b="1" i="1" dirty="0"/>
              <a:t>Prerequisite </a:t>
            </a:r>
            <a:r>
              <a:rPr lang="en-US" dirty="0"/>
              <a:t>: Computer &amp; Communication Skills</a:t>
            </a:r>
          </a:p>
          <a:p>
            <a:r>
              <a:rPr lang="en-US" b="1" dirty="0"/>
              <a:t>Course Code</a:t>
            </a:r>
            <a:r>
              <a:rPr lang="en-US" dirty="0"/>
              <a:t>: IT-4511</a:t>
            </a:r>
          </a:p>
          <a:p>
            <a:r>
              <a:rPr lang="en-US" b="1" dirty="0"/>
              <a:t>Credit Hours: </a:t>
            </a:r>
            <a:r>
              <a:rPr lang="en-US" dirty="0"/>
              <a:t>3</a:t>
            </a:r>
          </a:p>
          <a:p>
            <a:r>
              <a:rPr lang="en-US" b="1" dirty="0"/>
              <a:t>Instructor: </a:t>
            </a:r>
            <a:r>
              <a:rPr lang="en-US" dirty="0"/>
              <a:t>Waseem Ahmad</a:t>
            </a:r>
          </a:p>
          <a:p>
            <a:r>
              <a:rPr lang="en-US" b="1" dirty="0"/>
              <a:t>Email: </a:t>
            </a:r>
            <a:r>
              <a:rPr lang="en-US" dirty="0"/>
              <a:t>Waseem.ahmad@uos.edu.pk</a:t>
            </a:r>
          </a:p>
          <a:p>
            <a:endParaRPr lang="en-US" dirty="0"/>
          </a:p>
        </p:txBody>
      </p:sp>
    </p:spTree>
    <p:extLst>
      <p:ext uri="{BB962C8B-B14F-4D97-AF65-F5344CB8AC3E}">
        <p14:creationId xmlns:p14="http://schemas.microsoft.com/office/powerpoint/2010/main" val="1938871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3F646-7B1B-4FAC-9F91-4D14222674A0}"/>
              </a:ext>
            </a:extLst>
          </p:cNvPr>
          <p:cNvSpPr>
            <a:spLocks noGrp="1"/>
          </p:cNvSpPr>
          <p:nvPr>
            <p:ph type="title"/>
          </p:nvPr>
        </p:nvSpPr>
        <p:spPr/>
        <p:txBody>
          <a:bodyPr/>
          <a:lstStyle/>
          <a:p>
            <a:r>
              <a:rPr lang="en-US" b="1" dirty="0"/>
              <a:t>Course Goal</a:t>
            </a:r>
          </a:p>
        </p:txBody>
      </p:sp>
      <p:sp>
        <p:nvSpPr>
          <p:cNvPr id="3" name="Content Placeholder 2">
            <a:extLst>
              <a:ext uri="{FF2B5EF4-FFF2-40B4-BE49-F238E27FC236}">
                <a16:creationId xmlns:a16="http://schemas.microsoft.com/office/drawing/2014/main" id="{1772F252-7105-4BA1-8D11-15418F423638}"/>
              </a:ext>
            </a:extLst>
          </p:cNvPr>
          <p:cNvSpPr>
            <a:spLocks noGrp="1"/>
          </p:cNvSpPr>
          <p:nvPr>
            <p:ph idx="1"/>
          </p:nvPr>
        </p:nvSpPr>
        <p:spPr/>
        <p:txBody>
          <a:bodyPr/>
          <a:lstStyle/>
          <a:p>
            <a:r>
              <a:rPr lang="en-US" dirty="0"/>
              <a:t>This course will give an overview of systems and network administration based on both Windows and Linux environments. The objective are common system administration tasks and practices and how to implement and maintain standard services like email, file sharing, DNS and similar. </a:t>
            </a:r>
          </a:p>
          <a:p>
            <a:endParaRPr lang="en-US" dirty="0"/>
          </a:p>
        </p:txBody>
      </p:sp>
    </p:spTree>
    <p:extLst>
      <p:ext uri="{BB962C8B-B14F-4D97-AF65-F5344CB8AC3E}">
        <p14:creationId xmlns:p14="http://schemas.microsoft.com/office/powerpoint/2010/main" val="2093972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7C6D2-869F-4263-98A6-8898608F9E64}"/>
              </a:ext>
            </a:extLst>
          </p:cNvPr>
          <p:cNvSpPr>
            <a:spLocks noGrp="1"/>
          </p:cNvSpPr>
          <p:nvPr>
            <p:ph type="title"/>
          </p:nvPr>
        </p:nvSpPr>
        <p:spPr/>
        <p:txBody>
          <a:bodyPr/>
          <a:lstStyle/>
          <a:p>
            <a:r>
              <a:rPr lang="en-US" b="1" dirty="0"/>
              <a:t>Course offer for classes :</a:t>
            </a:r>
          </a:p>
        </p:txBody>
      </p:sp>
      <p:sp>
        <p:nvSpPr>
          <p:cNvPr id="3" name="Content Placeholder 2">
            <a:extLst>
              <a:ext uri="{FF2B5EF4-FFF2-40B4-BE49-F238E27FC236}">
                <a16:creationId xmlns:a16="http://schemas.microsoft.com/office/drawing/2014/main" id="{F49E6807-5591-4862-926C-2FC088994FBB}"/>
              </a:ext>
            </a:extLst>
          </p:cNvPr>
          <p:cNvSpPr>
            <a:spLocks noGrp="1"/>
          </p:cNvSpPr>
          <p:nvPr>
            <p:ph idx="1"/>
          </p:nvPr>
        </p:nvSpPr>
        <p:spPr>
          <a:xfrm>
            <a:off x="838200" y="1825624"/>
            <a:ext cx="10515600" cy="4744857"/>
          </a:xfrm>
        </p:spPr>
        <p:txBody>
          <a:bodyPr>
            <a:normAutofit fontScale="92500"/>
          </a:bodyPr>
          <a:lstStyle/>
          <a:p>
            <a:r>
              <a:rPr lang="en-US" b="1" dirty="0">
                <a:effectLst/>
              </a:rPr>
              <a:t>BSIT 6th  Regular : Monday  8:00 AM -9:30 AM ,Wednesday  :9:30 AM -11:00 AM </a:t>
            </a:r>
            <a:endParaRPr lang="en-US" dirty="0"/>
          </a:p>
          <a:p>
            <a:r>
              <a:rPr lang="en-US" b="1" dirty="0">
                <a:effectLst/>
              </a:rPr>
              <a:t>BSIT 6th  Self : Monday  11:00 AM -12:30 AM ,Wednesday  :11:00 AM -12:30 PM </a:t>
            </a:r>
            <a:endParaRPr lang="en-US" dirty="0"/>
          </a:p>
          <a:p>
            <a:r>
              <a:rPr lang="en-US" b="1" dirty="0">
                <a:effectLst/>
              </a:rPr>
              <a:t>PPP BSIT 6th A : Monday  2:00 PM -3:30 PM ,Tuesday  :2:00 PM -3:30 PM</a:t>
            </a:r>
            <a:endParaRPr lang="en-US" dirty="0"/>
          </a:p>
          <a:p>
            <a:r>
              <a:rPr lang="en-US" b="1" dirty="0">
                <a:effectLst/>
              </a:rPr>
              <a:t>PPP BSIT 6th B : Monday  12:30 PM -2:00 PM ,Wednesday :12:30 PM -2:00 PM</a:t>
            </a:r>
            <a:endParaRPr lang="en-US" dirty="0"/>
          </a:p>
          <a:p>
            <a:r>
              <a:rPr lang="en-US" b="1" dirty="0">
                <a:effectLst/>
              </a:rPr>
              <a:t>PPP BSIT 6th C : Tuesday  9:30 AM -11:00 AM ,Wednesday :2:00 PM -3:30 PM</a:t>
            </a:r>
            <a:endParaRPr lang="en-US" dirty="0"/>
          </a:p>
          <a:p>
            <a:r>
              <a:rPr lang="en-US" b="1" dirty="0" err="1">
                <a:effectLst/>
              </a:rPr>
              <a:t>Msc</a:t>
            </a:r>
            <a:r>
              <a:rPr lang="en-US" b="1" dirty="0">
                <a:effectLst/>
              </a:rPr>
              <a:t> IT 4th :  Monday 9:30 AM -11:00 AM ,Tuesday :9:30 AM -11:00 AM</a:t>
            </a:r>
            <a:endParaRPr lang="en-US" dirty="0"/>
          </a:p>
          <a:p>
            <a:endParaRPr lang="en-US" dirty="0"/>
          </a:p>
        </p:txBody>
      </p:sp>
    </p:spTree>
    <p:extLst>
      <p:ext uri="{BB962C8B-B14F-4D97-AF65-F5344CB8AC3E}">
        <p14:creationId xmlns:p14="http://schemas.microsoft.com/office/powerpoint/2010/main" val="27624209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206</Words>
  <Application>Microsoft Office PowerPoint</Application>
  <PresentationFormat>Widescreen</PresentationFormat>
  <Paragraphs>18</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System &amp; Network Administration </vt:lpstr>
      <vt:lpstr>Introduction</vt:lpstr>
      <vt:lpstr>Course Goal</vt:lpstr>
      <vt:lpstr>Course offer for classes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&amp; Network Administration </dc:title>
  <dc:creator>xpert</dc:creator>
  <cp:lastModifiedBy>xpert</cp:lastModifiedBy>
  <cp:revision>4</cp:revision>
  <dcterms:created xsi:type="dcterms:W3CDTF">2020-05-18T11:50:14Z</dcterms:created>
  <dcterms:modified xsi:type="dcterms:W3CDTF">2020-05-18T11:54:35Z</dcterms:modified>
</cp:coreProperties>
</file>