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8FD1FE-481D-40ED-B113-B6F5557100A3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546CF00-0DCF-48FF-B399-4008992D811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3352800"/>
            <a:ext cx="6477000" cy="2514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Registration of Press and Publication Ordinance (RPPO)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Topic 10</a:t>
            </a:r>
          </a:p>
          <a:p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Course Instructor: Ms.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Zowaina</a:t>
            </a:r>
            <a:r>
              <a:rPr lang="en-US" dirty="0" smtClean="0">
                <a:solidFill>
                  <a:schemeClr val="tx2">
                    <a:lumMod val="2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25000"/>
                  </a:schemeClr>
                </a:solidFill>
              </a:rPr>
              <a:t>Azhar</a:t>
            </a:r>
            <a:endParaRPr lang="en-US" dirty="0" smtClean="0">
              <a:solidFill>
                <a:schemeClr val="tx2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Imposition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8077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152734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Enforcement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240232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8226942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24000"/>
            <a:ext cx="8123086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524000"/>
            <a:ext cx="8323729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</TotalTime>
  <Words>29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Registration of Press and Publication Ordinance (RPPO)</vt:lpstr>
      <vt:lpstr>Imposition</vt:lpstr>
      <vt:lpstr>Objectives</vt:lpstr>
      <vt:lpstr>Enforcement</vt:lpstr>
      <vt:lpstr>Features</vt:lpstr>
      <vt:lpstr>Continued…</vt:lpstr>
      <vt:lpstr>Continued…</vt:lpstr>
      <vt:lpstr>Thank you!</vt:lpstr>
    </vt:vector>
  </TitlesOfParts>
  <Company>Olive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Registration of Press and Publication Ordinance (RPPO)</dc:title>
  <dc:creator>Olive</dc:creator>
  <cp:lastModifiedBy>Olive</cp:lastModifiedBy>
  <cp:revision>13</cp:revision>
  <dcterms:created xsi:type="dcterms:W3CDTF">2021-05-19T14:29:26Z</dcterms:created>
  <dcterms:modified xsi:type="dcterms:W3CDTF">2021-05-19T14:39:02Z</dcterms:modified>
</cp:coreProperties>
</file>