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0" r:id="rId5"/>
    <p:sldId id="284" r:id="rId6"/>
    <p:sldId id="283" r:id="rId7"/>
    <p:sldId id="282" r:id="rId8"/>
    <p:sldId id="281" r:id="rId9"/>
    <p:sldId id="280" r:id="rId10"/>
    <p:sldId id="279" r:id="rId11"/>
    <p:sldId id="278" r:id="rId12"/>
    <p:sldId id="277" r:id="rId13"/>
    <p:sldId id="276" r:id="rId14"/>
    <p:sldId id="275" r:id="rId15"/>
    <p:sldId id="274" r:id="rId16"/>
    <p:sldId id="273" r:id="rId17"/>
    <p:sldId id="272" r:id="rId18"/>
    <p:sldId id="269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7E6D-7FE2-42EE-9F41-6138EE0BCA7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7A5E-1C1A-4683-A6E9-281A45B2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55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7E6D-7FE2-42EE-9F41-6138EE0BCA7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7A5E-1C1A-4683-A6E9-281A45B2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0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7E6D-7FE2-42EE-9F41-6138EE0BCA7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7A5E-1C1A-4683-A6E9-281A45B2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7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7E6D-7FE2-42EE-9F41-6138EE0BCA7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7A5E-1C1A-4683-A6E9-281A45B2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1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7E6D-7FE2-42EE-9F41-6138EE0BCA7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7A5E-1C1A-4683-A6E9-281A45B2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3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7E6D-7FE2-42EE-9F41-6138EE0BCA7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7A5E-1C1A-4683-A6E9-281A45B2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7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7E6D-7FE2-42EE-9F41-6138EE0BCA7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7A5E-1C1A-4683-A6E9-281A45B2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4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7E6D-7FE2-42EE-9F41-6138EE0BCA7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7A5E-1C1A-4683-A6E9-281A45B2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5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7E6D-7FE2-42EE-9F41-6138EE0BCA7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7A5E-1C1A-4683-A6E9-281A45B2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8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7E6D-7FE2-42EE-9F41-6138EE0BCA7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7A5E-1C1A-4683-A6E9-281A45B2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6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7E6D-7FE2-42EE-9F41-6138EE0BCA7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7A5E-1C1A-4683-A6E9-281A45B2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5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F7E6D-7FE2-42EE-9F41-6138EE0BCA7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47A5E-1C1A-4683-A6E9-281A45B2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1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SENTATION &#10;ELASTICITY &#10;OF &#10;SUPPLY 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00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easurement Of Price Elasticity Of &#10;supply &#10;There are two methods like &#10;1. Percentage method or proportionate &#10;method &#10;2.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128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 Percentage method or proportionate method &#10;• (Es) = % Change in Quantity Supplied &#10;% Change in Price &#10;• ES = ΔQ/ ΔP*P/Q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578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eometric method or point method &#10;Es= Difference b/w Qty and intersect on X axis &#10;Difference between Qty and origin 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510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XAMPLE &#10;• Price of a good falls from Rs.15 to Rs.10 and &#10;the supply decreases from 100 units to 50 &#10;units. Calculate Es.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06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(5) Factors Affecting Price &#10;Elasticity Of supply 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395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actors Affecting Price Elasticity Of &#10;supply &#10;• Time Factor &#10;1.Short period - relatively less elastic &#10;2. Long period – 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20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.NATURE OF INPUTS USED &#10;1.Commonly used factors – elastic &#10;2.Specialised factors –inelastic &#10;. Future price expectation &#10;1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334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(6) Practical Importance of the &#10;Concept of Price Elasticity Of &#10;supply 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78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ractical Importance of the Concept of &#10;Price Elasticity Of supply &#10;• The concept is helpful in taking Business &#10;Decision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006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hanking You All 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003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finition Of Price Elasticity Of supply &#10;• The change in the quantity &#10;supplied of a product due to a &#10;change in its pri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794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inds Of Price Elasticity Of supply &#10;1) Perfectly elastic supply &#10;2) Relatively elastic supply &#10;3) Elasticity of supply eq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08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erfectly elastic supply &#10;P &#10;R &#10;I &#10;C &#10;E &#10;y &#10;Perfectly elastic &#10;supply curve &#10;S S &#10;0 x &#10;When the supply &#10;for a product &#10;ch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405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ively elastic supply &#10;y When the &#10;Relatively elastic supply &#10;curve &#10;P &#10;R &#10;I &#10;C &#10;E &#10;0 supply x &#10;proportionate &#10;chang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379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lasticity of supply equal to utility &#10;Elasticity of &#10;supply equal &#10;to utility curve &#10;y &#10;0 x supply &#10;P &#10;R &#10;I &#10;C &#10;E &#10;When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536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ively inelastic supply &#10;Relatively inelastic &#10;supply curve &#10;Y &#10;O X &#10;supply &#10;P &#10;R &#10;I &#10;C &#10;E &#10;When the &#10;proportionate &#10;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406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erfectly inelastic supply &#10;S &#10;supply &#10;Perfectly inelastic &#10;supply curve &#10;Y &#10;0 &#10;X &#10;P &#10;R &#10;I &#10;C &#10;E &#10;When there is &#10;no chang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55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LL KINDS OF supply CAN BE SHOWN IN &#10;ONE DIAGRAM AS FOLLOW &#10;S &#10;S1 &#10;S5 &#10;Y &#10;0 X &#10;supply &#10;P &#10;R &#10;I &#10;C &#10;E &#10;WHERE &#10;S1) Perfectly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57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UOS Sub-Campus Bhakkar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Ahmad</dc:creator>
  <cp:lastModifiedBy>Saeed Ahmad</cp:lastModifiedBy>
  <cp:revision>3</cp:revision>
  <dcterms:created xsi:type="dcterms:W3CDTF">2020-05-17T18:04:27Z</dcterms:created>
  <dcterms:modified xsi:type="dcterms:W3CDTF">2020-12-29T07:37:54Z</dcterms:modified>
</cp:coreProperties>
</file>