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294" r:id="rId6"/>
    <p:sldId id="293" r:id="rId7"/>
    <p:sldId id="292" r:id="rId8"/>
    <p:sldId id="291" r:id="rId9"/>
    <p:sldId id="290" r:id="rId10"/>
    <p:sldId id="289" r:id="rId11"/>
    <p:sldId id="288" r:id="rId12"/>
    <p:sldId id="287" r:id="rId13"/>
    <p:sldId id="286" r:id="rId14"/>
    <p:sldId id="285" r:id="rId15"/>
    <p:sldId id="284" r:id="rId16"/>
    <p:sldId id="283" r:id="rId17"/>
    <p:sldId id="282" r:id="rId18"/>
    <p:sldId id="281" r:id="rId19"/>
    <p:sldId id="280" r:id="rId20"/>
    <p:sldId id="279" r:id="rId21"/>
    <p:sldId id="278" r:id="rId22"/>
    <p:sldId id="277" r:id="rId23"/>
    <p:sldId id="276" r:id="rId24"/>
    <p:sldId id="275" r:id="rId25"/>
    <p:sldId id="274" r:id="rId26"/>
    <p:sldId id="273" r:id="rId27"/>
    <p:sldId id="272" r:id="rId28"/>
    <p:sldId id="271" r:id="rId29"/>
    <p:sldId id="270" r:id="rId30"/>
    <p:sldId id="269" r:id="rId31"/>
    <p:sldId id="268" r:id="rId32"/>
    <p:sldId id="267" r:id="rId33"/>
    <p:sldId id="266" r:id="rId34"/>
    <p:sldId id="265" r:id="rId35"/>
    <p:sldId id="264" r:id="rId36"/>
    <p:sldId id="263" r:id="rId37"/>
    <p:sldId id="262" r:id="rId38"/>
    <p:sldId id="2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4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3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7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F73E-48AD-4EC5-A45D-D2E4002716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3BF3-54AF-468B-A14C-C2272DF7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1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0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. Relatively  Elastic Demand &lt;ul&gt;&lt;li&gt;It is a situation when percentage change in quantity demanded is greater then perc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0"/>
            <a:ext cx="12290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6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. Relatively Inelastic Demand  &lt;ul&gt;&lt;li&gt;It is a situation where percentage change in quantity demanded is less than pri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8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4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9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9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oss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7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grees of Cross Elasticity of Demand &lt;ul&gt;&lt;li&gt;Positive :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2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gativ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3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ncome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2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grees of Income Elasticity of Demand &lt;ul&gt;&lt;li&gt;1)Positive Income Elasticity of  Demand :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6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sitive Income Elasticity of Demand can be of three typ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3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) Negative Income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46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)Zero Income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9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7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thods to measure Price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6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.Total Expenditure Method &lt;ul&gt;&lt;li&gt;Prof. Marshall has evolved this method. According to this method  , Elasticity of Dem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3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4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2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asticity – the concept &lt;ul&gt;&lt;li&gt;If price rises by 10% - what happens to demand? &lt;/li&gt;&lt;/ul&gt;&lt;ul&gt;&lt;li&gt;We know demand will f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5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raphical Representa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50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. Proportionate or Percentage Metho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53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. Point Method &lt;ul&gt;&lt;li&gt;This method was also suggested by Prof. Marshall and it takes into consideration a straight line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08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. Linear Demand Curv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09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. Non-Linear Demand Curv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86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. Arc Elasticity of Demand &lt;ul&gt;&lt;li&gt;According to Leftwitch, “When elasticity is computed between two separate points on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7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19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ormula for Arc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89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. Revenue Method &lt;ul&gt;&lt;li&gt;Mrs. Joan Robinson has given this formula. She says Elasticity of demand can be measured with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finitio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5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ul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2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grees of Price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5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. Perfectly Elastic Demand &lt;ul&gt;&lt;li&gt;It is a situation where a little change in price will cause an infinite change in De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.Perfectly Inelastic Demand &lt;ul&gt;&lt;li&gt;It is a situation in which a change in price produces no change in the quantity dem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0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.Unitary Elastic Demand &lt;ul&gt;&lt;li&gt;It is a situation when percentage change in price is same as change in quantity demanded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6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4</cp:revision>
  <dcterms:created xsi:type="dcterms:W3CDTF">2020-05-12T04:27:24Z</dcterms:created>
  <dcterms:modified xsi:type="dcterms:W3CDTF">2020-05-12T04:44:48Z</dcterms:modified>
</cp:coreProperties>
</file>