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Post Harvest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Professor Dr. </a:t>
            </a:r>
            <a:r>
              <a:rPr lang="en-US" dirty="0" err="1" smtClean="0">
                <a:solidFill>
                  <a:schemeClr val="tx1"/>
                </a:solidFill>
              </a:rPr>
              <a:t>Sarfraz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Hussain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FST 508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1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Harvest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harvest technology is an inter </a:t>
            </a:r>
            <a:r>
              <a:rPr lang="en-US" dirty="0" err="1" smtClean="0"/>
              <a:t>diciplinary</a:t>
            </a:r>
            <a:r>
              <a:rPr lang="en-US" dirty="0" smtClean="0"/>
              <a:t> science and technique which is applied to agricultural commodities after harvesting</a:t>
            </a:r>
          </a:p>
          <a:p>
            <a:r>
              <a:rPr lang="en-US" dirty="0" smtClean="0"/>
              <a:t>The purpose is to preserve, conserve, quality enhancement/control, processing, packaging, storage, distribution, marketing and </a:t>
            </a:r>
            <a:r>
              <a:rPr lang="en-US" dirty="0" err="1" smtClean="0"/>
              <a:t>utiliztion</a:t>
            </a:r>
            <a:r>
              <a:rPr lang="en-US" dirty="0" smtClean="0"/>
              <a:t> to meet the need of food and nutritional requirements of consumer.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6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Continued. . </a:t>
            </a:r>
            <a:r>
              <a:rPr lang="en-US" smtClean="0"/>
              <a:t>.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post harvest management also aims to minimize post harvest losses at least possible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52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Harvest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includes the processed done immediately after harvesting the produce includes cooling, cleaning, sorting/grading, packing</a:t>
            </a:r>
          </a:p>
          <a:p>
            <a:r>
              <a:rPr lang="en-US" dirty="0" smtClean="0"/>
              <a:t>The need for post harvest management is because the produce deteriorate as soon as it is separated from the plant</a:t>
            </a:r>
          </a:p>
          <a:p>
            <a:r>
              <a:rPr lang="en-US" dirty="0" smtClean="0"/>
              <a:t>The post harvest treatments increase the shelf life</a:t>
            </a:r>
          </a:p>
          <a:p>
            <a:r>
              <a:rPr lang="en-US" dirty="0" smtClean="0"/>
              <a:t>Post harvest management determines the final quality of produce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92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awareness among the growers, contractors and even policy makers</a:t>
            </a:r>
          </a:p>
          <a:p>
            <a:r>
              <a:rPr lang="en-US" dirty="0" smtClean="0"/>
              <a:t>Lack of infrastructure</a:t>
            </a:r>
          </a:p>
          <a:p>
            <a:r>
              <a:rPr lang="en-US" dirty="0" smtClean="0"/>
              <a:t>Inadequate technical support</a:t>
            </a:r>
          </a:p>
          <a:p>
            <a:r>
              <a:rPr lang="en-US" dirty="0" smtClean="0"/>
              <a:t>Inadequate post harvest quality control</a:t>
            </a:r>
          </a:p>
          <a:p>
            <a:r>
              <a:rPr lang="en-US" dirty="0" smtClean="0"/>
              <a:t>Unorganized marketing</a:t>
            </a:r>
          </a:p>
          <a:p>
            <a:r>
              <a:rPr lang="en-US" dirty="0" smtClean="0"/>
              <a:t>Absence of pre cooling facility and cold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5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Inadequate marketing facilities, market intelligence and market information service</a:t>
            </a:r>
          </a:p>
          <a:p>
            <a:r>
              <a:rPr lang="en-US" dirty="0" smtClean="0"/>
              <a:t>Poor storage facilities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198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to Post Harvest Technology</vt:lpstr>
      <vt:lpstr>Post Harvest Technology</vt:lpstr>
      <vt:lpstr>Continued. . . </vt:lpstr>
      <vt:lpstr>Post Harvest Management</vt:lpstr>
      <vt:lpstr>Reasons For Losses</vt:lpstr>
      <vt:lpstr>Continued . . 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Sarfaraz Hussain</dc:creator>
  <cp:lastModifiedBy>Dr Sarfaraz Hussain</cp:lastModifiedBy>
  <cp:revision>11</cp:revision>
  <dcterms:created xsi:type="dcterms:W3CDTF">2006-08-16T00:00:00Z</dcterms:created>
  <dcterms:modified xsi:type="dcterms:W3CDTF">2020-04-19T18:26:00Z</dcterms:modified>
</cp:coreProperties>
</file>