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78" r:id="rId3"/>
    <p:sldId id="260" r:id="rId4"/>
    <p:sldId id="277" r:id="rId5"/>
    <p:sldId id="279" r:id="rId6"/>
    <p:sldId id="281" r:id="rId7"/>
    <p:sldId id="282" r:id="rId8"/>
    <p:sldId id="287" r:id="rId9"/>
    <p:sldId id="283" r:id="rId10"/>
    <p:sldId id="288" r:id="rId11"/>
    <p:sldId id="280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83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1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8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7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7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6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3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 Demography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5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12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A1BC91-E4CD-4A6D-B980-1532A307A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4" b="50000"/>
          <a:stretch/>
        </p:blipFill>
        <p:spPr>
          <a:xfrm>
            <a:off x="209808" y="0"/>
            <a:ext cx="8762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0200" y="114300"/>
            <a:ext cx="8763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31EE47-4CD9-40DE-A481-AABEE842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3" b="31147"/>
          <a:stretch/>
        </p:blipFill>
        <p:spPr>
          <a:xfrm>
            <a:off x="-1" y="-164891"/>
            <a:ext cx="8762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9144000" cy="70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250"/>
              <a:buNone/>
            </a:pPr>
            <a:r>
              <a:rPr lang="en-US" sz="2400" dirty="0">
                <a:latin typeface="Lato"/>
              </a:rPr>
              <a:t>.</a:t>
            </a:r>
          </a:p>
          <a:p>
            <a:pPr marL="0" indent="0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05BF2B-F071-4E6F-B703-0096E0F45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97" b="2222"/>
          <a:stretch/>
        </p:blipFill>
        <p:spPr>
          <a:xfrm>
            <a:off x="194540" y="152399"/>
            <a:ext cx="8754588" cy="58736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8763000" cy="70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4A4126-D28F-4937-8932-AA8530211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5" b="48416"/>
          <a:stretch/>
        </p:blipFill>
        <p:spPr>
          <a:xfrm>
            <a:off x="0" y="0"/>
            <a:ext cx="8763000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FD18A0-8DFC-44AD-9A2F-5AB212DF7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2222"/>
          <a:stretch/>
        </p:blipFill>
        <p:spPr>
          <a:xfrm>
            <a:off x="381000" y="152400"/>
            <a:ext cx="8253334" cy="63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b="1" dirty="0">
              <a:latin typeface="Lato"/>
            </a:endParaRPr>
          </a:p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F6F21EF-0299-422F-B1C2-33879D346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3" t="7213" r="11815" b="44044"/>
          <a:stretch/>
        </p:blipFill>
        <p:spPr>
          <a:xfrm>
            <a:off x="599605" y="152399"/>
            <a:ext cx="8289561" cy="63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7ABFDA7-FF6E-433F-9CB4-19A42BA90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" t="54645" r="12696" b="4918"/>
          <a:stretch/>
        </p:blipFill>
        <p:spPr>
          <a:xfrm>
            <a:off x="299803" y="0"/>
            <a:ext cx="8463197" cy="63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091779-66B7-4387-8596-5CD6E8D0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9" r="12828" b="50000"/>
          <a:stretch/>
        </p:blipFill>
        <p:spPr>
          <a:xfrm>
            <a:off x="235268" y="269822"/>
            <a:ext cx="8908732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031563-D161-418F-9876-5B244AF6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5" t="50000" r="10484" b="4918"/>
          <a:stretch/>
        </p:blipFill>
        <p:spPr>
          <a:xfrm>
            <a:off x="380999" y="337279"/>
            <a:ext cx="8103433" cy="61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9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On-screen Show (4:3)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Lato</vt:lpstr>
      <vt:lpstr>Custom</vt:lpstr>
      <vt:lpstr>Introduction To Demography  BS Sociology Semester: 5th Lecture No. 12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164</cp:revision>
  <dcterms:modified xsi:type="dcterms:W3CDTF">2020-11-18T14:54:35Z</dcterms:modified>
</cp:coreProperties>
</file>