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1"/>
  </p:notesMasterIdLst>
  <p:sldIdLst>
    <p:sldId id="256" r:id="rId2"/>
    <p:sldId id="278" r:id="rId3"/>
    <p:sldId id="260" r:id="rId4"/>
    <p:sldId id="277" r:id="rId5"/>
    <p:sldId id="279" r:id="rId6"/>
    <p:sldId id="281" r:id="rId7"/>
    <p:sldId id="282" r:id="rId8"/>
    <p:sldId id="287" r:id="rId9"/>
    <p:sldId id="280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6875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9307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5750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7741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9060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537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7180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2"/>
          <p:cNvSpPr txBox="1">
            <a:spLocks noGrp="1"/>
          </p:cNvSpPr>
          <p:nvPr>
            <p:ph type="title" idx="2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600"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2000"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Char char="●"/>
              <a:defRPr sz="2000"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600"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2000"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Char char="●"/>
              <a:defRPr sz="2000"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7962900" y="152400"/>
            <a:ext cx="0" cy="152400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sz="2600" b="0" i="0" u="none" strike="noStrike" cap="none"/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sz="2300" b="0" i="0" u="none" strike="noStrike" cap="none"/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2000" b="0" i="0" u="none" strike="noStrike" cap="none"/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2000" b="0" i="0" u="none" strike="noStrike" cap="none"/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  <p:grpSp>
        <p:nvGrpSpPr>
          <p:cNvPr id="12" name="Google Shape;12;p1"/>
          <p:cNvGrpSpPr/>
          <p:nvPr/>
        </p:nvGrpSpPr>
        <p:grpSpPr>
          <a:xfrm>
            <a:off x="8153400" y="152400"/>
            <a:ext cx="792162" cy="1295400"/>
            <a:chOff x="8153400" y="1524000"/>
            <a:chExt cx="838200" cy="1371600"/>
          </a:xfrm>
        </p:grpSpPr>
        <p:sp>
          <p:nvSpPr>
            <p:cNvPr id="13" name="Google Shape;13;p1"/>
            <p:cNvSpPr/>
            <p:nvPr/>
          </p:nvSpPr>
          <p:spPr>
            <a:xfrm>
              <a:off x="81534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83312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85090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81534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83312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85090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8686800" y="17018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81534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83312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85090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86868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8864600" y="18796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8153400" y="20574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83312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85090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8686800" y="20574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81534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83312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85090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86868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8864600" y="22352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8153400" y="24130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83312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85090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8686800" y="24130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81534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83312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85090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86868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83312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86868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ctrTitle"/>
          </p:nvPr>
        </p:nvSpPr>
        <p:spPr>
          <a:xfrm>
            <a:off x="0" y="1214203"/>
            <a:ext cx="9024079" cy="49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Introduction To Demography</a:t>
            </a:r>
            <a:br>
              <a:rPr lang="en-US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4800" b="1" baseline="30000" dirty="0"/>
            </a:br>
            <a:r>
              <a:rPr lang="en-US" sz="4800" b="1" baseline="30000" dirty="0"/>
              <a:t>BS Sociology</a:t>
            </a:r>
            <a:br>
              <a:rPr lang="en-US" sz="4800" b="1" baseline="30000" dirty="0"/>
            </a:br>
            <a:r>
              <a:rPr lang="en-US" sz="2500" b="1" dirty="0"/>
              <a:t>Semester: 5</a:t>
            </a:r>
            <a:r>
              <a:rPr lang="en-US" sz="2500" b="1" baseline="30000" dirty="0"/>
              <a:t>th</a:t>
            </a:r>
            <a:br>
              <a:rPr lang="en-US" sz="2500" b="1" baseline="30000" dirty="0"/>
            </a:br>
            <a:r>
              <a:rPr lang="en-US" sz="2500" b="1" baseline="30000" dirty="0"/>
              <a:t>Lecture No. 16</a:t>
            </a:r>
            <a:br>
              <a:rPr lang="en-US" sz="4800" b="1" baseline="30000" dirty="0"/>
            </a:br>
            <a:br>
              <a:rPr lang="en-US" sz="4800" b="1" baseline="30000" dirty="0"/>
            </a:br>
            <a:r>
              <a:rPr lang="en-US" sz="4800" b="1" baseline="30000" dirty="0"/>
              <a:t>Instructor: Mumtaz Hussain</a:t>
            </a:r>
            <a:br>
              <a:rPr lang="en-US" sz="4800" b="1" baseline="30000" dirty="0"/>
            </a:br>
            <a:r>
              <a:rPr lang="en-US" sz="4800" b="1" baseline="30000" dirty="0"/>
              <a:t>University of Sargodha Sb Campus </a:t>
            </a:r>
            <a:br>
              <a:rPr lang="en-US" sz="4800" b="1" baseline="30000" dirty="0"/>
            </a:br>
            <a:r>
              <a:rPr lang="en-US" sz="4800" b="1" baseline="30000" dirty="0"/>
              <a:t>Bhakkar</a:t>
            </a:r>
            <a:br>
              <a:rPr lang="en-US" sz="2800" b="1" baseline="30000" dirty="0"/>
            </a:br>
            <a:br>
              <a:rPr lang="en-US" sz="4800" b="1" dirty="0"/>
            </a:br>
            <a:endParaRPr sz="39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0200" y="114300"/>
            <a:ext cx="8763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indent="0" algn="just" fontAlgn="base">
              <a:buNone/>
            </a:pPr>
            <a:endParaRPr lang="en-US" sz="2400" b="1" i="0" u="none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marL="139700" indent="0" algn="just" fontAlgn="base">
              <a:buNone/>
            </a:pPr>
            <a:endParaRPr lang="en-US" sz="2400" b="1" i="0" u="none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algn="just" fontAlgn="base"/>
            <a:endParaRPr lang="en-US" sz="2400" b="1" i="0" u="none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algn="just" fontAlgn="base"/>
            <a:endParaRPr lang="en-US" sz="2400" b="1" i="0" u="none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algn="just" fontAlgn="base"/>
            <a:endParaRPr lang="en-US" sz="2400" b="0" i="0" u="none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algn="just" fontAlgn="base"/>
            <a:endParaRPr lang="en-US" sz="2400" b="0" i="0" u="none" strike="noStrike" cap="none" dirty="0">
              <a:solidFill>
                <a:schemeClr val="dk1"/>
              </a:solidFill>
              <a:latin typeface="Lato"/>
              <a:sym typeface="Arial"/>
            </a:endParaRPr>
          </a:p>
        </p:txBody>
      </p:sp>
      <p:pic>
        <p:nvPicPr>
          <p:cNvPr id="6" name="Picture 5" descr="Text, letter&#10;&#10;Description automatically generated">
            <a:extLst>
              <a:ext uri="{FF2B5EF4-FFF2-40B4-BE49-F238E27FC236}">
                <a16:creationId xmlns:a16="http://schemas.microsoft.com/office/drawing/2014/main" id="{6FA25BE1-E805-4DAE-B500-1B5F0B1F76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035" t="26011" b="31584"/>
          <a:stretch/>
        </p:blipFill>
        <p:spPr>
          <a:xfrm>
            <a:off x="0" y="0"/>
            <a:ext cx="876300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05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"/>
          <p:cNvSpPr txBox="1">
            <a:spLocks noGrp="1"/>
          </p:cNvSpPr>
          <p:nvPr>
            <p:ph type="body" idx="1"/>
          </p:nvPr>
        </p:nvSpPr>
        <p:spPr>
          <a:xfrm>
            <a:off x="0" y="152399"/>
            <a:ext cx="9144000" cy="702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SzPts val="1250"/>
              <a:buNone/>
            </a:pPr>
            <a:r>
              <a:rPr lang="en-US" sz="2400" dirty="0">
                <a:latin typeface="Lato"/>
              </a:rPr>
              <a:t>.</a:t>
            </a:r>
          </a:p>
          <a:p>
            <a:pPr marL="0" indent="0">
              <a:buSzPts val="1250"/>
              <a:buNone/>
            </a:pPr>
            <a:endParaRPr lang="en-US" sz="2400" dirty="0">
              <a:latin typeface="Lato"/>
            </a:endParaRPr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70D519D6-1643-49D6-8E23-F3BBBDC054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8634"/>
          <a:stretch/>
        </p:blipFill>
        <p:spPr>
          <a:xfrm>
            <a:off x="0" y="0"/>
            <a:ext cx="8829207" cy="436213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0" y="152399"/>
            <a:ext cx="8763000" cy="7057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4388C42-4A71-40AE-B2C4-5246C4472A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71" t="10274" r="9979" b="39453"/>
          <a:stretch/>
        </p:blipFill>
        <p:spPr>
          <a:xfrm>
            <a:off x="-1" y="0"/>
            <a:ext cx="8889167" cy="659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4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381000" y="152400"/>
            <a:ext cx="8763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>
              <a:buSzPts val="1250"/>
              <a:buNone/>
            </a:pPr>
            <a:endParaRPr lang="en-US" sz="2400" dirty="0">
              <a:latin typeface="Lato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30228A9-E765-4420-9023-1A45233630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929" r="4535" b="44262"/>
          <a:stretch/>
        </p:blipFill>
        <p:spPr>
          <a:xfrm>
            <a:off x="380999" y="152400"/>
            <a:ext cx="8523157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8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381000" y="152400"/>
            <a:ext cx="8763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>
              <a:buSzPts val="1250"/>
              <a:buNone/>
            </a:pPr>
            <a:endParaRPr lang="en-US" sz="2400" b="1" dirty="0">
              <a:latin typeface="Lato"/>
            </a:endParaRPr>
          </a:p>
          <a:p>
            <a:pPr indent="-457200" algn="just">
              <a:buSzPts val="1250"/>
              <a:buAutoNum type="arabicPeriod"/>
            </a:pPr>
            <a:endParaRPr lang="en-US" sz="2400" dirty="0">
              <a:latin typeface="Lato"/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6169A1DD-4E34-4A19-9C73-F995D800EF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06" t="55300"/>
          <a:stretch/>
        </p:blipFill>
        <p:spPr>
          <a:xfrm>
            <a:off x="0" y="0"/>
            <a:ext cx="9293902" cy="65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699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381000" y="152400"/>
            <a:ext cx="8763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>
              <a:buSzPts val="1250"/>
              <a:buNone/>
            </a:pPr>
            <a:endParaRPr lang="en-US" sz="2400" dirty="0">
              <a:latin typeface="Lato"/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9E18B507-1BF8-4385-B9EC-5140715358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399" b="58689"/>
          <a:stretch/>
        </p:blipFill>
        <p:spPr>
          <a:xfrm>
            <a:off x="142648" y="152400"/>
            <a:ext cx="9001352" cy="623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75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381000" y="152400"/>
            <a:ext cx="8763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 algn="just">
              <a:buSzPts val="1250"/>
              <a:buAutoNum type="arabicPeriod"/>
            </a:pPr>
            <a:endParaRPr lang="en-US" sz="2400" dirty="0">
              <a:latin typeface="Lato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70BB39CE-C5F4-498F-A26B-4F497A45FD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765" t="41093" r="6197" b="2222"/>
          <a:stretch/>
        </p:blipFill>
        <p:spPr>
          <a:xfrm>
            <a:off x="381000" y="-1"/>
            <a:ext cx="8382000" cy="647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55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381000" y="152400"/>
            <a:ext cx="8763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r>
              <a:rPr lang="en-US" sz="4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4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262745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Network 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CCCC00"/>
      </a:accent4>
      <a:accent5>
        <a:srgbClr val="669999"/>
      </a:accent5>
      <a:accent6>
        <a:srgbClr val="FFFFFF"/>
      </a:accent6>
      <a:hlink>
        <a:srgbClr val="7E9CE8"/>
      </a:hlink>
      <a:folHlink>
        <a:srgbClr val="D8D8E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</Words>
  <Application>Microsoft Office PowerPoint</Application>
  <PresentationFormat>On-screen Show (4:3)</PresentationFormat>
  <Paragraphs>12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Lato</vt:lpstr>
      <vt:lpstr>Custom</vt:lpstr>
      <vt:lpstr>Introduction To Demography  BS Sociology Semester: 5th Lecture No. 16  Instructor: Mumtaz Hussain University of Sargodha Sb Campus  Bhakkar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Sociology   Semester: 7th BS Sociology University of Sargodha Sb Campus  Bahkker  Instructor: Mumtaz Hussain PhD Scholar in Sociology University of Punjab, Lahore </dc:title>
  <cp:lastModifiedBy>mumtaz</cp:lastModifiedBy>
  <cp:revision>175</cp:revision>
  <dcterms:modified xsi:type="dcterms:W3CDTF">2020-12-03T08:18:22Z</dcterms:modified>
</cp:coreProperties>
</file>