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ima" initials="S" lastIdx="1" clrIdx="0">
    <p:extLst>
      <p:ext uri="{19B8F6BF-5375-455C-9EA6-DF929625EA0E}">
        <p15:presenceInfo xmlns:p15="http://schemas.microsoft.com/office/powerpoint/2012/main" userId="Sai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0-13T08:17:34.237" idx="1">
    <p:pos x="1233" y="1530"/>
    <p:text>who is disobedient/non responding</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D16294-E0EA-4C74-B958-3ABCF9FF00A4}"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1955579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16294-E0EA-4C74-B958-3ABCF9FF00A4}"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202854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16294-E0EA-4C74-B958-3ABCF9FF00A4}"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4154847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16294-E0EA-4C74-B958-3ABCF9FF00A4}"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2248556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D16294-E0EA-4C74-B958-3ABCF9FF00A4}"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1265829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D16294-E0EA-4C74-B958-3ABCF9FF00A4}"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1589442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D16294-E0EA-4C74-B958-3ABCF9FF00A4}"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80655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D16294-E0EA-4C74-B958-3ABCF9FF00A4}"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2898852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16294-E0EA-4C74-B958-3ABCF9FF00A4}"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2832578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D16294-E0EA-4C74-B958-3ABCF9FF00A4}"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309968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D16294-E0EA-4C74-B958-3ABCF9FF00A4}"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562EED-33F0-4498-8FBF-F2A5117FF77D}" type="slidenum">
              <a:rPr lang="en-US" smtClean="0"/>
              <a:t>‹#›</a:t>
            </a:fld>
            <a:endParaRPr lang="en-US"/>
          </a:p>
        </p:txBody>
      </p:sp>
    </p:spTree>
    <p:extLst>
      <p:ext uri="{BB962C8B-B14F-4D97-AF65-F5344CB8AC3E}">
        <p14:creationId xmlns:p14="http://schemas.microsoft.com/office/powerpoint/2010/main" val="2042410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16294-E0EA-4C74-B958-3ABCF9FF00A4}" type="datetimeFigureOut">
              <a:rPr lang="en-US" smtClean="0"/>
              <a:t>11/11/2020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62EED-33F0-4498-8FBF-F2A5117FF77D}" type="slidenum">
              <a:rPr lang="en-US" smtClean="0"/>
              <a:t>‹#›</a:t>
            </a:fld>
            <a:endParaRPr lang="en-US"/>
          </a:p>
        </p:txBody>
      </p:sp>
    </p:spTree>
    <p:extLst>
      <p:ext uri="{BB962C8B-B14F-4D97-AF65-F5344CB8AC3E}">
        <p14:creationId xmlns:p14="http://schemas.microsoft.com/office/powerpoint/2010/main" val="467460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D7B993-6F06-4A84-94CD-6D9305000238}"/>
              </a:ext>
            </a:extLst>
          </p:cNvPr>
          <p:cNvSpPr>
            <a:spLocks noGrp="1"/>
          </p:cNvSpPr>
          <p:nvPr>
            <p:ph idx="1"/>
          </p:nvPr>
        </p:nvSpPr>
        <p:spPr>
          <a:xfrm>
            <a:off x="1524000" y="116632"/>
            <a:ext cx="9036496" cy="6408712"/>
          </a:xfrm>
        </p:spPr>
        <p:txBody>
          <a:bodyPr>
            <a:normAutofit/>
          </a:bodyPr>
          <a:lstStyle/>
          <a:p>
            <a:pPr marL="0" indent="0">
              <a:buNone/>
            </a:pPr>
            <a:r>
              <a:rPr lang="en-US" b="1" dirty="0" smtClean="0"/>
              <a:t>6 </a:t>
            </a:r>
            <a:r>
              <a:rPr lang="en-US" b="1" dirty="0"/>
              <a:t>Different Types of Journalism</a:t>
            </a:r>
            <a:r>
              <a:rPr lang="en-US" dirty="0" smtClean="0"/>
              <a:t>.</a:t>
            </a:r>
          </a:p>
          <a:p>
            <a:pPr marL="0" indent="0">
              <a:buNone/>
            </a:pPr>
            <a:endParaRPr lang="en-US" dirty="0"/>
          </a:p>
          <a:p>
            <a:r>
              <a:rPr lang="en-US" dirty="0"/>
              <a:t>Photo </a:t>
            </a:r>
            <a:r>
              <a:rPr lang="en-US" b="1" dirty="0"/>
              <a:t>Journalism</a:t>
            </a:r>
            <a:r>
              <a:rPr lang="en-US" dirty="0"/>
              <a:t>. ...</a:t>
            </a:r>
          </a:p>
          <a:p>
            <a:r>
              <a:rPr lang="en-US" dirty="0"/>
              <a:t>Investigative </a:t>
            </a:r>
            <a:r>
              <a:rPr lang="en-US" b="1" dirty="0"/>
              <a:t>Journalism</a:t>
            </a:r>
            <a:r>
              <a:rPr lang="en-US" dirty="0"/>
              <a:t>: ...</a:t>
            </a:r>
          </a:p>
          <a:p>
            <a:r>
              <a:rPr lang="en-US" dirty="0"/>
              <a:t>Broadcast </a:t>
            </a:r>
            <a:r>
              <a:rPr lang="en-US" b="1" dirty="0"/>
              <a:t>Journalism</a:t>
            </a:r>
            <a:r>
              <a:rPr lang="en-US" dirty="0"/>
              <a:t>: ...</a:t>
            </a:r>
          </a:p>
          <a:p>
            <a:r>
              <a:rPr lang="en-US" dirty="0"/>
              <a:t>Reviews </a:t>
            </a:r>
            <a:r>
              <a:rPr lang="en-US" b="1" dirty="0"/>
              <a:t>Journalism</a:t>
            </a:r>
            <a:r>
              <a:rPr lang="en-US" dirty="0"/>
              <a:t>. ...</a:t>
            </a:r>
          </a:p>
          <a:p>
            <a:r>
              <a:rPr lang="en-US" dirty="0"/>
              <a:t>Columns </a:t>
            </a:r>
            <a:r>
              <a:rPr lang="en-US" b="1" dirty="0"/>
              <a:t>Journalism</a:t>
            </a:r>
            <a:r>
              <a:rPr lang="en-US" dirty="0"/>
              <a:t>: ...</a:t>
            </a:r>
          </a:p>
          <a:p>
            <a:r>
              <a:rPr lang="en-US" dirty="0"/>
              <a:t>Feature Writing:</a:t>
            </a:r>
          </a:p>
          <a:p>
            <a:endParaRPr lang="en-US" dirty="0"/>
          </a:p>
        </p:txBody>
      </p:sp>
    </p:spTree>
    <p:extLst>
      <p:ext uri="{BB962C8B-B14F-4D97-AF65-F5344CB8AC3E}">
        <p14:creationId xmlns:p14="http://schemas.microsoft.com/office/powerpoint/2010/main" val="14126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663731-0D1D-492D-B0ED-0E850B2EF739}"/>
              </a:ext>
            </a:extLst>
          </p:cNvPr>
          <p:cNvSpPr>
            <a:spLocks noGrp="1"/>
          </p:cNvSpPr>
          <p:nvPr>
            <p:ph idx="1"/>
          </p:nvPr>
        </p:nvSpPr>
        <p:spPr>
          <a:xfrm>
            <a:off x="1703512" y="188640"/>
            <a:ext cx="8784976" cy="6552728"/>
          </a:xfrm>
        </p:spPr>
        <p:txBody>
          <a:bodyPr>
            <a:normAutofit/>
          </a:bodyPr>
          <a:lstStyle/>
          <a:p>
            <a:r>
              <a:rPr lang="en-US" b="1" dirty="0"/>
              <a:t>1. Photo Journalism</a:t>
            </a:r>
            <a:br>
              <a:rPr lang="en-US" b="1" dirty="0"/>
            </a:br>
            <a:r>
              <a:rPr lang="en-US" dirty="0"/>
              <a:t>Print journalism is the practice of investigating and reporting of events in newspaper, magazines or in printed form to a broad audience. Print journalism also covers cultural aspects of society such as arts and entertainment. Photojournalist often paired with a print journalist who takes photographs to tell the story using a medium of photographs.</a:t>
            </a:r>
          </a:p>
        </p:txBody>
      </p:sp>
    </p:spTree>
    <p:extLst>
      <p:ext uri="{BB962C8B-B14F-4D97-AF65-F5344CB8AC3E}">
        <p14:creationId xmlns:p14="http://schemas.microsoft.com/office/powerpoint/2010/main" val="3927422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5149F5-A1F6-4DA4-9DD5-6E1EDB3870D6}"/>
              </a:ext>
            </a:extLst>
          </p:cNvPr>
          <p:cNvSpPr>
            <a:spLocks noGrp="1"/>
          </p:cNvSpPr>
          <p:nvPr>
            <p:ph idx="1"/>
          </p:nvPr>
        </p:nvSpPr>
        <p:spPr>
          <a:xfrm>
            <a:off x="1631504" y="116633"/>
            <a:ext cx="8856984" cy="6009531"/>
          </a:xfrm>
        </p:spPr>
        <p:txBody>
          <a:bodyPr>
            <a:normAutofit/>
          </a:bodyPr>
          <a:lstStyle/>
          <a:p>
            <a:r>
              <a:rPr lang="en-US" b="1" dirty="0"/>
              <a:t>2. Investigative Journalism</a:t>
            </a:r>
            <a:r>
              <a:rPr lang="en-US" dirty="0"/>
              <a:t>:</a:t>
            </a:r>
            <a:br>
              <a:rPr lang="en-US" dirty="0"/>
            </a:br>
            <a:r>
              <a:rPr lang="en-US" dirty="0"/>
              <a:t>Investigative journalism aims to find out about the facts and presenting them in an unbiased form to the public. Many a time the investigators may find themselves in situations where the person is recalcitrant and not willing to share the information. These are the situations where investigators have to show their talents and gather the original information for the presentation of facts to the public.</a:t>
            </a:r>
          </a:p>
        </p:txBody>
      </p:sp>
    </p:spTree>
    <p:extLst>
      <p:ext uri="{BB962C8B-B14F-4D97-AF65-F5344CB8AC3E}">
        <p14:creationId xmlns:p14="http://schemas.microsoft.com/office/powerpoint/2010/main" val="4264432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FA44A9-C680-47DD-8FF4-745365DB9EFB}"/>
              </a:ext>
            </a:extLst>
          </p:cNvPr>
          <p:cNvSpPr>
            <a:spLocks noGrp="1"/>
          </p:cNvSpPr>
          <p:nvPr>
            <p:ph idx="1"/>
          </p:nvPr>
        </p:nvSpPr>
        <p:spPr>
          <a:xfrm>
            <a:off x="1524000" y="0"/>
            <a:ext cx="9036496" cy="6858000"/>
          </a:xfrm>
        </p:spPr>
        <p:txBody>
          <a:bodyPr>
            <a:normAutofit/>
          </a:bodyPr>
          <a:lstStyle/>
          <a:p>
            <a:r>
              <a:rPr lang="en-US" b="1" dirty="0"/>
              <a:t>3. Broadcast Journalism:</a:t>
            </a:r>
            <a:r>
              <a:rPr lang="en-US" dirty="0"/>
              <a:t/>
            </a:r>
            <a:br>
              <a:rPr lang="en-US" dirty="0"/>
            </a:br>
            <a:r>
              <a:rPr lang="en-US" dirty="0"/>
              <a:t>Some job profiles that fall under Broadcast Journalism are local news anchor jobs, traffic and weather reporters, and production crew. </a:t>
            </a:r>
          </a:p>
        </p:txBody>
      </p:sp>
    </p:spTree>
    <p:extLst>
      <p:ext uri="{BB962C8B-B14F-4D97-AF65-F5344CB8AC3E}">
        <p14:creationId xmlns:p14="http://schemas.microsoft.com/office/powerpoint/2010/main" val="140046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6 types of journalism with pictures">
            <a:extLst>
              <a:ext uri="{FF2B5EF4-FFF2-40B4-BE49-F238E27FC236}">
                <a16:creationId xmlns:a16="http://schemas.microsoft.com/office/drawing/2014/main" id="{6C32436C-8B03-4B5C-8F3D-2596B97448B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3240" y="188640"/>
            <a:ext cx="8553240"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836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AB3128-A908-4946-ADB8-9442C13DDCF0}"/>
              </a:ext>
            </a:extLst>
          </p:cNvPr>
          <p:cNvSpPr>
            <a:spLocks noGrp="1"/>
          </p:cNvSpPr>
          <p:nvPr>
            <p:ph idx="1"/>
          </p:nvPr>
        </p:nvSpPr>
        <p:spPr>
          <a:xfrm>
            <a:off x="1703512" y="116632"/>
            <a:ext cx="8507288" cy="6552728"/>
          </a:xfrm>
        </p:spPr>
        <p:txBody>
          <a:bodyPr/>
          <a:lstStyle/>
          <a:p>
            <a:r>
              <a:rPr lang="en-US" b="1" dirty="0"/>
              <a:t>4. Reviews Journalism</a:t>
            </a:r>
            <a:r>
              <a:rPr lang="en-US" dirty="0"/>
              <a:t/>
            </a:r>
            <a:br>
              <a:rPr lang="en-US" dirty="0"/>
            </a:br>
            <a:r>
              <a:rPr lang="en-US" dirty="0"/>
              <a:t>Review writing is rather exciting, here the writer gets to state the facts about any event, object, happening or any person and then present his viewpoint on the same as a summary of his entire research or findings. It is based on research and experience of the writer.</a:t>
            </a:r>
          </a:p>
        </p:txBody>
      </p:sp>
    </p:spTree>
    <p:extLst>
      <p:ext uri="{BB962C8B-B14F-4D97-AF65-F5344CB8AC3E}">
        <p14:creationId xmlns:p14="http://schemas.microsoft.com/office/powerpoint/2010/main" val="1392588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6E58F6-F669-474E-9A3D-FD609F53DB53}"/>
              </a:ext>
            </a:extLst>
          </p:cNvPr>
          <p:cNvSpPr>
            <a:spLocks noGrp="1"/>
          </p:cNvSpPr>
          <p:nvPr>
            <p:ph idx="1"/>
          </p:nvPr>
        </p:nvSpPr>
        <p:spPr/>
        <p:txBody>
          <a:bodyPr/>
          <a:lstStyle/>
          <a:p>
            <a:r>
              <a:rPr lang="en-US" b="1" dirty="0"/>
              <a:t>5. Columns Journalism:</a:t>
            </a:r>
            <a:r>
              <a:rPr lang="en-US" dirty="0"/>
              <a:t/>
            </a:r>
            <a:br>
              <a:rPr lang="en-US" dirty="0"/>
            </a:br>
            <a:r>
              <a:rPr lang="en-US" dirty="0"/>
              <a:t>Columns are like a personal blog where the writer gets to express his views on any subject of his choice. He can write humorous blogs or any type of area where he expertise in. Columns are generally published on weekly basis.</a:t>
            </a:r>
          </a:p>
        </p:txBody>
      </p:sp>
    </p:spTree>
    <p:extLst>
      <p:ext uri="{BB962C8B-B14F-4D97-AF65-F5344CB8AC3E}">
        <p14:creationId xmlns:p14="http://schemas.microsoft.com/office/powerpoint/2010/main" val="210215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3C6979-34DF-454B-BD9C-B26007AF7AC8}"/>
              </a:ext>
            </a:extLst>
          </p:cNvPr>
          <p:cNvSpPr>
            <a:spLocks noGrp="1"/>
          </p:cNvSpPr>
          <p:nvPr>
            <p:ph idx="1"/>
          </p:nvPr>
        </p:nvSpPr>
        <p:spPr>
          <a:xfrm>
            <a:off x="1703512" y="116632"/>
            <a:ext cx="8784976" cy="6408712"/>
          </a:xfrm>
        </p:spPr>
        <p:txBody>
          <a:bodyPr>
            <a:normAutofit/>
          </a:bodyPr>
          <a:lstStyle/>
          <a:p>
            <a:r>
              <a:rPr lang="en-US" b="1" dirty="0"/>
              <a:t>6. Feature Writing:</a:t>
            </a:r>
            <a:r>
              <a:rPr lang="en-US" dirty="0"/>
              <a:t/>
            </a:r>
            <a:br>
              <a:rPr lang="en-US" dirty="0"/>
            </a:br>
            <a:r>
              <a:rPr lang="en-US" dirty="0"/>
              <a:t>Feature writing involves long blogs about the scope, depth or interpretation of any event, object or any subject of concern. It brings the topics and viewpoints to which were previously unseen to the limelight. The data is collected and the information is inferred by conducting interviews and consulting experts in the field. Feature writings are generally very useful and are award-winning blogs when the goals are achieved.</a:t>
            </a:r>
          </a:p>
        </p:txBody>
      </p:sp>
    </p:spTree>
    <p:extLst>
      <p:ext uri="{BB962C8B-B14F-4D97-AF65-F5344CB8AC3E}">
        <p14:creationId xmlns:p14="http://schemas.microsoft.com/office/powerpoint/2010/main" val="688305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Words>
  <Application>Microsoft Office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Saima</dc:creator>
  <cp:lastModifiedBy>Saima</cp:lastModifiedBy>
  <cp:revision>1</cp:revision>
  <dcterms:created xsi:type="dcterms:W3CDTF">2020-11-11T12:14:07Z</dcterms:created>
  <dcterms:modified xsi:type="dcterms:W3CDTF">2020-11-11T12:14:40Z</dcterms:modified>
</cp:coreProperties>
</file>